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3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7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2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0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6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5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9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6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7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8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03990-7F97-48B3-8905-9DB76E6ECCA2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7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24655"/>
            <a:ext cx="9144000" cy="4438178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E-</a:t>
            </a:r>
            <a:r>
              <a:rPr lang="en-GB" sz="2800" b="1" dirty="0" err="1" smtClean="0"/>
              <a:t>nastava</a:t>
            </a:r>
            <a:r>
              <a:rPr lang="en-GB" sz="2800" b="1" dirty="0" smtClean="0"/>
              <a:t> </a:t>
            </a:r>
            <a:r>
              <a:rPr lang="en-GB" sz="2800" b="1" dirty="0" err="1"/>
              <a:t>iz</a:t>
            </a:r>
            <a:r>
              <a:rPr lang="en-GB" sz="2800" b="1" dirty="0"/>
              <a:t> </a:t>
            </a:r>
            <a:r>
              <a:rPr lang="hr-HR" sz="2800" b="1" dirty="0" smtClean="0"/>
              <a:t>seminara</a:t>
            </a:r>
            <a:r>
              <a:rPr lang="en-GB" sz="2800" b="1" dirty="0" smtClean="0"/>
              <a:t> </a:t>
            </a:r>
            <a:r>
              <a:rPr lang="hr-HR" sz="2800" b="1" dirty="0" smtClean="0"/>
              <a:t>T</a:t>
            </a:r>
            <a:r>
              <a:rPr lang="en-GB" sz="2800" b="1" dirty="0" err="1" smtClean="0"/>
              <a:t>rgovačko</a:t>
            </a:r>
            <a:r>
              <a:rPr lang="en-GB" sz="2800" b="1" dirty="0" smtClean="0"/>
              <a:t> </a:t>
            </a:r>
            <a:r>
              <a:rPr lang="en-GB" sz="2800" b="1" dirty="0" err="1"/>
              <a:t>pravo</a:t>
            </a:r>
            <a:r>
              <a:rPr lang="en-GB" sz="2800" b="1" dirty="0"/>
              <a:t> </a:t>
            </a:r>
            <a:r>
              <a:rPr lang="hr-HR" sz="2800" b="1" dirty="0" smtClean="0"/>
              <a:t>12</a:t>
            </a:r>
            <a:r>
              <a:rPr lang="hr-HR" sz="2800" b="1" dirty="0" smtClean="0"/>
              <a:t>.5</a:t>
            </a:r>
            <a:r>
              <a:rPr lang="en-GB" sz="2800" b="1" dirty="0" smtClean="0"/>
              <a:t>.2020</a:t>
            </a:r>
            <a:r>
              <a:rPr lang="en-GB" sz="2800" b="1" dirty="0"/>
              <a:t>. </a:t>
            </a:r>
            <a:r>
              <a:rPr lang="hr-HR" sz="2800" dirty="0"/>
              <a:t/>
            </a:r>
            <a:br>
              <a:rPr lang="hr-HR" sz="2800" dirty="0"/>
            </a:br>
            <a:r>
              <a:rPr lang="en-GB" sz="4000" dirty="0"/>
              <a:t> 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en-GB" sz="4000" dirty="0"/>
              <a:t> 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en-GB" sz="5400" b="1" dirty="0" smtClean="0"/>
              <a:t>TEMA </a:t>
            </a:r>
            <a:r>
              <a:rPr lang="hr-HR" sz="5400" b="1" dirty="0" smtClean="0"/>
              <a:t>SEMINARA</a:t>
            </a:r>
            <a:r>
              <a:rPr lang="en-GB" sz="5400" b="1" dirty="0" smtClean="0"/>
              <a:t>: </a:t>
            </a:r>
            <a:r>
              <a:rPr lang="hr-HR" sz="5400" dirty="0" smtClean="0"/>
              <a:t/>
            </a:r>
            <a:br>
              <a:rPr lang="hr-HR" sz="5400" dirty="0" smtClean="0"/>
            </a:br>
            <a:r>
              <a:rPr lang="hr-HR" sz="5400" dirty="0" smtClean="0"/>
              <a:t>ZASTARA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432" y="6318465"/>
            <a:ext cx="9144000" cy="539535"/>
          </a:xfrm>
        </p:spPr>
        <p:txBody>
          <a:bodyPr/>
          <a:lstStyle/>
          <a:p>
            <a:pPr algn="r"/>
            <a:r>
              <a:rPr lang="hr-HR" dirty="0" smtClean="0"/>
              <a:t>Doc. dr. </a:t>
            </a:r>
            <a:r>
              <a:rPr lang="hr-HR" dirty="0" smtClean="0"/>
              <a:t>sc. 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3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178010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/>
              <a:t>Dragi </a:t>
            </a:r>
            <a:r>
              <a:rPr lang="hr-HR" sz="2400" b="1" dirty="0"/>
              <a:t>seminaristi,</a:t>
            </a:r>
          </a:p>
          <a:p>
            <a:pPr marL="0" indent="0">
              <a:buNone/>
            </a:pPr>
            <a:r>
              <a:rPr lang="hr-HR" sz="2400" b="1" dirty="0"/>
              <a:t>Molim </a:t>
            </a:r>
            <a:r>
              <a:rPr lang="hr-HR" sz="2400" b="1" dirty="0" smtClean="0"/>
              <a:t>Vas odredite kada će nastupiti zastara i/ili je li već nastupila zastara u sljedećim slučajevima (pretpostavka je da nije bilo prekida i zastoja zastare):</a:t>
            </a:r>
          </a:p>
          <a:p>
            <a:pPr marL="0" indent="0">
              <a:buNone/>
            </a:pPr>
            <a:endParaRPr lang="hr-HR" sz="2400" b="1" u="sng" dirty="0"/>
          </a:p>
          <a:p>
            <a:pPr marL="0" indent="0">
              <a:buNone/>
            </a:pPr>
            <a:r>
              <a:rPr lang="hr-HR" sz="2400" b="1" u="sng" dirty="0" smtClean="0"/>
              <a:t>Potrebn</a:t>
            </a:r>
            <a:r>
              <a:rPr lang="hr-HR" sz="2400" b="1" u="sng" dirty="0" smtClean="0"/>
              <a:t>o je navesti točan datum nastupa zastare:</a:t>
            </a:r>
          </a:p>
          <a:p>
            <a:pPr marL="0" indent="0">
              <a:buNone/>
            </a:pPr>
            <a:endParaRPr lang="hr-HR" sz="2400" b="1" u="sng" dirty="0"/>
          </a:p>
          <a:p>
            <a:pPr marL="457200" indent="-457200">
              <a:buAutoNum type="arabicPeriod"/>
            </a:pPr>
            <a:r>
              <a:rPr lang="hr-HR" sz="2400" b="1" u="sng" dirty="0" smtClean="0"/>
              <a:t>Sklopljen je trgovački ugovor u kojem je potraživanje bilo 100.000 kn koje je trebalo platiti do 20.2.2018. godine.</a:t>
            </a:r>
          </a:p>
          <a:p>
            <a:pPr marL="457200" indent="-457200">
              <a:buAutoNum type="arabicPeriod"/>
            </a:pPr>
            <a:r>
              <a:rPr lang="hr-HR" sz="2400" b="1" u="sng" dirty="0"/>
              <a:t>Sklopljen je </a:t>
            </a:r>
            <a:r>
              <a:rPr lang="hr-HR" sz="2400" b="1" u="sng" dirty="0" smtClean="0"/>
              <a:t>građanski </a:t>
            </a:r>
            <a:r>
              <a:rPr lang="hr-HR" sz="2400" b="1" u="sng" dirty="0"/>
              <a:t>ugovor u kojem je potraživanje bilo 100.000 kn koje je trebalo platiti do 20.2.2018. </a:t>
            </a:r>
            <a:r>
              <a:rPr lang="hr-HR" sz="2400" b="1" u="sng" dirty="0" smtClean="0"/>
              <a:t>godine.</a:t>
            </a:r>
          </a:p>
          <a:p>
            <a:pPr marL="457200" indent="-457200">
              <a:buAutoNum type="arabicPeriod"/>
            </a:pPr>
            <a:r>
              <a:rPr lang="hr-HR" sz="2400" b="1" u="sng" dirty="0"/>
              <a:t>Sklopljen je </a:t>
            </a:r>
            <a:r>
              <a:rPr lang="hr-HR" sz="2400" b="1" u="sng" dirty="0" smtClean="0"/>
              <a:t>potrošački </a:t>
            </a:r>
            <a:r>
              <a:rPr lang="hr-HR" sz="2400" b="1" u="sng" dirty="0"/>
              <a:t>ugovor u kojem je potraživanje bilo 100.000 kn koje je trebalo platiti do 20.2.2018. </a:t>
            </a:r>
            <a:r>
              <a:rPr lang="hr-HR" sz="2400" b="1" u="sng" dirty="0" smtClean="0"/>
              <a:t>godine.</a:t>
            </a:r>
          </a:p>
          <a:p>
            <a:pPr marL="457200" indent="-457200">
              <a:buAutoNum type="arabicPeriod"/>
            </a:pPr>
            <a:r>
              <a:rPr lang="hr-HR" sz="2400" b="1" u="sng" dirty="0" smtClean="0"/>
              <a:t>Račun za struju nije podmiren od 20.2.2018. Je li nastupila zastara i kada?</a:t>
            </a:r>
          </a:p>
          <a:p>
            <a:pPr marL="457200" indent="-457200">
              <a:buAutoNum type="arabicPeriod"/>
            </a:pPr>
            <a:r>
              <a:rPr lang="hr-HR" sz="2400" b="1" u="sng" dirty="0" smtClean="0"/>
              <a:t>Kondemnatorna sudska presuda kojom je naloženo plaćanje 20.000 kn donesena je 20.3.2012. Je li potraživanje zastarjelo? Ako da </a:t>
            </a:r>
            <a:r>
              <a:rPr lang="hr-HR" sz="2400" b="1" u="sng" smtClean="0"/>
              <a:t>kada?</a:t>
            </a:r>
            <a:endParaRPr lang="hr-HR" sz="2400" b="1" u="sng" dirty="0" smtClean="0"/>
          </a:p>
          <a:p>
            <a:pPr marL="0" indent="0">
              <a:buNone/>
            </a:pPr>
            <a:r>
              <a:rPr lang="hr-HR" sz="2400" b="1" u="sng" dirty="0" smtClean="0"/>
              <a:t>Molim Vas svoje odgovore predajte u </a:t>
            </a:r>
            <a:r>
              <a:rPr lang="hr-HR" sz="2400" b="1" u="sng" dirty="0" err="1" smtClean="0"/>
              <a:t>google</a:t>
            </a:r>
            <a:r>
              <a:rPr lang="hr-HR" sz="2400" b="1" u="sng" dirty="0" smtClean="0"/>
              <a:t> učionicu.</a:t>
            </a:r>
            <a:endParaRPr lang="hr-HR" sz="2400" b="1" u="sng" dirty="0"/>
          </a:p>
          <a:p>
            <a:pPr marL="457200" indent="-457200">
              <a:buAutoNum type="arabicPeriod"/>
            </a:pPr>
            <a:endParaRPr lang="hr-HR" sz="2400" b="1" u="sng" dirty="0"/>
          </a:p>
          <a:p>
            <a:pPr marL="457200" indent="-457200">
              <a:buAutoNum type="arabicPeriod"/>
            </a:pPr>
            <a:endParaRPr lang="hr-HR" sz="2400" b="1" u="sng" dirty="0"/>
          </a:p>
          <a:p>
            <a:pPr marL="457200" indent="-457200">
              <a:buAutoNum type="arabicPeriod"/>
            </a:pPr>
            <a:endParaRPr lang="hr-HR" sz="2400" b="1" u="sng" dirty="0"/>
          </a:p>
        </p:txBody>
      </p:sp>
    </p:spTree>
    <p:extLst>
      <p:ext uri="{BB962C8B-B14F-4D97-AF65-F5344CB8AC3E}">
        <p14:creationId xmlns:p14="http://schemas.microsoft.com/office/powerpoint/2010/main" val="2864539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161</Words>
  <Application>Microsoft Office PowerPoint</Application>
  <PresentationFormat>Široki zaslon</PresentationFormat>
  <Paragraphs>14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E-nastava iz seminara Trgovačko pravo 12.5.2020.      TEMA SEMINARA:  ZASTARA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E-nastava iz predmeta trgovačko pravo 17.3.2020.      TEMA PREDAVANJA:  PREGOVORI, PONUDA I PREDUGOVOR VJEŽBE</dc:title>
  <dc:creator>simunovic</dc:creator>
  <cp:lastModifiedBy>Lidija</cp:lastModifiedBy>
  <cp:revision>16</cp:revision>
  <dcterms:created xsi:type="dcterms:W3CDTF">2020-03-16T09:41:06Z</dcterms:created>
  <dcterms:modified xsi:type="dcterms:W3CDTF">2020-05-07T11:49:51Z</dcterms:modified>
</cp:coreProperties>
</file>