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73" r:id="rId6"/>
    <p:sldId id="260" r:id="rId7"/>
    <p:sldId id="265" r:id="rId8"/>
    <p:sldId id="267" r:id="rId9"/>
    <p:sldId id="268" r:id="rId10"/>
    <p:sldId id="269" r:id="rId11"/>
    <p:sldId id="270" r:id="rId12"/>
    <p:sldId id="271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7300" b="1" dirty="0" smtClean="0"/>
              <a:t>JAMSTVO</a:t>
            </a:r>
            <a:r>
              <a:rPr lang="hr-HR" dirty="0"/>
              <a:t/>
            </a:r>
            <a:br>
              <a:rPr lang="hr-HR" dirty="0"/>
            </a:br>
            <a:r>
              <a:rPr lang="hr-HR" sz="4000" dirty="0" smtClean="0"/>
              <a:t>NASTAVNI MATERIJALI ZA PREDAVANJE 14.4.2020. I 16.4.2020.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III. ODNOS JAMCA I DUŽNIKA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Pravo</a:t>
            </a:r>
            <a:r>
              <a:rPr lang="en-US" b="1" dirty="0"/>
              <a:t> </a:t>
            </a:r>
            <a:r>
              <a:rPr lang="en-US" b="1" dirty="0" err="1"/>
              <a:t>zahtijevati</a:t>
            </a:r>
            <a:r>
              <a:rPr lang="en-US" b="1" dirty="0"/>
              <a:t> </a:t>
            </a:r>
            <a:r>
              <a:rPr lang="en-US" b="1" dirty="0" err="1"/>
              <a:t>naknadu</a:t>
            </a:r>
            <a:r>
              <a:rPr lang="en-US" b="1" dirty="0"/>
              <a:t> od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120.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isplatio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dužnika</a:t>
            </a:r>
            <a:r>
              <a:rPr lang="en-US" dirty="0"/>
              <a:t> da mu </a:t>
            </a:r>
            <a:r>
              <a:rPr lang="en-US" dirty="0" err="1"/>
              <a:t>naknadi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isplatio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od dana </a:t>
            </a:r>
            <a:r>
              <a:rPr lang="en-US" dirty="0" err="1"/>
              <a:t>isplate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On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nastalih</a:t>
            </a:r>
            <a:r>
              <a:rPr lang="en-US" dirty="0"/>
              <a:t> u </a:t>
            </a:r>
            <a:r>
              <a:rPr lang="en-US" dirty="0" err="1"/>
              <a:t>sporu</a:t>
            </a:r>
            <a:r>
              <a:rPr lang="en-US" dirty="0"/>
              <a:t> s </a:t>
            </a:r>
            <a:r>
              <a:rPr lang="en-US" dirty="0" err="1"/>
              <a:t>vjerovnikom</a:t>
            </a:r>
            <a:r>
              <a:rPr lang="en-US" dirty="0"/>
              <a:t> od </a:t>
            </a:r>
            <a:r>
              <a:rPr lang="en-US" dirty="0" err="1"/>
              <a:t>časa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obavijestio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o tom </a:t>
            </a:r>
            <a:r>
              <a:rPr lang="en-US" dirty="0" err="1"/>
              <a:t>sporu</a:t>
            </a:r>
            <a:r>
              <a:rPr lang="en-US" dirty="0"/>
              <a:t>,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bi je </a:t>
            </a:r>
            <a:r>
              <a:rPr lang="en-US" dirty="0" err="1"/>
              <a:t>bilo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 err="1"/>
              <a:t>Pravo</a:t>
            </a:r>
            <a:r>
              <a:rPr lang="en-US" b="1" dirty="0"/>
              <a:t> </a:t>
            </a:r>
            <a:r>
              <a:rPr lang="en-US" b="1" dirty="0" err="1"/>
              <a:t>jamca</a:t>
            </a:r>
            <a:r>
              <a:rPr lang="en-US" b="1" dirty="0"/>
              <a:t> </a:t>
            </a:r>
            <a:r>
              <a:rPr lang="en-US" b="1" dirty="0" err="1"/>
              <a:t>solidarnog</a:t>
            </a:r>
            <a:r>
              <a:rPr lang="en-US" b="1" dirty="0"/>
              <a:t>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121.</a:t>
            </a:r>
          </a:p>
          <a:p>
            <a:pPr marL="0" indent="0">
              <a:buNone/>
            </a:pP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od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solidarnih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koga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da mu </a:t>
            </a:r>
            <a:r>
              <a:rPr lang="en-US" dirty="0" err="1"/>
              <a:t>naknadi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isplatio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,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5197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Pravo</a:t>
            </a:r>
            <a:r>
              <a:rPr lang="en-US" sz="2400" b="1" dirty="0"/>
              <a:t> </a:t>
            </a:r>
            <a:r>
              <a:rPr lang="en-US" sz="2400" b="1" dirty="0" err="1"/>
              <a:t>jamca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prethodno</a:t>
            </a:r>
            <a:r>
              <a:rPr lang="en-US" sz="2400" b="1" dirty="0"/>
              <a:t> </a:t>
            </a:r>
            <a:r>
              <a:rPr lang="en-US" sz="2400" b="1" dirty="0" err="1"/>
              <a:t>osiguranje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122.</a:t>
            </a:r>
          </a:p>
          <a:p>
            <a:pPr marL="0" indent="0">
              <a:buNone/>
            </a:pPr>
            <a:r>
              <a:rPr lang="en-US" sz="2400" dirty="0"/>
              <a:t>I </a:t>
            </a:r>
            <a:r>
              <a:rPr lang="en-US" sz="2400" dirty="0" err="1"/>
              <a:t>prije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namiri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,  </a:t>
            </a:r>
            <a:r>
              <a:rPr lang="en-US" sz="2400" dirty="0" err="1"/>
              <a:t>jamac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se </a:t>
            </a:r>
            <a:r>
              <a:rPr lang="en-US" sz="2400" dirty="0" err="1"/>
              <a:t>obvezao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znanjem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odobrenjem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od </a:t>
            </a:r>
            <a:r>
              <a:rPr lang="en-US" sz="2400" dirty="0" err="1"/>
              <a:t>dužnika</a:t>
            </a:r>
            <a:r>
              <a:rPr lang="en-US" sz="2400" dirty="0"/>
              <a:t> da mu </a:t>
            </a:r>
            <a:r>
              <a:rPr lang="en-US" sz="2400" dirty="0" err="1"/>
              <a:t>dade</a:t>
            </a:r>
            <a:r>
              <a:rPr lang="en-US" sz="2400" dirty="0"/>
              <a:t> </a:t>
            </a:r>
            <a:r>
              <a:rPr lang="en-US" sz="2400" dirty="0" err="1"/>
              <a:t>potrebno</a:t>
            </a:r>
            <a:r>
              <a:rPr lang="en-US" sz="2400" dirty="0"/>
              <a:t> </a:t>
            </a:r>
            <a:r>
              <a:rPr lang="en-US" sz="2400" dirty="0" err="1"/>
              <a:t>osiguranje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njegove</a:t>
            </a:r>
            <a:r>
              <a:rPr lang="en-US" sz="2400" dirty="0"/>
              <a:t> </a:t>
            </a:r>
            <a:r>
              <a:rPr lang="en-US" sz="2400" dirty="0" err="1"/>
              <a:t>eventualne</a:t>
            </a:r>
            <a:r>
              <a:rPr lang="en-US" sz="2400" dirty="0"/>
              <a:t> </a:t>
            </a:r>
            <a:r>
              <a:rPr lang="en-US" sz="2400" dirty="0" err="1"/>
              <a:t>zahtjeve</a:t>
            </a:r>
            <a:r>
              <a:rPr lang="en-US" sz="2400" dirty="0"/>
              <a:t> u </a:t>
            </a:r>
            <a:r>
              <a:rPr lang="en-US" sz="2400" dirty="0" err="1"/>
              <a:t>sljedećim</a:t>
            </a:r>
            <a:r>
              <a:rPr lang="en-US" sz="2400" dirty="0"/>
              <a:t> </a:t>
            </a:r>
            <a:r>
              <a:rPr lang="en-US" sz="2400" dirty="0" err="1"/>
              <a:t>slučajevima</a:t>
            </a:r>
            <a:r>
              <a:rPr lang="en-US" sz="2400" dirty="0"/>
              <a:t>: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ispunio</a:t>
            </a:r>
            <a:r>
              <a:rPr lang="en-US" sz="2400" dirty="0"/>
              <a:t> </a:t>
            </a:r>
            <a:r>
              <a:rPr lang="en-US" sz="2400" dirty="0" err="1"/>
              <a:t>svoju</a:t>
            </a:r>
            <a:r>
              <a:rPr lang="en-US" sz="2400" dirty="0"/>
              <a:t> </a:t>
            </a:r>
            <a:r>
              <a:rPr lang="en-US" sz="2400" dirty="0" err="1"/>
              <a:t>obvezu</a:t>
            </a:r>
            <a:r>
              <a:rPr lang="en-US" sz="2400" dirty="0"/>
              <a:t> o </a:t>
            </a:r>
            <a:r>
              <a:rPr lang="en-US" sz="2400" dirty="0" err="1"/>
              <a:t>njezinoj</a:t>
            </a:r>
            <a:r>
              <a:rPr lang="en-US" sz="2400" dirty="0"/>
              <a:t> </a:t>
            </a:r>
            <a:r>
              <a:rPr lang="en-US" sz="2400" dirty="0" err="1"/>
              <a:t>dospjelosti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zatražio</a:t>
            </a:r>
            <a:r>
              <a:rPr lang="en-US" sz="2400" dirty="0"/>
              <a:t> </a:t>
            </a:r>
            <a:r>
              <a:rPr lang="en-US" sz="2400" dirty="0" err="1"/>
              <a:t>sudskim</a:t>
            </a:r>
            <a:r>
              <a:rPr lang="en-US" sz="2400" dirty="0"/>
              <a:t> </a:t>
            </a:r>
            <a:r>
              <a:rPr lang="en-US" sz="2400" dirty="0" err="1"/>
              <a:t>putem</a:t>
            </a:r>
            <a:r>
              <a:rPr lang="en-US" sz="2400" dirty="0"/>
              <a:t> </a:t>
            </a:r>
            <a:r>
              <a:rPr lang="en-US" sz="2400" dirty="0" err="1"/>
              <a:t>naplatu</a:t>
            </a:r>
            <a:r>
              <a:rPr lang="en-US" sz="2400" dirty="0"/>
              <a:t> od </a:t>
            </a:r>
            <a:r>
              <a:rPr lang="en-US" sz="2400" dirty="0" err="1"/>
              <a:t>jamca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se </a:t>
            </a:r>
            <a:r>
              <a:rPr lang="en-US" sz="2400" dirty="0" err="1"/>
              <a:t>dužnikovo</a:t>
            </a:r>
            <a:r>
              <a:rPr lang="en-US" sz="2400" dirty="0"/>
              <a:t> </a:t>
            </a:r>
            <a:r>
              <a:rPr lang="en-US" sz="2400" dirty="0" err="1"/>
              <a:t>imovinsko</a:t>
            </a:r>
            <a:r>
              <a:rPr lang="en-US" sz="2400" dirty="0"/>
              <a:t> </a:t>
            </a:r>
            <a:r>
              <a:rPr lang="en-US" sz="2400" dirty="0" err="1"/>
              <a:t>stanje</a:t>
            </a:r>
            <a:r>
              <a:rPr lang="en-US" sz="2400" dirty="0"/>
              <a:t> </a:t>
            </a:r>
            <a:r>
              <a:rPr lang="en-US" sz="2400" dirty="0" err="1"/>
              <a:t>znatno</a:t>
            </a:r>
            <a:r>
              <a:rPr lang="en-US" sz="2400" dirty="0"/>
              <a:t> </a:t>
            </a:r>
            <a:r>
              <a:rPr lang="en-US" sz="2400" dirty="0" err="1"/>
              <a:t>pogoršalo</a:t>
            </a:r>
            <a:r>
              <a:rPr lang="en-US" sz="2400" dirty="0"/>
              <a:t>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sklapanja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 o </a:t>
            </a:r>
            <a:r>
              <a:rPr lang="en-US" sz="2400" dirty="0" err="1"/>
              <a:t>jamstvu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Gubitak</a:t>
            </a:r>
            <a:r>
              <a:rPr lang="en-US" sz="2400" b="1" dirty="0" smtClean="0"/>
              <a:t> </a:t>
            </a:r>
            <a:r>
              <a:rPr lang="en-US" sz="2400" b="1" dirty="0" err="1"/>
              <a:t>prava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naknadu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123.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koristiti</a:t>
            </a:r>
            <a:r>
              <a:rPr lang="en-US" sz="2400" dirty="0"/>
              <a:t> </a:t>
            </a:r>
            <a:r>
              <a:rPr lang="en-US" sz="2400" dirty="0" err="1"/>
              <a:t>protiv</a:t>
            </a:r>
            <a:r>
              <a:rPr lang="en-US" sz="2400" dirty="0"/>
              <a:t> </a:t>
            </a:r>
            <a:r>
              <a:rPr lang="en-US" sz="2400" dirty="0" err="1"/>
              <a:t>jamca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je bez </a:t>
            </a:r>
            <a:r>
              <a:rPr lang="en-US" sz="2400" dirty="0" err="1"/>
              <a:t>njegova</a:t>
            </a:r>
            <a:r>
              <a:rPr lang="en-US" sz="2400" dirty="0"/>
              <a:t> </a:t>
            </a:r>
            <a:r>
              <a:rPr lang="en-US" sz="2400" dirty="0" err="1"/>
              <a:t>znanja</a:t>
            </a:r>
            <a:r>
              <a:rPr lang="en-US" sz="2400" dirty="0"/>
              <a:t> </a:t>
            </a:r>
            <a:r>
              <a:rPr lang="en-US" sz="2400" dirty="0" err="1"/>
              <a:t>podmirio</a:t>
            </a:r>
            <a:r>
              <a:rPr lang="en-US" sz="2400" dirty="0"/>
              <a:t> </a:t>
            </a:r>
            <a:r>
              <a:rPr lang="en-US" sz="2400" dirty="0" err="1"/>
              <a:t>vjerovnikovu</a:t>
            </a:r>
            <a:r>
              <a:rPr lang="en-US" sz="2400" dirty="0"/>
              <a:t> </a:t>
            </a:r>
            <a:r>
              <a:rPr lang="en-US" sz="2400" dirty="0" err="1"/>
              <a:t>tražbinu</a:t>
            </a:r>
            <a:r>
              <a:rPr lang="en-US" sz="2400" dirty="0"/>
              <a:t> </a:t>
            </a:r>
            <a:r>
              <a:rPr lang="en-US" sz="2400" dirty="0" err="1"/>
              <a:t>sva</a:t>
            </a:r>
            <a:r>
              <a:rPr lang="en-US" sz="2400" dirty="0"/>
              <a:t> </a:t>
            </a:r>
            <a:r>
              <a:rPr lang="en-US" sz="2400" dirty="0" err="1"/>
              <a:t>pravna</a:t>
            </a:r>
            <a:r>
              <a:rPr lang="en-US" sz="2400" dirty="0"/>
              <a:t> </a:t>
            </a:r>
            <a:r>
              <a:rPr lang="en-US" sz="2400" dirty="0" err="1"/>
              <a:t>sredstva</a:t>
            </a:r>
            <a:r>
              <a:rPr lang="en-US" sz="2400" dirty="0"/>
              <a:t> </a:t>
            </a:r>
            <a:r>
              <a:rPr lang="en-US" sz="2400" dirty="0" err="1"/>
              <a:t>kojima</a:t>
            </a:r>
            <a:r>
              <a:rPr lang="en-US" sz="2400" dirty="0"/>
              <a:t> je u </a:t>
            </a:r>
            <a:r>
              <a:rPr lang="en-US" sz="2400" dirty="0" err="1"/>
              <a:t>času</a:t>
            </a:r>
            <a:r>
              <a:rPr lang="en-US" sz="2400" dirty="0"/>
              <a:t> </a:t>
            </a:r>
            <a:r>
              <a:rPr lang="en-US" sz="2400" dirty="0" err="1"/>
              <a:t>podmirenja</a:t>
            </a:r>
            <a:r>
              <a:rPr lang="en-US" sz="2400" dirty="0"/>
              <a:t> </a:t>
            </a:r>
            <a:r>
              <a:rPr lang="en-US" sz="2400" dirty="0" err="1"/>
              <a:t>mogao</a:t>
            </a:r>
            <a:r>
              <a:rPr lang="en-US" sz="2400" dirty="0"/>
              <a:t> </a:t>
            </a:r>
            <a:r>
              <a:rPr lang="en-US" sz="2400" dirty="0" err="1"/>
              <a:t>odbiti</a:t>
            </a:r>
            <a:r>
              <a:rPr lang="en-US" sz="2400" dirty="0"/>
              <a:t> </a:t>
            </a:r>
            <a:r>
              <a:rPr lang="en-US" sz="2400" dirty="0" err="1"/>
              <a:t>vjerovnikov</a:t>
            </a:r>
            <a:r>
              <a:rPr lang="en-US" sz="2400" dirty="0"/>
              <a:t> </a:t>
            </a:r>
            <a:r>
              <a:rPr lang="en-US" sz="2400" dirty="0" err="1"/>
              <a:t>zahtjev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Jamac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je </a:t>
            </a:r>
            <a:r>
              <a:rPr lang="en-US" sz="2400" dirty="0" err="1"/>
              <a:t>podmirio</a:t>
            </a:r>
            <a:r>
              <a:rPr lang="en-US" sz="2400" dirty="0"/>
              <a:t> </a:t>
            </a:r>
            <a:r>
              <a:rPr lang="en-US" sz="2400" dirty="0" err="1"/>
              <a:t>vjerovnikovu</a:t>
            </a:r>
            <a:r>
              <a:rPr lang="en-US" sz="2400" dirty="0"/>
              <a:t> </a:t>
            </a:r>
            <a:r>
              <a:rPr lang="en-US" sz="2400" dirty="0" err="1"/>
              <a:t>tražbinu</a:t>
            </a:r>
            <a:r>
              <a:rPr lang="en-US" sz="2400" dirty="0"/>
              <a:t>, a o tome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obavijestio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, </a:t>
            </a:r>
            <a:r>
              <a:rPr lang="en-US" sz="2400" dirty="0" err="1"/>
              <a:t>te</a:t>
            </a:r>
            <a:r>
              <a:rPr lang="en-US" sz="2400" dirty="0"/>
              <a:t> je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ovaj</a:t>
            </a:r>
            <a:r>
              <a:rPr lang="en-US" sz="2400" dirty="0"/>
              <a:t> u </a:t>
            </a:r>
            <a:r>
              <a:rPr lang="en-US" sz="2400" dirty="0" err="1"/>
              <a:t>neznanju</a:t>
            </a:r>
            <a:r>
              <a:rPr lang="en-US" sz="2400" dirty="0"/>
              <a:t> da je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podmirena</a:t>
            </a:r>
            <a:r>
              <a:rPr lang="en-US" sz="2400" dirty="0"/>
              <a:t> </a:t>
            </a:r>
            <a:r>
              <a:rPr lang="en-US" sz="2400" dirty="0" err="1"/>
              <a:t>ovu</a:t>
            </a:r>
            <a:r>
              <a:rPr lang="en-US" sz="2400" dirty="0"/>
              <a:t> </a:t>
            </a:r>
            <a:r>
              <a:rPr lang="en-US" sz="2400" dirty="0" err="1"/>
              <a:t>ponovno</a:t>
            </a:r>
            <a:r>
              <a:rPr lang="en-US" sz="2400" dirty="0"/>
              <a:t> </a:t>
            </a:r>
            <a:r>
              <a:rPr lang="en-US" sz="2400" dirty="0" err="1"/>
              <a:t>podmirio</a:t>
            </a:r>
            <a:r>
              <a:rPr lang="en-US" sz="2400" dirty="0"/>
              <a:t>, ne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</a:t>
            </a:r>
            <a:r>
              <a:rPr lang="en-US" sz="2400" dirty="0" err="1"/>
              <a:t>naknadu</a:t>
            </a:r>
            <a:r>
              <a:rPr lang="en-US" sz="2400" dirty="0"/>
              <a:t> od </a:t>
            </a:r>
            <a:r>
              <a:rPr lang="en-US" sz="2400" dirty="0" err="1"/>
              <a:t>dužnika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od </a:t>
            </a:r>
            <a:r>
              <a:rPr lang="en-US" sz="2400" dirty="0" err="1"/>
              <a:t>vjerovnika</a:t>
            </a:r>
            <a:r>
              <a:rPr lang="en-US" sz="2400" dirty="0"/>
              <a:t> da mu </a:t>
            </a:r>
            <a:r>
              <a:rPr lang="en-US" sz="2400" dirty="0" err="1"/>
              <a:t>podmireno</a:t>
            </a:r>
            <a:r>
              <a:rPr lang="en-US" sz="2400" dirty="0"/>
              <a:t> </a:t>
            </a:r>
            <a:r>
              <a:rPr lang="en-US" sz="2400" dirty="0" err="1"/>
              <a:t>vrati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7901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Pravo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povrat</a:t>
            </a:r>
            <a:r>
              <a:rPr lang="en-US" sz="2000" b="1" dirty="0"/>
              <a:t> </a:t>
            </a:r>
            <a:r>
              <a:rPr lang="en-US" sz="2000" b="1" dirty="0" err="1"/>
              <a:t>podmirenog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124.</a:t>
            </a:r>
          </a:p>
          <a:p>
            <a:pPr marL="0" indent="0">
              <a:buNone/>
            </a:pPr>
            <a:r>
              <a:rPr lang="en-US" sz="2000" dirty="0" err="1"/>
              <a:t>Jamac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je bez </a:t>
            </a:r>
            <a:r>
              <a:rPr lang="en-US" sz="2000" dirty="0" err="1"/>
              <a:t>dužnikova</a:t>
            </a:r>
            <a:r>
              <a:rPr lang="en-US" sz="2000" dirty="0"/>
              <a:t> </a:t>
            </a:r>
            <a:r>
              <a:rPr lang="en-US" sz="2000" dirty="0" err="1"/>
              <a:t>znanja</a:t>
            </a:r>
            <a:r>
              <a:rPr lang="en-US" sz="2000" dirty="0"/>
              <a:t> </a:t>
            </a:r>
            <a:r>
              <a:rPr lang="en-US" sz="2000" dirty="0" err="1"/>
              <a:t>podmirio</a:t>
            </a:r>
            <a:r>
              <a:rPr lang="en-US" sz="2000" dirty="0"/>
              <a:t> </a:t>
            </a:r>
            <a:r>
              <a:rPr lang="en-US" sz="2000" dirty="0" err="1"/>
              <a:t>vjerovnikovu</a:t>
            </a:r>
            <a:r>
              <a:rPr lang="en-US" sz="2000" dirty="0"/>
              <a:t> </a:t>
            </a:r>
            <a:r>
              <a:rPr lang="en-US" sz="2000" dirty="0" err="1"/>
              <a:t>tražbinu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je </a:t>
            </a:r>
            <a:r>
              <a:rPr lang="en-US" sz="2000" dirty="0" err="1"/>
              <a:t>kasnije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dužnikov</a:t>
            </a:r>
            <a:r>
              <a:rPr lang="en-US" sz="2000" dirty="0"/>
              <a:t> </a:t>
            </a:r>
            <a:r>
              <a:rPr lang="en-US" sz="2000" dirty="0" err="1"/>
              <a:t>zahtjev</a:t>
            </a:r>
            <a:r>
              <a:rPr lang="en-US" sz="2000" dirty="0"/>
              <a:t> </a:t>
            </a:r>
            <a:r>
              <a:rPr lang="en-US" sz="2000" dirty="0" err="1"/>
              <a:t>poništena</a:t>
            </a:r>
            <a:r>
              <a:rPr lang="en-US" sz="2000" dirty="0"/>
              <a:t>,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ugašena</a:t>
            </a:r>
            <a:r>
              <a:rPr lang="en-US" sz="2000" dirty="0"/>
              <a:t> </a:t>
            </a:r>
            <a:r>
              <a:rPr lang="en-US" sz="2000" dirty="0" err="1"/>
              <a:t>prijebojem</a:t>
            </a:r>
            <a:r>
              <a:rPr lang="en-US" sz="2000" dirty="0"/>
              <a:t>,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zahtijevati</a:t>
            </a:r>
            <a:r>
              <a:rPr lang="en-US" sz="2000" dirty="0"/>
              <a:t> od </a:t>
            </a:r>
            <a:r>
              <a:rPr lang="en-US" sz="2000" dirty="0" err="1"/>
              <a:t>vjerovnika</a:t>
            </a:r>
            <a:r>
              <a:rPr lang="en-US" sz="2000" dirty="0"/>
              <a:t> </a:t>
            </a:r>
            <a:r>
              <a:rPr lang="en-US" sz="2000" dirty="0" err="1"/>
              <a:t>povrat</a:t>
            </a:r>
            <a:r>
              <a:rPr lang="en-US" sz="2000" dirty="0"/>
              <a:t> </a:t>
            </a:r>
            <a:r>
              <a:rPr lang="en-US" sz="2000" dirty="0" err="1"/>
              <a:t>podmirenog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/>
              <a:t>IV. PRAVO REGRESA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125.</a:t>
            </a:r>
          </a:p>
          <a:p>
            <a:pPr marL="0" indent="0">
              <a:buNone/>
            </a:pP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jamaca</a:t>
            </a:r>
            <a:r>
              <a:rPr lang="en-US" sz="2000" dirty="0"/>
              <a:t>, pa </a:t>
            </a:r>
            <a:r>
              <a:rPr lang="en-US" sz="2000" dirty="0" err="1"/>
              <a:t>jedan</a:t>
            </a:r>
            <a:r>
              <a:rPr lang="en-US" sz="2000" dirty="0"/>
              <a:t> od </a:t>
            </a:r>
            <a:r>
              <a:rPr lang="en-US" sz="2000" dirty="0" err="1"/>
              <a:t>njih</a:t>
            </a:r>
            <a:r>
              <a:rPr lang="en-US" sz="2000" dirty="0"/>
              <a:t> </a:t>
            </a:r>
            <a:r>
              <a:rPr lang="en-US" sz="2000" dirty="0" err="1"/>
              <a:t>podmiri</a:t>
            </a:r>
            <a:r>
              <a:rPr lang="en-US" sz="2000" dirty="0"/>
              <a:t> </a:t>
            </a:r>
            <a:r>
              <a:rPr lang="en-US" sz="2000" dirty="0" err="1"/>
              <a:t>dospjelu</a:t>
            </a:r>
            <a:r>
              <a:rPr lang="en-US" sz="2000" dirty="0"/>
              <a:t> </a:t>
            </a:r>
            <a:r>
              <a:rPr lang="en-US" sz="2000" dirty="0" err="1"/>
              <a:t>tražbinu</a:t>
            </a:r>
            <a:r>
              <a:rPr lang="en-US" sz="2000" dirty="0"/>
              <a:t>, on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pravo</a:t>
            </a:r>
            <a:r>
              <a:rPr lang="en-US" sz="2000" dirty="0"/>
              <a:t> </a:t>
            </a:r>
            <a:r>
              <a:rPr lang="en-US" sz="2000" dirty="0" err="1"/>
              <a:t>zahtijevati</a:t>
            </a:r>
            <a:r>
              <a:rPr lang="en-US" sz="2000" dirty="0"/>
              <a:t> od </a:t>
            </a:r>
            <a:r>
              <a:rPr lang="en-US" sz="2000" dirty="0" err="1"/>
              <a:t>ostalih</a:t>
            </a:r>
            <a:r>
              <a:rPr lang="en-US" sz="2000" dirty="0"/>
              <a:t> </a:t>
            </a:r>
            <a:r>
              <a:rPr lang="en-US" sz="2000" dirty="0" err="1"/>
              <a:t>jamaca</a:t>
            </a:r>
            <a:r>
              <a:rPr lang="en-US" sz="2000" dirty="0"/>
              <a:t> da mu </a:t>
            </a:r>
            <a:r>
              <a:rPr lang="en-US" sz="2000" dirty="0" err="1"/>
              <a:t>svaki</a:t>
            </a:r>
            <a:r>
              <a:rPr lang="en-US" sz="2000" dirty="0"/>
              <a:t> </a:t>
            </a:r>
            <a:r>
              <a:rPr lang="en-US" sz="2000" dirty="0" err="1"/>
              <a:t>naknadi</a:t>
            </a:r>
            <a:r>
              <a:rPr lang="en-US" sz="2000" dirty="0"/>
              <a:t> </a:t>
            </a:r>
            <a:r>
              <a:rPr lang="en-US" sz="2000" dirty="0" err="1"/>
              <a:t>dio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njega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 smtClean="0"/>
              <a:t>V</a:t>
            </a:r>
            <a:r>
              <a:rPr lang="en-US" sz="2000" b="1" dirty="0"/>
              <a:t>. ZASTARA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126.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Zastarom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 </a:t>
            </a:r>
            <a:r>
              <a:rPr lang="en-US" sz="2000" dirty="0" err="1"/>
              <a:t>glavnog</a:t>
            </a:r>
            <a:r>
              <a:rPr lang="en-US" sz="2000" dirty="0"/>
              <a:t> </a:t>
            </a:r>
            <a:r>
              <a:rPr lang="en-US" sz="2000" dirty="0" err="1"/>
              <a:t>dužnika</a:t>
            </a:r>
            <a:r>
              <a:rPr lang="en-US" sz="2000" dirty="0"/>
              <a:t> </a:t>
            </a:r>
            <a:r>
              <a:rPr lang="en-US" sz="2000" dirty="0" err="1"/>
              <a:t>zastarijeva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obveza</a:t>
            </a:r>
            <a:r>
              <a:rPr lang="en-US" sz="2000" dirty="0"/>
              <a:t> </a:t>
            </a:r>
            <a:r>
              <a:rPr lang="en-US" sz="2000" dirty="0" err="1"/>
              <a:t>jamca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Kad</a:t>
            </a:r>
            <a:r>
              <a:rPr lang="en-US" sz="2000" dirty="0"/>
              <a:t> je </a:t>
            </a:r>
            <a:r>
              <a:rPr lang="en-US" sz="2000" dirty="0" err="1"/>
              <a:t>rok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zastaru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 </a:t>
            </a:r>
            <a:r>
              <a:rPr lang="en-US" sz="2000" dirty="0" err="1"/>
              <a:t>glavnog</a:t>
            </a:r>
            <a:r>
              <a:rPr lang="en-US" sz="2000" dirty="0"/>
              <a:t> </a:t>
            </a:r>
            <a:r>
              <a:rPr lang="en-US" sz="2000" dirty="0" err="1"/>
              <a:t>dužnika</a:t>
            </a:r>
            <a:r>
              <a:rPr lang="en-US" sz="2000" dirty="0"/>
              <a:t> </a:t>
            </a:r>
            <a:r>
              <a:rPr lang="en-US" sz="2000" dirty="0" err="1"/>
              <a:t>dulji</a:t>
            </a:r>
            <a:r>
              <a:rPr lang="en-US" sz="2000" dirty="0"/>
              <a:t> od </a:t>
            </a:r>
            <a:r>
              <a:rPr lang="en-US" sz="2000" dirty="0" err="1"/>
              <a:t>dvije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, </a:t>
            </a:r>
            <a:r>
              <a:rPr lang="en-US" sz="2000" dirty="0" err="1"/>
              <a:t>obveza</a:t>
            </a:r>
            <a:r>
              <a:rPr lang="en-US" sz="2000" dirty="0"/>
              <a:t> </a:t>
            </a:r>
            <a:r>
              <a:rPr lang="en-US" sz="2000" dirty="0" err="1"/>
              <a:t>jamca</a:t>
            </a:r>
            <a:r>
              <a:rPr lang="en-US" sz="2000" dirty="0"/>
              <a:t> </a:t>
            </a:r>
            <a:r>
              <a:rPr lang="en-US" sz="2000" dirty="0" err="1"/>
              <a:t>zastarijeva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isteka</a:t>
            </a:r>
            <a:r>
              <a:rPr lang="en-US" sz="2000" dirty="0"/>
              <a:t> </a:t>
            </a:r>
            <a:r>
              <a:rPr lang="en-US" sz="2000" dirty="0" err="1"/>
              <a:t>dvije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od </a:t>
            </a:r>
            <a:r>
              <a:rPr lang="en-US" sz="2000" dirty="0" err="1"/>
              <a:t>dospjelosti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 </a:t>
            </a:r>
            <a:r>
              <a:rPr lang="en-US" sz="2000" dirty="0" err="1"/>
              <a:t>glavnog</a:t>
            </a:r>
            <a:r>
              <a:rPr lang="en-US" sz="2000" dirty="0"/>
              <a:t> </a:t>
            </a:r>
            <a:r>
              <a:rPr lang="en-US" sz="2000" dirty="0" err="1"/>
              <a:t>dužnika</a:t>
            </a:r>
            <a:r>
              <a:rPr lang="en-US" sz="2000" dirty="0"/>
              <a:t>, </a:t>
            </a:r>
            <a:r>
              <a:rPr lang="en-US" sz="2000" dirty="0" err="1"/>
              <a:t>osim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jamac</a:t>
            </a:r>
            <a:r>
              <a:rPr lang="en-US" sz="2000" dirty="0"/>
              <a:t> </a:t>
            </a:r>
            <a:r>
              <a:rPr lang="en-US" sz="2000" dirty="0" err="1"/>
              <a:t>odgovara</a:t>
            </a:r>
            <a:r>
              <a:rPr lang="en-US" sz="2000" dirty="0"/>
              <a:t> </a:t>
            </a:r>
            <a:r>
              <a:rPr lang="en-US" sz="2000" dirty="0" err="1"/>
              <a:t>solidarno</a:t>
            </a:r>
            <a:r>
              <a:rPr lang="en-US" sz="2000" dirty="0"/>
              <a:t> s </a:t>
            </a:r>
            <a:r>
              <a:rPr lang="en-US" sz="2000" dirty="0" err="1"/>
              <a:t>dužnikom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(3) </a:t>
            </a:r>
            <a:r>
              <a:rPr lang="en-US" sz="2000" dirty="0" err="1"/>
              <a:t>Prekid</a:t>
            </a:r>
            <a:r>
              <a:rPr lang="en-US" sz="2000" dirty="0"/>
              <a:t> </a:t>
            </a:r>
            <a:r>
              <a:rPr lang="en-US" sz="2000" dirty="0" err="1"/>
              <a:t>zastare</a:t>
            </a:r>
            <a:r>
              <a:rPr lang="en-US" sz="2000" dirty="0"/>
              <a:t> </a:t>
            </a:r>
            <a:r>
              <a:rPr lang="en-US" sz="2000" dirty="0" err="1"/>
              <a:t>tražbine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glavnom</a:t>
            </a:r>
            <a:r>
              <a:rPr lang="en-US" sz="2000" dirty="0"/>
              <a:t> </a:t>
            </a:r>
            <a:r>
              <a:rPr lang="en-US" sz="2000" dirty="0" err="1"/>
              <a:t>dužniku</a:t>
            </a:r>
            <a:r>
              <a:rPr lang="en-US" sz="2000" dirty="0"/>
              <a:t> </a:t>
            </a:r>
            <a:r>
              <a:rPr lang="en-US" sz="2000" dirty="0" err="1"/>
              <a:t>djeluje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jamcu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je do </a:t>
            </a:r>
            <a:r>
              <a:rPr lang="en-US" sz="2000" dirty="0" err="1"/>
              <a:t>prekida</a:t>
            </a:r>
            <a:r>
              <a:rPr lang="en-US" sz="2000" dirty="0"/>
              <a:t> </a:t>
            </a:r>
            <a:r>
              <a:rPr lang="en-US" sz="2000" dirty="0" err="1"/>
              <a:t>došlo</a:t>
            </a:r>
            <a:r>
              <a:rPr lang="en-US" sz="2000" dirty="0"/>
              <a:t> </a:t>
            </a:r>
            <a:r>
              <a:rPr lang="en-US" sz="2000" dirty="0" err="1"/>
              <a:t>nekim</a:t>
            </a:r>
            <a:r>
              <a:rPr lang="en-US" sz="2000" dirty="0"/>
              <a:t> </a:t>
            </a:r>
            <a:r>
              <a:rPr lang="en-US" sz="2000" dirty="0" err="1"/>
              <a:t>postupkom</a:t>
            </a:r>
            <a:r>
              <a:rPr lang="en-US" sz="2000" dirty="0"/>
              <a:t> </a:t>
            </a:r>
            <a:r>
              <a:rPr lang="en-US" sz="2000" dirty="0" err="1"/>
              <a:t>vjerovnika</a:t>
            </a:r>
            <a:r>
              <a:rPr lang="en-US" sz="2000" dirty="0"/>
              <a:t> </a:t>
            </a:r>
            <a:r>
              <a:rPr lang="en-US" sz="2000" dirty="0" err="1"/>
              <a:t>pred</a:t>
            </a:r>
            <a:r>
              <a:rPr lang="en-US" sz="2000" dirty="0"/>
              <a:t> </a:t>
            </a:r>
            <a:r>
              <a:rPr lang="en-US" sz="2000" dirty="0" err="1"/>
              <a:t>sudom</a:t>
            </a:r>
            <a:r>
              <a:rPr lang="en-US" sz="2000" dirty="0"/>
              <a:t> </a:t>
            </a:r>
            <a:r>
              <a:rPr lang="en-US" sz="2000" dirty="0" err="1"/>
              <a:t>protiv</a:t>
            </a:r>
            <a:r>
              <a:rPr lang="en-US" sz="2000" dirty="0"/>
              <a:t> </a:t>
            </a:r>
            <a:r>
              <a:rPr lang="en-US" sz="2000" dirty="0" err="1"/>
              <a:t>glavnog</a:t>
            </a:r>
            <a:r>
              <a:rPr lang="en-US" sz="2000" dirty="0"/>
              <a:t> </a:t>
            </a:r>
            <a:r>
              <a:rPr lang="en-US" sz="2000" dirty="0" err="1"/>
              <a:t>dužnika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(4) </a:t>
            </a:r>
            <a:r>
              <a:rPr lang="en-US" sz="2000" dirty="0" err="1"/>
              <a:t>Zastoj</a:t>
            </a:r>
            <a:r>
              <a:rPr lang="en-US" sz="2000" dirty="0"/>
              <a:t> </a:t>
            </a:r>
            <a:r>
              <a:rPr lang="en-US" sz="2000" dirty="0" err="1"/>
              <a:t>zastare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 </a:t>
            </a:r>
            <a:r>
              <a:rPr lang="en-US" sz="2000" dirty="0" err="1"/>
              <a:t>glavnog</a:t>
            </a:r>
            <a:r>
              <a:rPr lang="en-US" sz="2000" dirty="0"/>
              <a:t> </a:t>
            </a:r>
            <a:r>
              <a:rPr lang="en-US" sz="2000" dirty="0" err="1"/>
              <a:t>dužnika</a:t>
            </a:r>
            <a:r>
              <a:rPr lang="en-US" sz="2000" dirty="0"/>
              <a:t> </a:t>
            </a:r>
            <a:r>
              <a:rPr lang="en-US" sz="2000" dirty="0" err="1"/>
              <a:t>nema</a:t>
            </a:r>
            <a:r>
              <a:rPr lang="en-US" sz="2000" dirty="0"/>
              <a:t> </a:t>
            </a:r>
            <a:r>
              <a:rPr lang="en-US" sz="2000" dirty="0" err="1"/>
              <a:t>učinka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jamcu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25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8000" b="1" dirty="0" smtClean="0"/>
              <a:t>HVALA NA PAŽNJI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323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Pojam</a:t>
            </a:r>
          </a:p>
          <a:p>
            <a:pPr marL="0" indent="0">
              <a:buNone/>
            </a:pPr>
            <a:r>
              <a:rPr lang="en-US" dirty="0" err="1" smtClean="0"/>
              <a:t>Članak</a:t>
            </a:r>
            <a:r>
              <a:rPr lang="en-US" dirty="0" smtClean="0"/>
              <a:t> </a:t>
            </a:r>
            <a:r>
              <a:rPr lang="en-US" dirty="0"/>
              <a:t>104.</a:t>
            </a:r>
          </a:p>
          <a:p>
            <a:pPr marL="0" indent="0">
              <a:buNone/>
            </a:pP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jamstvu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se </a:t>
            </a:r>
            <a:r>
              <a:rPr lang="en-US" dirty="0" err="1"/>
              <a:t>obvezuje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valjanu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dospjelu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ovaj</a:t>
            </a:r>
            <a:r>
              <a:rPr lang="en-US" dirty="0"/>
              <a:t> ne </a:t>
            </a:r>
            <a:r>
              <a:rPr lang="en-US" dirty="0" err="1"/>
              <a:t>učini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Oblik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105.</a:t>
            </a:r>
          </a:p>
          <a:p>
            <a:pPr marL="0" indent="0">
              <a:buNone/>
            </a:pP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jamstvu</a:t>
            </a:r>
            <a:r>
              <a:rPr lang="en-US" dirty="0"/>
              <a:t> </a:t>
            </a:r>
            <a:r>
              <a:rPr lang="en-US" dirty="0" err="1"/>
              <a:t>obvezuje</a:t>
            </a:r>
            <a:r>
              <a:rPr lang="en-US" dirty="0"/>
              <a:t> </a:t>
            </a:r>
            <a:r>
              <a:rPr lang="en-US" dirty="0" err="1"/>
              <a:t>jamca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izjavu</a:t>
            </a:r>
            <a:r>
              <a:rPr lang="en-US" dirty="0"/>
              <a:t> o </a:t>
            </a:r>
            <a:r>
              <a:rPr lang="en-US" dirty="0" err="1"/>
              <a:t>jamčenju</a:t>
            </a:r>
            <a:r>
              <a:rPr lang="en-US" dirty="0"/>
              <a:t> </a:t>
            </a:r>
            <a:r>
              <a:rPr lang="en-US" dirty="0" err="1"/>
              <a:t>učinio</a:t>
            </a:r>
            <a:r>
              <a:rPr lang="en-US" dirty="0"/>
              <a:t> u </a:t>
            </a:r>
            <a:r>
              <a:rPr lang="en-US" dirty="0" err="1"/>
              <a:t>pisanu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Sposobnost</a:t>
            </a:r>
            <a:r>
              <a:rPr lang="en-US" b="1" dirty="0" smtClean="0"/>
              <a:t> </a:t>
            </a:r>
            <a:r>
              <a:rPr lang="en-US" b="1" dirty="0" err="1"/>
              <a:t>jamčenja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106.</a:t>
            </a:r>
          </a:p>
          <a:p>
            <a:pPr marL="0" indent="0">
              <a:buNone/>
            </a:pP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jamstvu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obvezati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tko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potpunu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Jamčenje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poslovno</a:t>
            </a:r>
            <a:r>
              <a:rPr lang="en-US" b="1" dirty="0"/>
              <a:t> </a:t>
            </a:r>
            <a:r>
              <a:rPr lang="en-US" b="1" dirty="0" err="1"/>
              <a:t>nesposobnog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107.</a:t>
            </a:r>
          </a:p>
          <a:p>
            <a:pPr marL="0" indent="0">
              <a:buNone/>
            </a:pPr>
            <a:r>
              <a:rPr lang="en-US" dirty="0" err="1"/>
              <a:t>Tko</a:t>
            </a:r>
            <a:r>
              <a:rPr lang="en-US" dirty="0"/>
              <a:t> se </a:t>
            </a:r>
            <a:r>
              <a:rPr lang="en-US" dirty="0" err="1"/>
              <a:t>obveže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,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sposobne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se </a:t>
            </a:r>
            <a:r>
              <a:rPr lang="en-US" b="1" dirty="0" err="1"/>
              <a:t>obveze</a:t>
            </a:r>
            <a:r>
              <a:rPr lang="en-US" b="1" dirty="0"/>
              <a:t> </a:t>
            </a:r>
            <a:r>
              <a:rPr lang="en-US" b="1" dirty="0" err="1"/>
              <a:t>može</a:t>
            </a:r>
            <a:r>
              <a:rPr lang="en-US" b="1" dirty="0"/>
              <a:t> </a:t>
            </a:r>
            <a:r>
              <a:rPr lang="en-US" b="1" dirty="0" err="1"/>
              <a:t>dati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108.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Jamstvo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pravovaljanu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njezin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Jamčiti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uvjetnu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buduću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Jamstvo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buduću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opozvati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nastane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Jamstvo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nekoga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jamca</a:t>
            </a:r>
            <a:r>
              <a:rPr lang="en-US" dirty="0"/>
              <a:t> (</a:t>
            </a:r>
            <a:r>
              <a:rPr lang="en-US" dirty="0" err="1"/>
              <a:t>jamčev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Opseg</a:t>
            </a:r>
            <a:r>
              <a:rPr lang="en-US" sz="2400" b="1" dirty="0"/>
              <a:t> </a:t>
            </a:r>
            <a:r>
              <a:rPr lang="en-US" sz="2400" b="1" dirty="0" err="1"/>
              <a:t>jamčeve</a:t>
            </a:r>
            <a:r>
              <a:rPr lang="en-US" sz="2400" b="1" dirty="0"/>
              <a:t> </a:t>
            </a:r>
            <a:r>
              <a:rPr lang="en-US" sz="2400" b="1" dirty="0" err="1"/>
              <a:t>odgovornosti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109.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Jamčeva</a:t>
            </a:r>
            <a:r>
              <a:rPr lang="en-US" sz="2400" dirty="0"/>
              <a:t> </a:t>
            </a:r>
            <a:r>
              <a:rPr lang="en-US" sz="2400" dirty="0" err="1"/>
              <a:t>obveza</a:t>
            </a:r>
            <a:r>
              <a:rPr lang="en-US" sz="2400" dirty="0"/>
              <a:t> ne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veća</a:t>
            </a:r>
            <a:r>
              <a:rPr lang="en-US" sz="2400" dirty="0"/>
              <a:t> od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glavnog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, a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ugovoreno</a:t>
            </a:r>
            <a:r>
              <a:rPr lang="en-US" sz="2400" dirty="0"/>
              <a:t> da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veća</a:t>
            </a:r>
            <a:r>
              <a:rPr lang="en-US" sz="2400" dirty="0"/>
              <a:t>, </a:t>
            </a:r>
            <a:r>
              <a:rPr lang="en-US" sz="2400" dirty="0" err="1"/>
              <a:t>ona</a:t>
            </a:r>
            <a:r>
              <a:rPr lang="en-US" sz="2400" dirty="0"/>
              <a:t> se </a:t>
            </a:r>
            <a:r>
              <a:rPr lang="en-US" sz="2400" dirty="0" err="1"/>
              <a:t>svodi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mjeru</a:t>
            </a:r>
            <a:r>
              <a:rPr lang="en-US" sz="2400" dirty="0"/>
              <a:t> </a:t>
            </a:r>
            <a:r>
              <a:rPr lang="en-US" sz="2400" dirty="0" err="1"/>
              <a:t>dužnikove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Jamac</a:t>
            </a:r>
            <a:r>
              <a:rPr lang="en-US" sz="2400" dirty="0"/>
              <a:t> </a:t>
            </a:r>
            <a:r>
              <a:rPr lang="en-US" sz="2400" dirty="0" err="1"/>
              <a:t>odgovara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cijele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koju</a:t>
            </a:r>
            <a:r>
              <a:rPr lang="en-US" sz="2400" dirty="0"/>
              <a:t> je </a:t>
            </a:r>
            <a:r>
              <a:rPr lang="en-US" sz="2400" dirty="0" err="1"/>
              <a:t>jamčio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njegova</a:t>
            </a:r>
            <a:r>
              <a:rPr lang="en-US" sz="2400" dirty="0"/>
              <a:t> </a:t>
            </a:r>
            <a:r>
              <a:rPr lang="en-US" sz="2400" dirty="0" err="1"/>
              <a:t>odgovornost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ograničena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neki</a:t>
            </a:r>
            <a:r>
              <a:rPr lang="en-US" sz="2400" dirty="0"/>
              <a:t> </a:t>
            </a:r>
            <a:r>
              <a:rPr lang="en-US" sz="2400" dirty="0" err="1"/>
              <a:t>njezin</a:t>
            </a:r>
            <a:r>
              <a:rPr lang="en-US" sz="2400" dirty="0"/>
              <a:t> </a:t>
            </a:r>
            <a:r>
              <a:rPr lang="en-US" sz="2400" dirty="0" err="1"/>
              <a:t>dio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drugi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 </a:t>
            </a:r>
            <a:r>
              <a:rPr lang="en-US" sz="2400" dirty="0" err="1"/>
              <a:t>podvrgnuta</a:t>
            </a:r>
            <a:r>
              <a:rPr lang="en-US" sz="2400" dirty="0"/>
              <a:t> </a:t>
            </a:r>
            <a:r>
              <a:rPr lang="en-US" sz="2400" dirty="0" err="1"/>
              <a:t>lakšim</a:t>
            </a:r>
            <a:r>
              <a:rPr lang="en-US" sz="2400" dirty="0"/>
              <a:t> </a:t>
            </a:r>
            <a:r>
              <a:rPr lang="en-US" sz="2400" dirty="0" err="1"/>
              <a:t>uvjetima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On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naknaditi</a:t>
            </a:r>
            <a:r>
              <a:rPr lang="en-US" sz="2400" dirty="0"/>
              <a:t> </a:t>
            </a:r>
            <a:r>
              <a:rPr lang="en-US" sz="2400" dirty="0" err="1"/>
              <a:t>potrebne</a:t>
            </a:r>
            <a:r>
              <a:rPr lang="en-US" sz="2400" dirty="0"/>
              <a:t> </a:t>
            </a:r>
            <a:r>
              <a:rPr lang="en-US" sz="2400" dirty="0" err="1"/>
              <a:t>troškove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je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učinio</a:t>
            </a:r>
            <a:r>
              <a:rPr lang="en-US" sz="2400" dirty="0"/>
              <a:t> </a:t>
            </a:r>
            <a:r>
              <a:rPr lang="en-US" sz="2400" dirty="0" err="1"/>
              <a:t>radi</a:t>
            </a:r>
            <a:r>
              <a:rPr lang="en-US" sz="2400" dirty="0"/>
              <a:t> </a:t>
            </a:r>
            <a:r>
              <a:rPr lang="en-US" sz="2400" dirty="0" err="1"/>
              <a:t>naplate</a:t>
            </a:r>
            <a:r>
              <a:rPr lang="en-US" sz="2400" dirty="0"/>
              <a:t> </a:t>
            </a:r>
            <a:r>
              <a:rPr lang="en-US" sz="2400" dirty="0" err="1"/>
              <a:t>duga</a:t>
            </a:r>
            <a:r>
              <a:rPr lang="en-US" sz="2400" dirty="0"/>
              <a:t> od </a:t>
            </a:r>
            <a:r>
              <a:rPr lang="en-US" sz="2400" dirty="0" err="1"/>
              <a:t>glavnog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(4) </a:t>
            </a:r>
            <a:r>
              <a:rPr lang="en-US" sz="2400" dirty="0" err="1"/>
              <a:t>Jamac</a:t>
            </a:r>
            <a:r>
              <a:rPr lang="en-US" sz="2400" dirty="0"/>
              <a:t> </a:t>
            </a:r>
            <a:r>
              <a:rPr lang="en-US" sz="2400" dirty="0" err="1"/>
              <a:t>odgovara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svako</a:t>
            </a:r>
            <a:r>
              <a:rPr lang="en-US" sz="2400" dirty="0"/>
              <a:t> </a:t>
            </a:r>
            <a:r>
              <a:rPr lang="en-US" sz="2400" dirty="0" err="1"/>
              <a:t>povećanje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bi </a:t>
            </a:r>
            <a:r>
              <a:rPr lang="en-US" sz="2400" dirty="0" err="1"/>
              <a:t>nastalo</a:t>
            </a:r>
            <a:r>
              <a:rPr lang="en-US" sz="2400" dirty="0"/>
              <a:t> </a:t>
            </a:r>
            <a:r>
              <a:rPr lang="en-US" sz="2400" dirty="0" err="1"/>
              <a:t>dužnikovim</a:t>
            </a:r>
            <a:r>
              <a:rPr lang="en-US" sz="2400" dirty="0"/>
              <a:t> </a:t>
            </a:r>
            <a:r>
              <a:rPr lang="en-US" sz="2400" dirty="0" err="1"/>
              <a:t>zakašnjenjem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dužnikovom</a:t>
            </a:r>
            <a:r>
              <a:rPr lang="en-US" sz="2400" dirty="0"/>
              <a:t> </a:t>
            </a:r>
            <a:r>
              <a:rPr lang="en-US" sz="2400" dirty="0" err="1"/>
              <a:t>krivnjom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drukčije</a:t>
            </a:r>
            <a:r>
              <a:rPr lang="en-US" sz="2400" dirty="0"/>
              <a:t> </a:t>
            </a:r>
            <a:r>
              <a:rPr lang="en-US" sz="2400" dirty="0" err="1"/>
              <a:t>ugovoreno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(5) On </a:t>
            </a:r>
            <a:r>
              <a:rPr lang="en-US" sz="2400" dirty="0" err="1"/>
              <a:t>odgovara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one </a:t>
            </a:r>
            <a:r>
              <a:rPr lang="en-US" sz="2400" dirty="0" err="1"/>
              <a:t>ugovorene</a:t>
            </a:r>
            <a:r>
              <a:rPr lang="en-US" sz="2400" dirty="0"/>
              <a:t> </a:t>
            </a:r>
            <a:r>
              <a:rPr lang="en-US" sz="2400" dirty="0" err="1"/>
              <a:t>kamate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dospjele</a:t>
            </a:r>
            <a:r>
              <a:rPr lang="en-US" sz="2400" dirty="0"/>
              <a:t>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sklapanja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 o </a:t>
            </a:r>
            <a:r>
              <a:rPr lang="en-US" sz="2400" dirty="0" err="1"/>
              <a:t>jamstvu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Prijelaz</a:t>
            </a:r>
            <a:r>
              <a:rPr lang="en-US" sz="2400" b="1" dirty="0" smtClean="0"/>
              <a:t> </a:t>
            </a:r>
            <a:r>
              <a:rPr lang="en-US" sz="2400" b="1" dirty="0" err="1"/>
              <a:t>vjerovnikovih</a:t>
            </a:r>
            <a:r>
              <a:rPr lang="en-US" sz="2400" b="1" dirty="0"/>
              <a:t> </a:t>
            </a:r>
            <a:r>
              <a:rPr lang="en-US" sz="2400" b="1" dirty="0" err="1"/>
              <a:t>prava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jamca</a:t>
            </a:r>
            <a:r>
              <a:rPr lang="en-US" sz="2400" b="1" dirty="0"/>
              <a:t> (</a:t>
            </a:r>
            <a:r>
              <a:rPr lang="en-US" sz="2400" b="1" dirty="0" err="1"/>
              <a:t>subrogacija</a:t>
            </a:r>
            <a:r>
              <a:rPr lang="en-US" sz="2400" b="1" dirty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110.</a:t>
            </a:r>
          </a:p>
          <a:p>
            <a:pPr marL="0" indent="0">
              <a:buNone/>
            </a:pPr>
            <a:r>
              <a:rPr lang="en-US" sz="2400" dirty="0"/>
              <a:t>Na </a:t>
            </a:r>
            <a:r>
              <a:rPr lang="en-US" sz="2400" dirty="0" err="1"/>
              <a:t>jamca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je </a:t>
            </a:r>
            <a:r>
              <a:rPr lang="en-US" sz="2400" dirty="0" err="1"/>
              <a:t>namirio</a:t>
            </a:r>
            <a:r>
              <a:rPr lang="en-US" sz="2400" dirty="0"/>
              <a:t> </a:t>
            </a:r>
            <a:r>
              <a:rPr lang="en-US" sz="2400" dirty="0" err="1"/>
              <a:t>vjerovnikovu</a:t>
            </a:r>
            <a:r>
              <a:rPr lang="en-US" sz="2400" dirty="0"/>
              <a:t> </a:t>
            </a:r>
            <a:r>
              <a:rPr lang="en-US" sz="2400" dirty="0" err="1"/>
              <a:t>tražbinu</a:t>
            </a:r>
            <a:r>
              <a:rPr lang="en-US" sz="2400" dirty="0"/>
              <a:t> </a:t>
            </a:r>
            <a:r>
              <a:rPr lang="en-US" sz="2400" dirty="0" err="1"/>
              <a:t>prelazi</a:t>
            </a:r>
            <a:r>
              <a:rPr lang="en-US" sz="2400" dirty="0"/>
              <a:t> ta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svim</a:t>
            </a:r>
            <a:r>
              <a:rPr lang="en-US" sz="2400" dirty="0"/>
              <a:t> </a:t>
            </a:r>
            <a:r>
              <a:rPr lang="en-US" sz="2400" dirty="0" err="1"/>
              <a:t>sporednim</a:t>
            </a:r>
            <a:r>
              <a:rPr lang="en-US" sz="2400" dirty="0"/>
              <a:t> </a:t>
            </a:r>
            <a:r>
              <a:rPr lang="en-US" sz="2400" dirty="0" err="1"/>
              <a:t>pravima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osiguranjima</a:t>
            </a:r>
            <a:r>
              <a:rPr lang="en-US" sz="2400" dirty="0"/>
              <a:t> </a:t>
            </a:r>
            <a:r>
              <a:rPr lang="en-US" sz="2400" dirty="0" err="1"/>
              <a:t>njezina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1183" y="0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II. ODNOS VJEROVNIKA I JAMCA</a:t>
            </a:r>
          </a:p>
          <a:p>
            <a:pPr marL="0" indent="0">
              <a:buNone/>
            </a:pP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jamstva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111.</a:t>
            </a:r>
          </a:p>
          <a:p>
            <a:pPr marL="0" indent="0">
              <a:buNone/>
            </a:pPr>
            <a:r>
              <a:rPr lang="en-US" dirty="0"/>
              <a:t>(1) Od </a:t>
            </a:r>
            <a:r>
              <a:rPr lang="en-US" dirty="0" err="1"/>
              <a:t>jamca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ispuni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u </a:t>
            </a:r>
            <a:r>
              <a:rPr lang="en-US" dirty="0" err="1"/>
              <a:t>pisanom</a:t>
            </a:r>
            <a:r>
              <a:rPr lang="en-US" dirty="0"/>
              <a:t> </a:t>
            </a:r>
            <a:r>
              <a:rPr lang="en-US" dirty="0" err="1"/>
              <a:t>pozivu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od </a:t>
            </a:r>
            <a:r>
              <a:rPr lang="en-US" dirty="0" err="1"/>
              <a:t>jamca</a:t>
            </a:r>
            <a:r>
              <a:rPr lang="en-US" dirty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toga </a:t>
            </a:r>
            <a:r>
              <a:rPr lang="en-US" dirty="0" err="1"/>
              <a:t>pozvao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očito</a:t>
            </a:r>
            <a:r>
              <a:rPr lang="en-US" dirty="0"/>
              <a:t> da se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njezino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pao</a:t>
            </a:r>
            <a:r>
              <a:rPr lang="en-US" dirty="0"/>
              <a:t> pod </a:t>
            </a:r>
            <a:r>
              <a:rPr lang="en-US" dirty="0" err="1"/>
              <a:t>stečaj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obvezao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platac</a:t>
            </a:r>
            <a:r>
              <a:rPr lang="en-US" dirty="0"/>
              <a:t>,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cijelu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njezino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od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od </a:t>
            </a:r>
            <a:r>
              <a:rPr lang="en-US" dirty="0" err="1"/>
              <a:t>jamca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od </a:t>
            </a:r>
            <a:r>
              <a:rPr lang="en-US" dirty="0" err="1"/>
              <a:t>obojice</a:t>
            </a:r>
            <a:r>
              <a:rPr lang="en-US" dirty="0"/>
              <a:t>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nastalu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trgovačkog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platac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Solidarnost</a:t>
            </a:r>
            <a:r>
              <a:rPr lang="en-US" dirty="0"/>
              <a:t> </a:t>
            </a:r>
            <a:r>
              <a:rPr lang="en-US" dirty="0" err="1"/>
              <a:t>jamaca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112.</a:t>
            </a:r>
          </a:p>
          <a:p>
            <a:pPr marL="0" indent="0">
              <a:buNone/>
            </a:pP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jamaca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jesu</a:t>
            </a:r>
            <a:r>
              <a:rPr lang="en-US" dirty="0"/>
              <a:t> li </a:t>
            </a:r>
            <a:r>
              <a:rPr lang="en-US" dirty="0" err="1"/>
              <a:t>jamčili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obvezao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drukčije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Gubitak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rok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113.</a:t>
            </a:r>
          </a:p>
          <a:p>
            <a:pPr marL="0" indent="0">
              <a:buNone/>
            </a:pP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izgubio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od </a:t>
            </a:r>
            <a:r>
              <a:rPr lang="en-US" dirty="0" err="1"/>
              <a:t>jamca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toga </a:t>
            </a:r>
            <a:r>
              <a:rPr lang="en-US" dirty="0" err="1"/>
              <a:t>roka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drukčije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Stečaj</a:t>
            </a:r>
            <a:r>
              <a:rPr lang="en-US" b="1" dirty="0"/>
              <a:t> </a:t>
            </a:r>
            <a:r>
              <a:rPr lang="en-US" b="1" dirty="0" err="1"/>
              <a:t>glavnog</a:t>
            </a:r>
            <a:r>
              <a:rPr lang="en-US" b="1" dirty="0"/>
              <a:t>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114.</a:t>
            </a:r>
          </a:p>
          <a:p>
            <a:pPr marL="0" indent="0">
              <a:buNone/>
            </a:pPr>
            <a:r>
              <a:rPr lang="en-US" dirty="0"/>
              <a:t>(1)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prijaviti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u </a:t>
            </a:r>
            <a:r>
              <a:rPr lang="en-US" dirty="0" err="1"/>
              <a:t>stečaj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tome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jamca</a:t>
            </a:r>
            <a:r>
              <a:rPr lang="en-US" dirty="0"/>
              <a:t>,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jamcu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stečajnom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ne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jamčeve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cijeli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Smanjena</a:t>
            </a:r>
            <a:r>
              <a:rPr lang="en-US" b="1" dirty="0"/>
              <a:t> </a:t>
            </a:r>
            <a:r>
              <a:rPr lang="en-US" b="1" dirty="0" err="1"/>
              <a:t>odgovornost</a:t>
            </a:r>
            <a:r>
              <a:rPr lang="en-US" b="1" dirty="0"/>
              <a:t> </a:t>
            </a:r>
            <a:r>
              <a:rPr lang="en-US" b="1" dirty="0" err="1"/>
              <a:t>dužnikova</a:t>
            </a:r>
            <a:r>
              <a:rPr lang="en-US" b="1" dirty="0"/>
              <a:t> </a:t>
            </a:r>
            <a:r>
              <a:rPr lang="en-US" b="1" dirty="0" err="1"/>
              <a:t>nasljednika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115.</a:t>
            </a:r>
          </a:p>
          <a:p>
            <a:pPr marL="0" indent="0">
              <a:buNone/>
            </a:pP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cijeli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jamčio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bi se od </a:t>
            </a:r>
            <a:r>
              <a:rPr lang="en-US" dirty="0" err="1"/>
              <a:t>dužnikova</a:t>
            </a:r>
            <a:r>
              <a:rPr lang="en-US" dirty="0"/>
              <a:t> </a:t>
            </a:r>
            <a:r>
              <a:rPr lang="en-US" dirty="0" err="1"/>
              <a:t>nasljednika</a:t>
            </a:r>
            <a:r>
              <a:rPr lang="en-US" dirty="0"/>
              <a:t>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njezina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naslijeđene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Jamčevi</a:t>
            </a:r>
            <a:r>
              <a:rPr lang="en-US" b="1" dirty="0"/>
              <a:t> </a:t>
            </a:r>
            <a:r>
              <a:rPr lang="en-US" b="1" dirty="0" err="1"/>
              <a:t>prigovori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116.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isticati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vjerovnikova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prigovore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prigovor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osobne</a:t>
            </a:r>
            <a:r>
              <a:rPr lang="en-US" dirty="0"/>
              <a:t> </a:t>
            </a:r>
            <a:r>
              <a:rPr lang="en-US" dirty="0" err="1"/>
              <a:t>dužnikove</a:t>
            </a:r>
            <a:r>
              <a:rPr lang="en-US" dirty="0"/>
              <a:t> </a:t>
            </a:r>
            <a:r>
              <a:rPr lang="en-US" dirty="0" err="1"/>
              <a:t>prigovore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Dužnikovo</a:t>
            </a:r>
            <a:r>
              <a:rPr lang="en-US" dirty="0"/>
              <a:t> </a:t>
            </a:r>
            <a:r>
              <a:rPr lang="en-US" dirty="0" err="1"/>
              <a:t>odricanje</a:t>
            </a:r>
            <a:r>
              <a:rPr lang="en-US" dirty="0"/>
              <a:t> od </a:t>
            </a:r>
            <a:r>
              <a:rPr lang="en-US" dirty="0" err="1"/>
              <a:t>prigovora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priznanje</a:t>
            </a:r>
            <a:r>
              <a:rPr lang="en-US" dirty="0"/>
              <a:t> </a:t>
            </a:r>
            <a:r>
              <a:rPr lang="en-US" dirty="0" err="1"/>
              <a:t>vjerovnikove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jamcu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isticati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osobne</a:t>
            </a:r>
            <a:r>
              <a:rPr lang="en-US" dirty="0"/>
              <a:t> </a:t>
            </a:r>
            <a:r>
              <a:rPr lang="en-US" dirty="0" err="1"/>
              <a:t>prigovore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primjer</a:t>
            </a:r>
            <a:r>
              <a:rPr lang="en-US" dirty="0"/>
              <a:t>, </a:t>
            </a:r>
            <a:r>
              <a:rPr lang="en-US" dirty="0" err="1"/>
              <a:t>ništetnost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jamstvu</a:t>
            </a:r>
            <a:r>
              <a:rPr lang="en-US" dirty="0"/>
              <a:t>, </a:t>
            </a:r>
            <a:r>
              <a:rPr lang="hr-HR" dirty="0"/>
              <a:t>z</a:t>
            </a:r>
            <a:r>
              <a:rPr lang="en-US" dirty="0" err="1" smtClean="0"/>
              <a:t>astaru</a:t>
            </a:r>
            <a:r>
              <a:rPr lang="en-US" dirty="0" smtClean="0"/>
              <a:t> </a:t>
            </a:r>
            <a:r>
              <a:rPr lang="en-US" dirty="0" err="1"/>
              <a:t>vjerovnikove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, </a:t>
            </a:r>
            <a:r>
              <a:rPr lang="en-US" dirty="0" err="1"/>
              <a:t>prigovor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uzajamnih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Dužnost</a:t>
            </a:r>
            <a:r>
              <a:rPr lang="en-US" b="1" dirty="0"/>
              <a:t> </a:t>
            </a:r>
            <a:r>
              <a:rPr lang="en-US" b="1" dirty="0" err="1"/>
              <a:t>obavješćivanja</a:t>
            </a:r>
            <a:r>
              <a:rPr lang="en-US" b="1" dirty="0"/>
              <a:t> </a:t>
            </a:r>
            <a:r>
              <a:rPr lang="en-US" b="1" dirty="0" err="1"/>
              <a:t>jamca</a:t>
            </a:r>
            <a:r>
              <a:rPr lang="en-US" b="1" dirty="0"/>
              <a:t> o </a:t>
            </a:r>
            <a:r>
              <a:rPr lang="en-US" b="1" dirty="0" err="1"/>
              <a:t>dužnikovu</a:t>
            </a:r>
            <a:r>
              <a:rPr lang="en-US" b="1" dirty="0"/>
              <a:t> </a:t>
            </a:r>
            <a:r>
              <a:rPr lang="en-US" b="1" dirty="0" err="1"/>
              <a:t>propuštanju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117.</a:t>
            </a:r>
          </a:p>
          <a:p>
            <a:pPr marL="0" indent="0">
              <a:buNone/>
            </a:pP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o tome </a:t>
            </a:r>
            <a:r>
              <a:rPr lang="en-US" dirty="0" err="1"/>
              <a:t>jamca</a:t>
            </a:r>
            <a:r>
              <a:rPr lang="en-US" dirty="0"/>
              <a:t>,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mu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dirty="0" err="1"/>
              <a:t>jamac</a:t>
            </a:r>
            <a:r>
              <a:rPr lang="en-US" dirty="0"/>
              <a:t> </a:t>
            </a:r>
            <a:r>
              <a:rPr lang="en-US" dirty="0" err="1"/>
              <a:t>pretrpio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toga.</a:t>
            </a:r>
          </a:p>
          <a:p>
            <a:pPr marL="0" indent="0">
              <a:buNone/>
            </a:pPr>
            <a:r>
              <a:rPr lang="en-US" b="1" dirty="0" err="1"/>
              <a:t>Oslobođenje</a:t>
            </a:r>
            <a:r>
              <a:rPr lang="en-US" b="1" dirty="0"/>
              <a:t> </a:t>
            </a:r>
            <a:r>
              <a:rPr lang="en-US" b="1" dirty="0" err="1"/>
              <a:t>jamca</a:t>
            </a:r>
            <a:r>
              <a:rPr lang="en-US" b="1" dirty="0"/>
              <a:t> </a:t>
            </a:r>
            <a:r>
              <a:rPr lang="en-US" b="1" dirty="0" err="1"/>
              <a:t>zbog</a:t>
            </a:r>
            <a:r>
              <a:rPr lang="en-US" b="1" dirty="0"/>
              <a:t> </a:t>
            </a:r>
            <a:r>
              <a:rPr lang="en-US" b="1" dirty="0" err="1"/>
              <a:t>vjerovnikova</a:t>
            </a:r>
            <a:r>
              <a:rPr lang="en-US" b="1" dirty="0"/>
              <a:t> </a:t>
            </a:r>
            <a:r>
              <a:rPr lang="en-US" b="1" dirty="0" err="1"/>
              <a:t>odugovlačenja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Jamac</a:t>
            </a:r>
            <a:r>
              <a:rPr lang="en-US" dirty="0"/>
              <a:t> se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dospjelosti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, ne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od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</a:t>
            </a:r>
            <a:r>
              <a:rPr lang="en-US" dirty="0" err="1"/>
              <a:t>mjesec</a:t>
            </a:r>
            <a:r>
              <a:rPr lang="en-US" dirty="0"/>
              <a:t> dana od toga </a:t>
            </a:r>
            <a:r>
              <a:rPr lang="en-US" dirty="0" err="1"/>
              <a:t>poziva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, </a:t>
            </a:r>
            <a:r>
              <a:rPr lang="en-US" dirty="0" err="1"/>
              <a:t>jamac</a:t>
            </a:r>
            <a:r>
              <a:rPr lang="en-US" dirty="0"/>
              <a:t> se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od </a:t>
            </a:r>
            <a:r>
              <a:rPr lang="en-US" dirty="0" err="1"/>
              <a:t>sklapanja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jamstvu</a:t>
            </a:r>
            <a:r>
              <a:rPr lang="en-US" dirty="0"/>
              <a:t>, ne </a:t>
            </a:r>
            <a:r>
              <a:rPr lang="en-US" dirty="0" err="1"/>
              <a:t>dade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</a:t>
            </a:r>
            <a:r>
              <a:rPr lang="en-US" dirty="0" err="1"/>
              <a:t>mjesec</a:t>
            </a:r>
            <a:r>
              <a:rPr lang="en-US" dirty="0"/>
              <a:t> dana od toga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potrebnu</a:t>
            </a:r>
            <a:r>
              <a:rPr lang="en-US" dirty="0"/>
              <a:t> </a:t>
            </a:r>
            <a:r>
              <a:rPr lang="en-US" dirty="0" err="1"/>
              <a:t>izjavu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nadnevka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Oslobođenje</a:t>
            </a:r>
            <a:r>
              <a:rPr lang="en-US" b="1" dirty="0"/>
              <a:t> </a:t>
            </a:r>
            <a:r>
              <a:rPr lang="en-US" b="1" dirty="0" err="1"/>
              <a:t>jamca</a:t>
            </a:r>
            <a:r>
              <a:rPr lang="en-US" b="1" dirty="0"/>
              <a:t> </a:t>
            </a:r>
            <a:r>
              <a:rPr lang="en-US" b="1" dirty="0" err="1"/>
              <a:t>zbog</a:t>
            </a:r>
            <a:r>
              <a:rPr lang="en-US" b="1" dirty="0"/>
              <a:t> </a:t>
            </a:r>
            <a:r>
              <a:rPr lang="en-US" b="1" dirty="0" err="1"/>
              <a:t>gubitka</a:t>
            </a:r>
            <a:r>
              <a:rPr lang="en-US" b="1" dirty="0"/>
              <a:t> </a:t>
            </a:r>
            <a:r>
              <a:rPr lang="en-US" b="1" dirty="0" err="1"/>
              <a:t>osiguranja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119.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napusti</a:t>
            </a:r>
            <a:r>
              <a:rPr lang="en-US" dirty="0"/>
              <a:t> </a:t>
            </a:r>
            <a:r>
              <a:rPr lang="en-US" dirty="0" err="1"/>
              <a:t>zalog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osigurano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izgubi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krivnjom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onemogući</a:t>
            </a:r>
            <a:r>
              <a:rPr lang="en-US" dirty="0"/>
              <a:t> </a:t>
            </a:r>
            <a:r>
              <a:rPr lang="en-US" dirty="0" err="1"/>
              <a:t>prijelaz</a:t>
            </a:r>
            <a:r>
              <a:rPr lang="en-US" dirty="0"/>
              <a:t> toga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jamca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se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onoliko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bi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ostvarenjem</a:t>
            </a:r>
            <a:r>
              <a:rPr lang="en-US" dirty="0"/>
              <a:t> toga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stavka</a:t>
            </a:r>
            <a:r>
              <a:rPr lang="en-US" dirty="0"/>
              <a:t> 1. </a:t>
            </a:r>
            <a:r>
              <a:rPr lang="en-US" dirty="0" err="1"/>
              <a:t>ovoga</a:t>
            </a:r>
            <a:r>
              <a:rPr lang="en-US" dirty="0"/>
              <a:t> </a:t>
            </a:r>
            <a:r>
              <a:rPr lang="en-US" dirty="0" err="1"/>
              <a:t>članka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nastalo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sklapanja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jamstvu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nastalo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toga.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1235</Words>
  <Application>Microsoft Office PowerPoint</Application>
  <PresentationFormat>Široki zaslon</PresentationFormat>
  <Paragraphs>97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sustava Office</vt:lpstr>
      <vt:lpstr>TRGOVAČKO PRAVO  JAMSTVO NASTAVNI MATERIJALI ZA PREDAVANJE 14.4.2020. I 16.4.2020.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17</cp:revision>
  <dcterms:created xsi:type="dcterms:W3CDTF">2020-03-26T13:37:12Z</dcterms:created>
  <dcterms:modified xsi:type="dcterms:W3CDTF">2020-04-15T10:56:03Z</dcterms:modified>
</cp:coreProperties>
</file>