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</a:t>
            </a:r>
            <a:r>
              <a:rPr lang="hr-HR" sz="2800" b="1" dirty="0" smtClean="0"/>
              <a:t>19.5</a:t>
            </a:r>
            <a:r>
              <a:rPr lang="en-GB" sz="2800" b="1" dirty="0" smtClean="0"/>
              <a:t>.2020</a:t>
            </a:r>
            <a:r>
              <a:rPr lang="en-GB" sz="2800" b="1" dirty="0"/>
              <a:t>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</a:t>
            </a:r>
            <a:r>
              <a:rPr lang="hr-HR" sz="5400" b="1" dirty="0" smtClean="0"/>
              <a:t>SEMINARA</a:t>
            </a:r>
            <a:r>
              <a:rPr lang="en-GB" sz="5400" b="1" dirty="0" smtClean="0"/>
              <a:t>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RASKID UGOVORA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Doc. dr. 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Dragi </a:t>
            </a:r>
            <a:r>
              <a:rPr lang="hr-HR" sz="2400" b="1" dirty="0"/>
              <a:t>seminaristi,</a:t>
            </a:r>
          </a:p>
          <a:p>
            <a:pPr marL="0" indent="0">
              <a:buNone/>
            </a:pPr>
            <a:r>
              <a:rPr lang="hr-HR" sz="2400" b="1" dirty="0"/>
              <a:t>Molim </a:t>
            </a:r>
            <a:r>
              <a:rPr lang="hr-HR" sz="2400" b="1" dirty="0" smtClean="0"/>
              <a:t>Vas </a:t>
            </a:r>
            <a:r>
              <a:rPr lang="hr-HR" sz="2400" b="1" dirty="0" smtClean="0"/>
              <a:t>proučite </a:t>
            </a:r>
            <a:r>
              <a:rPr lang="hr-HR" sz="2400" b="1" dirty="0" smtClean="0"/>
              <a:t>popratne </a:t>
            </a:r>
            <a:r>
              <a:rPr lang="hr-HR" sz="2400" b="1" dirty="0" smtClean="0"/>
              <a:t>materijale </a:t>
            </a:r>
            <a:r>
              <a:rPr lang="hr-HR" sz="2400" b="1" dirty="0" smtClean="0"/>
              <a:t>iz hrvatske sudske prakse i na temelju stečenih znanja popunite sljedeću tablicu.</a:t>
            </a:r>
          </a:p>
          <a:p>
            <a:pPr marL="0" indent="0">
              <a:buNone/>
            </a:pPr>
            <a:endParaRPr lang="hr-HR" sz="2400" b="1" dirty="0"/>
          </a:p>
          <a:p>
            <a:pPr marL="0" indent="0">
              <a:buNone/>
            </a:pPr>
            <a:r>
              <a:rPr lang="hr-HR" sz="2400" b="1" dirty="0" smtClean="0"/>
              <a:t> </a:t>
            </a:r>
            <a:endParaRPr lang="hr-HR" sz="2400" b="1" u="sng" dirty="0"/>
          </a:p>
          <a:p>
            <a:pPr marL="0" indent="0">
              <a:buNone/>
            </a:pPr>
            <a:endParaRPr lang="hr-HR" sz="2400" b="1" u="sng" dirty="0" smtClean="0"/>
          </a:p>
          <a:p>
            <a:pPr marL="0" indent="0">
              <a:buNone/>
            </a:pPr>
            <a:endParaRPr lang="hr-HR" sz="2400" b="1" u="sng" dirty="0" smtClean="0"/>
          </a:p>
          <a:p>
            <a:pPr marL="0" indent="0">
              <a:buNone/>
            </a:pPr>
            <a:endParaRPr lang="hr-HR" sz="2400" b="1" u="sng" dirty="0"/>
          </a:p>
          <a:p>
            <a:pPr marL="0" indent="0">
              <a:buNone/>
            </a:pPr>
            <a:endParaRPr lang="hr-HR" sz="2400" b="1" u="sng" dirty="0" smtClean="0"/>
          </a:p>
          <a:p>
            <a:pPr marL="0" indent="0">
              <a:buNone/>
            </a:pPr>
            <a:endParaRPr lang="hr-HR" sz="2400" b="1" u="sng" dirty="0"/>
          </a:p>
          <a:p>
            <a:pPr marL="0" indent="0">
              <a:buNone/>
            </a:pPr>
            <a:endParaRPr lang="hr-HR" sz="2400" b="1" u="sng" dirty="0" smtClean="0"/>
          </a:p>
          <a:p>
            <a:pPr marL="0" indent="0">
              <a:buNone/>
            </a:pPr>
            <a:endParaRPr lang="hr-HR" sz="2400" b="1" u="sng" dirty="0" smtClean="0"/>
          </a:p>
          <a:p>
            <a:pPr marL="0" indent="0">
              <a:buNone/>
            </a:pPr>
            <a:r>
              <a:rPr lang="hr-HR" sz="2400" b="1" u="sng" dirty="0" smtClean="0"/>
              <a:t>*PO POTREBI MOŽETE I PROŠIRITI TABLICU.</a:t>
            </a:r>
            <a:endParaRPr lang="hr-HR" sz="2400" b="1" u="sng" dirty="0"/>
          </a:p>
          <a:p>
            <a:pPr marL="0" indent="0">
              <a:buNone/>
            </a:pPr>
            <a:r>
              <a:rPr lang="hr-HR" sz="2400" b="1" u="sng" dirty="0" smtClean="0"/>
              <a:t>Molim Vas svoje odgovore predajte u </a:t>
            </a:r>
            <a:r>
              <a:rPr lang="hr-HR" sz="2400" b="1" u="sng" dirty="0" err="1" smtClean="0"/>
              <a:t>google</a:t>
            </a:r>
            <a:r>
              <a:rPr lang="hr-HR" sz="2400" b="1" u="sng" dirty="0" smtClean="0"/>
              <a:t> učionicu.</a:t>
            </a:r>
          </a:p>
          <a:p>
            <a:pPr marL="457200" indent="-457200">
              <a:buAutoNum type="arabicPeriod"/>
            </a:pPr>
            <a:endParaRPr lang="hr-HR" sz="2400" b="1" u="sng" dirty="0"/>
          </a:p>
          <a:p>
            <a:pPr marL="457200" indent="-457200">
              <a:buAutoNum type="arabicPeriod"/>
            </a:pPr>
            <a:endParaRPr lang="hr-HR" sz="2400" b="1" u="sng" dirty="0"/>
          </a:p>
          <a:p>
            <a:pPr marL="457200" indent="-457200">
              <a:buAutoNum type="arabicPeriod"/>
            </a:pPr>
            <a:endParaRPr lang="hr-HR" sz="2400" b="1" u="sng" dirty="0"/>
          </a:p>
        </p:txBody>
      </p:sp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224573"/>
              </p:ext>
            </p:extLst>
          </p:nvPr>
        </p:nvGraphicFramePr>
        <p:xfrm>
          <a:off x="1457233" y="1685712"/>
          <a:ext cx="9162870" cy="3486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773">
                  <a:extLst>
                    <a:ext uri="{9D8B030D-6E8A-4147-A177-3AD203B41FA5}">
                      <a16:colId xmlns:a16="http://schemas.microsoft.com/office/drawing/2014/main" val="448024618"/>
                    </a:ext>
                  </a:extLst>
                </a:gridCol>
                <a:gridCol w="3762103">
                  <a:extLst>
                    <a:ext uri="{9D8B030D-6E8A-4147-A177-3AD203B41FA5}">
                      <a16:colId xmlns:a16="http://schemas.microsoft.com/office/drawing/2014/main" val="3743729546"/>
                    </a:ext>
                  </a:extLst>
                </a:gridCol>
                <a:gridCol w="4362994">
                  <a:extLst>
                    <a:ext uri="{9D8B030D-6E8A-4147-A177-3AD203B41FA5}">
                      <a16:colId xmlns:a16="http://schemas.microsoft.com/office/drawing/2014/main" val="1628563585"/>
                    </a:ext>
                  </a:extLst>
                </a:gridCol>
              </a:tblGrid>
              <a:tr h="1214075">
                <a:tc>
                  <a:txBody>
                    <a:bodyPr/>
                    <a:lstStyle/>
                    <a:p>
                      <a:r>
                        <a:rPr lang="hr-HR" baseline="0" dirty="0" smtClean="0">
                          <a:solidFill>
                            <a:schemeClr val="tx1"/>
                          </a:solidFill>
                        </a:rPr>
                        <a:t>RED.BR.</a:t>
                      </a:r>
                    </a:p>
                    <a:p>
                      <a:endParaRPr lang="hr-HR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RAZLOG</a:t>
                      </a:r>
                      <a:r>
                        <a:rPr lang="hr-HR" baseline="0" dirty="0" smtClean="0">
                          <a:solidFill>
                            <a:schemeClr val="tx1"/>
                          </a:solidFill>
                        </a:rPr>
                        <a:t> ZA IZMJENU ILI RASKID UGOVORA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NIJE RAZLOG ZA IZMJENU ILI RASKID UGOVORA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778236"/>
                  </a:ext>
                </a:extLst>
              </a:tr>
              <a:tr h="37875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1.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422783"/>
                  </a:ext>
                </a:extLst>
              </a:tr>
              <a:tr h="37875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2.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695584"/>
                  </a:ext>
                </a:extLst>
              </a:tr>
              <a:tr h="37875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3.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468382"/>
                  </a:ext>
                </a:extLst>
              </a:tr>
              <a:tr h="37875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4.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157067"/>
                  </a:ext>
                </a:extLst>
              </a:tr>
              <a:tr h="37875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5.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924560"/>
                  </a:ext>
                </a:extLst>
              </a:tr>
              <a:tr h="37875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6.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952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83</Words>
  <Application>Microsoft Office PowerPoint</Application>
  <PresentationFormat>Široki zaslon</PresentationFormat>
  <Paragraphs>25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E-nastava iz seminara Trgovačko pravo 19.5.2020.      TEMA SEMINARA:  RASKID UGOVORA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Lidija</cp:lastModifiedBy>
  <cp:revision>18</cp:revision>
  <dcterms:created xsi:type="dcterms:W3CDTF">2020-03-16T09:41:06Z</dcterms:created>
  <dcterms:modified xsi:type="dcterms:W3CDTF">2020-05-15T23:04:06Z</dcterms:modified>
</cp:coreProperties>
</file>