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3" r:id="rId5"/>
    <p:sldId id="260" r:id="rId6"/>
    <p:sldId id="265" r:id="rId7"/>
    <p:sldId id="267" r:id="rId8"/>
    <p:sldId id="268" r:id="rId9"/>
    <p:sldId id="276" r:id="rId10"/>
    <p:sldId id="277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69017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 smtClean="0"/>
              <a:t>KAPARA, ODUSTATNINA I UGOVORNA KAZNA</a:t>
            </a:r>
            <a:r>
              <a:rPr lang="hr-HR" sz="4900" dirty="0"/>
              <a:t/>
            </a:r>
            <a:br>
              <a:rPr lang="hr-HR" sz="4900" dirty="0"/>
            </a:br>
            <a:r>
              <a:rPr lang="hr-HR" sz="4000" dirty="0" smtClean="0"/>
              <a:t>NASTAVNI MATERIJALI ZA PREDAVANJE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 smtClean="0"/>
              <a:t>20.5.2020. 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oc.dr.sc.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ugovorne</a:t>
            </a:r>
            <a:r>
              <a:rPr lang="en-US" b="1" dirty="0"/>
              <a:t> </a:t>
            </a:r>
            <a:r>
              <a:rPr lang="en-US" b="1" dirty="0" err="1"/>
              <a:t>kazne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354.</a:t>
            </a:r>
          </a:p>
          <a:p>
            <a:pPr marL="0" indent="0">
              <a:buNone/>
            </a:pP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nađe</a:t>
            </a:r>
            <a:r>
              <a:rPr lang="en-US" dirty="0"/>
              <a:t> da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nerazmjerno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     </a:t>
            </a:r>
          </a:p>
          <a:p>
            <a:pPr marL="0" indent="0">
              <a:buNone/>
            </a:pP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ugovorne</a:t>
            </a:r>
            <a:r>
              <a:rPr lang="en-US" b="1" dirty="0"/>
              <a:t> </a:t>
            </a:r>
            <a:r>
              <a:rPr lang="en-US" b="1" dirty="0" err="1"/>
              <a:t>kazne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354.</a:t>
            </a:r>
          </a:p>
          <a:p>
            <a:pPr marL="0" indent="0">
              <a:buNone/>
            </a:pP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nađe</a:t>
            </a:r>
            <a:r>
              <a:rPr lang="en-US" dirty="0"/>
              <a:t> da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nerazmjerno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     </a:t>
            </a:r>
          </a:p>
          <a:p>
            <a:pPr marL="0" indent="0">
              <a:buNone/>
            </a:pPr>
            <a:r>
              <a:rPr lang="en-US" b="1" dirty="0" err="1"/>
              <a:t>Zakonom</a:t>
            </a:r>
            <a:r>
              <a:rPr lang="en-US" b="1" dirty="0"/>
              <a:t> </a:t>
            </a:r>
            <a:r>
              <a:rPr lang="en-US" b="1" dirty="0" err="1"/>
              <a:t>određena</a:t>
            </a:r>
            <a:r>
              <a:rPr lang="en-US" b="1" dirty="0"/>
              <a:t> </a:t>
            </a:r>
            <a:r>
              <a:rPr lang="en-US" b="1" dirty="0" err="1"/>
              <a:t>naknada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ugovorna</a:t>
            </a:r>
            <a:r>
              <a:rPr lang="en-US" b="1" dirty="0"/>
              <a:t> </a:t>
            </a:r>
            <a:r>
              <a:rPr lang="en-US" b="1" dirty="0" err="1"/>
              <a:t>kazna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356.</a:t>
            </a:r>
          </a:p>
          <a:p>
            <a:pPr marL="0" indent="0">
              <a:buNone/>
            </a:pP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neuredno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zakašnjenja</a:t>
            </a:r>
            <a:r>
              <a:rPr lang="en-US" dirty="0"/>
              <a:t> s </a:t>
            </a:r>
            <a:r>
              <a:rPr lang="en-US" dirty="0" err="1"/>
              <a:t>ispunjenjem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pod </a:t>
            </a:r>
            <a:r>
              <a:rPr lang="en-US" dirty="0" err="1"/>
              <a:t>nazivom</a:t>
            </a:r>
            <a:r>
              <a:rPr lang="en-US" dirty="0"/>
              <a:t> </a:t>
            </a:r>
            <a:r>
              <a:rPr lang="en-US" dirty="0" err="1"/>
              <a:t>penala</a:t>
            </a:r>
            <a:r>
              <a:rPr lang="en-US" dirty="0"/>
              <a:t>,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,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pod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nazivom</a:t>
            </a:r>
            <a:r>
              <a:rPr lang="en-US" dirty="0"/>
              <a:t>, a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pored toga </a:t>
            </a:r>
            <a:r>
              <a:rPr lang="en-US" dirty="0" err="1"/>
              <a:t>ugovorile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dopušteno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r-HR" sz="6000" b="1" dirty="0" smtClean="0"/>
          </a:p>
          <a:p>
            <a:pPr marL="0" indent="0" algn="ctr">
              <a:buNone/>
            </a:pPr>
            <a:endParaRPr lang="hr-HR" sz="6000" b="1" dirty="0"/>
          </a:p>
          <a:p>
            <a:pPr marL="0" indent="0" algn="ctr">
              <a:buNone/>
            </a:pPr>
            <a:endParaRPr lang="hr-HR" sz="6000" b="1" dirty="0" smtClean="0"/>
          </a:p>
          <a:p>
            <a:pPr marL="0" indent="0" algn="ctr">
              <a:buNone/>
            </a:pPr>
            <a:r>
              <a:rPr lang="hr-HR" sz="6000" b="1" dirty="0" smtClean="0"/>
              <a:t>HVALA NA PAŽNJI!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2582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Vraćanje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uračunavanje</a:t>
            </a:r>
            <a:r>
              <a:rPr lang="en-US" b="1" dirty="0"/>
              <a:t> </a:t>
            </a:r>
            <a:r>
              <a:rPr lang="en-US" b="1" dirty="0" err="1"/>
              <a:t>kapare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303.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je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sklapanja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stanovit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stanovitu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zamjenljivih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da je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sklopljen</a:t>
            </a:r>
            <a:r>
              <a:rPr lang="en-US" dirty="0"/>
              <a:t> (</a:t>
            </a:r>
            <a:r>
              <a:rPr lang="en-US" dirty="0" err="1"/>
              <a:t>kapara</a:t>
            </a:r>
            <a:r>
              <a:rPr lang="en-US" dirty="0"/>
              <a:t>), </a:t>
            </a:r>
            <a:r>
              <a:rPr lang="en-US" dirty="0" err="1"/>
              <a:t>ugovor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sklopljenim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kapara</a:t>
            </a:r>
            <a:r>
              <a:rPr lang="en-US" dirty="0"/>
              <a:t> dana,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kapara</a:t>
            </a:r>
            <a:r>
              <a:rPr lang="en-US" dirty="0"/>
              <a:t> se mora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uračunati</a:t>
            </a:r>
            <a:r>
              <a:rPr lang="en-US" dirty="0"/>
              <a:t> u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,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kaparu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ostavljajući</a:t>
            </a:r>
            <a:r>
              <a:rPr lang="en-US" dirty="0"/>
              <a:t> </a:t>
            </a:r>
            <a:r>
              <a:rPr lang="en-US" dirty="0" err="1"/>
              <a:t>kaparu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vraćanjem</a:t>
            </a:r>
            <a:r>
              <a:rPr lang="en-US" dirty="0"/>
              <a:t> </a:t>
            </a:r>
            <a:r>
              <a:rPr lang="en-US" dirty="0" err="1"/>
              <a:t>dvostruke</a:t>
            </a:r>
            <a:r>
              <a:rPr lang="en-US" dirty="0"/>
              <a:t> </a:t>
            </a:r>
            <a:r>
              <a:rPr lang="en-US" dirty="0" err="1"/>
              <a:t>kapare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Neispunjenje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304.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 </a:t>
            </a:r>
            <a:r>
              <a:rPr lang="en-US" b="1" dirty="0" err="1"/>
              <a:t>dala</a:t>
            </a:r>
            <a:r>
              <a:rPr lang="en-US" b="1" dirty="0"/>
              <a:t> </a:t>
            </a:r>
            <a:r>
              <a:rPr lang="en-US" b="1" dirty="0" err="1"/>
              <a:t>kaparu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svojem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, a </a:t>
            </a:r>
            <a:r>
              <a:rPr lang="en-US" dirty="0" err="1"/>
              <a:t>kaparu</a:t>
            </a:r>
            <a:r>
              <a:rPr lang="en-US" dirty="0"/>
              <a:t> </a:t>
            </a:r>
            <a:r>
              <a:rPr lang="en-US" dirty="0" err="1"/>
              <a:t>uračunati</a:t>
            </a:r>
            <a:r>
              <a:rPr lang="en-US" dirty="0"/>
              <a:t> u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zadovoljiti</a:t>
            </a:r>
            <a:r>
              <a:rPr lang="en-US" dirty="0"/>
              <a:t> </a:t>
            </a:r>
            <a:r>
              <a:rPr lang="en-US" dirty="0" err="1"/>
              <a:t>primljenom</a:t>
            </a:r>
            <a:r>
              <a:rPr lang="en-US" dirty="0"/>
              <a:t> </a:t>
            </a:r>
            <a:r>
              <a:rPr lang="en-US" dirty="0" err="1"/>
              <a:t>kaparom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 </a:t>
            </a:r>
            <a:r>
              <a:rPr lang="en-US" b="1" dirty="0" err="1"/>
              <a:t>primila</a:t>
            </a:r>
            <a:r>
              <a:rPr lang="en-US" b="1" dirty="0"/>
              <a:t> </a:t>
            </a:r>
            <a:r>
              <a:rPr lang="en-US" b="1" dirty="0" err="1"/>
              <a:t>kaparu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svojem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kapare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dvostruke</a:t>
            </a:r>
            <a:r>
              <a:rPr lang="en-US" dirty="0"/>
              <a:t> </a:t>
            </a:r>
            <a:r>
              <a:rPr lang="en-US" dirty="0" err="1"/>
              <a:t>kapare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trpi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zakašnjenja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stavka</a:t>
            </a:r>
            <a:r>
              <a:rPr lang="en-US" dirty="0"/>
              <a:t> 1. </a:t>
            </a:r>
            <a:r>
              <a:rPr lang="en-US" dirty="0" err="1"/>
              <a:t>i</a:t>
            </a:r>
            <a:r>
              <a:rPr lang="en-US" dirty="0"/>
              <a:t> 2. </a:t>
            </a:r>
            <a:r>
              <a:rPr lang="en-US" dirty="0" err="1"/>
              <a:t>ovoga</a:t>
            </a:r>
            <a:r>
              <a:rPr lang="en-US" dirty="0"/>
              <a:t> </a:t>
            </a:r>
            <a:r>
              <a:rPr lang="en-US" dirty="0" err="1"/>
              <a:t>članka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zainteresirane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pretjerano</a:t>
            </a:r>
            <a:r>
              <a:rPr lang="en-US" dirty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kaparu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994" y="205830"/>
            <a:ext cx="12020006" cy="6652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Djelomično</a:t>
            </a:r>
            <a:r>
              <a:rPr lang="en-US" b="1" dirty="0"/>
              <a:t> </a:t>
            </a:r>
            <a:r>
              <a:rPr lang="en-US" b="1" dirty="0" err="1"/>
              <a:t>ispunjenje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305.</a:t>
            </a:r>
          </a:p>
          <a:p>
            <a:pPr marL="0" indent="0">
              <a:buNone/>
            </a:pPr>
            <a:r>
              <a:rPr lang="en-US" dirty="0"/>
              <a:t>(1)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djelomičnog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</a:t>
            </a:r>
            <a:r>
              <a:rPr lang="en-US" dirty="0" err="1"/>
              <a:t>kaparu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ostatka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zakašnjenja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nepotpunog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 </a:t>
            </a:r>
            <a:r>
              <a:rPr lang="en-US" dirty="0" err="1"/>
              <a:t>kapara</a:t>
            </a:r>
            <a:r>
              <a:rPr lang="en-US" dirty="0"/>
              <a:t> </a:t>
            </a:r>
            <a:r>
              <a:rPr lang="en-US" dirty="0" err="1"/>
              <a:t>uračunava</a:t>
            </a:r>
            <a:r>
              <a:rPr lang="en-US" dirty="0"/>
              <a:t> u </a:t>
            </a:r>
            <a:r>
              <a:rPr lang="en-US" dirty="0" err="1"/>
              <a:t>naknadu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raskine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primio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djelomično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, on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Odustatnina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Pojam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učinci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306.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Sporazumom</a:t>
            </a:r>
            <a:r>
              <a:rPr lang="en-US" dirty="0"/>
              <a:t> </a:t>
            </a:r>
            <a:r>
              <a:rPr lang="en-US" dirty="0" err="1"/>
              <a:t>ugovornih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ovlastiti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da </a:t>
            </a:r>
            <a:r>
              <a:rPr lang="en-US" dirty="0" err="1"/>
              <a:t>odustanu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/>
              <a:t>odustatnine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u </a:t>
            </a:r>
            <a:r>
              <a:rPr lang="en-US" dirty="0" err="1"/>
              <a:t>čiju</a:t>
            </a:r>
            <a:r>
              <a:rPr lang="en-US" dirty="0"/>
              <a:t> je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/>
              <a:t>odustatnina</a:t>
            </a:r>
            <a:r>
              <a:rPr lang="en-US" dirty="0"/>
              <a:t> </a:t>
            </a:r>
            <a:r>
              <a:rPr lang="en-US" dirty="0" err="1"/>
              <a:t>izjavi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odustatninu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ovlaštena</a:t>
            </a:r>
            <a:r>
              <a:rPr lang="en-US" dirty="0"/>
              <a:t> da </a:t>
            </a:r>
            <a:r>
              <a:rPr lang="en-US" dirty="0" err="1"/>
              <a:t>odustane</a:t>
            </a:r>
            <a:r>
              <a:rPr lang="en-US" dirty="0"/>
              <a:t> </a:t>
            </a:r>
            <a:r>
              <a:rPr lang="en-US" dirty="0" err="1"/>
              <a:t>dužna</a:t>
            </a:r>
            <a:r>
              <a:rPr lang="en-US" dirty="0"/>
              <a:t> je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odustatninu</a:t>
            </a:r>
            <a:r>
              <a:rPr lang="en-US" dirty="0"/>
              <a:t> </a:t>
            </a:r>
            <a:r>
              <a:rPr lang="en-US" dirty="0" err="1"/>
              <a:t>istodobno</a:t>
            </a:r>
            <a:r>
              <a:rPr lang="en-US" dirty="0"/>
              <a:t> s </a:t>
            </a:r>
            <a:r>
              <a:rPr lang="en-US" dirty="0" err="1"/>
              <a:t>izjavom</a:t>
            </a:r>
            <a:r>
              <a:rPr lang="en-US" dirty="0"/>
              <a:t> o </a:t>
            </a:r>
            <a:r>
              <a:rPr lang="en-US" dirty="0" err="1"/>
              <a:t>odustajanju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ugovaratelji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odredili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do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ovlaštena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ne </a:t>
            </a:r>
            <a:r>
              <a:rPr lang="en-US" dirty="0" err="1"/>
              <a:t>protekne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njezine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(5) To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odustajanja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u </a:t>
            </a:r>
            <a:r>
              <a:rPr lang="en-US" dirty="0" err="1"/>
              <a:t>čiju</a:t>
            </a:r>
            <a:r>
              <a:rPr lang="en-US" dirty="0"/>
              <a:t> je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 </a:t>
            </a:r>
            <a:r>
              <a:rPr lang="en-US" dirty="0" err="1"/>
              <a:t>počne</a:t>
            </a:r>
            <a:r>
              <a:rPr lang="en-US" dirty="0"/>
              <a:t> </a:t>
            </a:r>
            <a:r>
              <a:rPr lang="en-US" dirty="0" err="1"/>
              <a:t>ispunjavati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toga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primati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od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Kapara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odustatnina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307.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kaparu</a:t>
            </a:r>
            <a:r>
              <a:rPr lang="en-US" dirty="0"/>
              <a:t> </a:t>
            </a:r>
            <a:r>
              <a:rPr lang="en-US" dirty="0" err="1"/>
              <a:t>ugovoreno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se </a:t>
            </a:r>
            <a:r>
              <a:rPr lang="en-US" dirty="0" err="1"/>
              <a:t>odustane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se </a:t>
            </a:r>
            <a:r>
              <a:rPr lang="en-US" dirty="0" err="1"/>
              <a:t>kapara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odustatninom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U tom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odustane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kaparu</a:t>
            </a:r>
            <a:r>
              <a:rPr lang="en-US" dirty="0"/>
              <a:t>, </a:t>
            </a:r>
            <a:r>
              <a:rPr lang="en-US" dirty="0" err="1"/>
              <a:t>gubi</a:t>
            </a:r>
            <a:r>
              <a:rPr lang="en-US" dirty="0"/>
              <a:t> je,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odustane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kaparu</a:t>
            </a:r>
            <a:r>
              <a:rPr lang="en-US" dirty="0"/>
              <a:t> </a:t>
            </a:r>
            <a:r>
              <a:rPr lang="en-US" dirty="0" err="1"/>
              <a:t>primila</a:t>
            </a:r>
            <a:r>
              <a:rPr lang="en-US" dirty="0"/>
              <a:t>, </a:t>
            </a:r>
            <a:r>
              <a:rPr lang="en-US" dirty="0" err="1"/>
              <a:t>vraća</a:t>
            </a:r>
            <a:r>
              <a:rPr lang="en-US" dirty="0"/>
              <a:t> je u </a:t>
            </a:r>
            <a:r>
              <a:rPr lang="en-US" dirty="0" err="1"/>
              <a:t>dvostrukom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3853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Ugovorna</a:t>
            </a:r>
            <a:r>
              <a:rPr lang="en-US" b="1" dirty="0" smtClean="0"/>
              <a:t> </a:t>
            </a:r>
            <a:r>
              <a:rPr lang="en-US" b="1" dirty="0" err="1"/>
              <a:t>kazna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Opća</a:t>
            </a:r>
            <a:r>
              <a:rPr lang="en-US" b="1" dirty="0"/>
              <a:t> </a:t>
            </a:r>
            <a:r>
              <a:rPr lang="en-US" b="1" dirty="0" err="1"/>
              <a:t>pravila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350.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ugovoriti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pribaviti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materijalnu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zakasni</a:t>
            </a:r>
            <a:r>
              <a:rPr lang="en-US" dirty="0"/>
              <a:t> s </a:t>
            </a:r>
            <a:r>
              <a:rPr lang="en-US" dirty="0" err="1"/>
              <a:t>njezinim</a:t>
            </a:r>
            <a:r>
              <a:rPr lang="en-US" dirty="0"/>
              <a:t> </a:t>
            </a:r>
            <a:r>
              <a:rPr lang="en-US" dirty="0" err="1"/>
              <a:t>ispunjenjem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neuredno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ne </a:t>
            </a:r>
            <a:r>
              <a:rPr lang="en-US" dirty="0" err="1"/>
              <a:t>proizlazi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je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da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kasni</a:t>
            </a:r>
            <a:r>
              <a:rPr lang="en-US" dirty="0"/>
              <a:t> s </a:t>
            </a:r>
            <a:r>
              <a:rPr lang="en-US" dirty="0" err="1"/>
              <a:t>ispunjenjem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Ugovorna</a:t>
            </a:r>
            <a:r>
              <a:rPr lang="en-US" dirty="0"/>
              <a:t> </a:t>
            </a:r>
            <a:r>
              <a:rPr lang="en-US" dirty="0" err="1"/>
              <a:t>kazna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Način</a:t>
            </a:r>
            <a:r>
              <a:rPr lang="en-US" sz="2400" b="1" dirty="0"/>
              <a:t> </a:t>
            </a:r>
            <a:r>
              <a:rPr lang="en-US" sz="2400" b="1" dirty="0" err="1"/>
              <a:t>određivanja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351.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Ugovorne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odrediti</a:t>
            </a:r>
            <a:r>
              <a:rPr lang="en-US" sz="2400" dirty="0"/>
              <a:t> </a:t>
            </a:r>
            <a:r>
              <a:rPr lang="en-US" sz="2400" dirty="0" err="1"/>
              <a:t>visinu</a:t>
            </a:r>
            <a:r>
              <a:rPr lang="en-US" sz="2400" dirty="0"/>
              <a:t> </a:t>
            </a:r>
            <a:r>
              <a:rPr lang="en-US" sz="2400" dirty="0" err="1"/>
              <a:t>kazne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svojoj</a:t>
            </a:r>
            <a:r>
              <a:rPr lang="en-US" sz="2400" dirty="0"/>
              <a:t> </a:t>
            </a:r>
            <a:r>
              <a:rPr lang="en-US" sz="2400" dirty="0" err="1"/>
              <a:t>volji</a:t>
            </a:r>
            <a:r>
              <a:rPr lang="en-US" sz="2400" dirty="0"/>
              <a:t>, u </a:t>
            </a:r>
            <a:r>
              <a:rPr lang="en-US" sz="2400" dirty="0" err="1"/>
              <a:t>ukupnom</a:t>
            </a:r>
            <a:r>
              <a:rPr lang="en-US" sz="2400" dirty="0"/>
              <a:t> </a:t>
            </a:r>
            <a:r>
              <a:rPr lang="en-US" sz="2400" dirty="0" err="1"/>
              <a:t>iznosu</a:t>
            </a:r>
            <a:r>
              <a:rPr lang="en-US" sz="2400" dirty="0"/>
              <a:t>, u </a:t>
            </a:r>
            <a:r>
              <a:rPr lang="en-US" sz="2400" dirty="0" err="1"/>
              <a:t>postotku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zakašnjenja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drugi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Ona mora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ugovorena</a:t>
            </a:r>
            <a:r>
              <a:rPr lang="en-US" sz="2400" dirty="0"/>
              <a:t> 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propisanom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ugovor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kojega</a:t>
            </a:r>
            <a:r>
              <a:rPr lang="en-US" sz="2400" dirty="0"/>
              <a:t> je </a:t>
            </a:r>
            <a:r>
              <a:rPr lang="en-US" sz="2400" dirty="0" err="1"/>
              <a:t>nastala</a:t>
            </a:r>
            <a:r>
              <a:rPr lang="en-US" sz="2400" dirty="0"/>
              <a:t>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čije</a:t>
            </a:r>
            <a:r>
              <a:rPr lang="en-US" sz="2400" dirty="0"/>
              <a:t> se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odnosi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Pravna</a:t>
            </a:r>
            <a:r>
              <a:rPr lang="en-US" sz="2400" b="1" dirty="0"/>
              <a:t> </a:t>
            </a:r>
            <a:r>
              <a:rPr lang="en-US" sz="2400" b="1" dirty="0" err="1"/>
              <a:t>sudbina</a:t>
            </a:r>
            <a:r>
              <a:rPr lang="en-US" sz="2400" b="1" dirty="0"/>
              <a:t> </a:t>
            </a:r>
            <a:r>
              <a:rPr lang="en-US" sz="2400" b="1" dirty="0" err="1"/>
              <a:t>sporazuma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352.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Sporazum</a:t>
            </a:r>
            <a:r>
              <a:rPr lang="en-US" sz="2400" dirty="0"/>
              <a:t> o </a:t>
            </a:r>
            <a:r>
              <a:rPr lang="en-US" sz="2400" dirty="0" err="1"/>
              <a:t>ugovornoj</a:t>
            </a:r>
            <a:r>
              <a:rPr lang="en-US" sz="2400" dirty="0"/>
              <a:t> </a:t>
            </a:r>
            <a:r>
              <a:rPr lang="en-US" sz="2400" dirty="0" err="1"/>
              <a:t>kazni</a:t>
            </a:r>
            <a:r>
              <a:rPr lang="en-US" sz="2400" dirty="0"/>
              <a:t> </a:t>
            </a:r>
            <a:r>
              <a:rPr lang="en-US" sz="2400" dirty="0" err="1"/>
              <a:t>dijeli</a:t>
            </a:r>
            <a:r>
              <a:rPr lang="en-US" sz="2400" dirty="0"/>
              <a:t> </a:t>
            </a:r>
            <a:r>
              <a:rPr lang="en-US" sz="2400" dirty="0" err="1"/>
              <a:t>pravnu</a:t>
            </a:r>
            <a:r>
              <a:rPr lang="en-US" sz="2400" dirty="0"/>
              <a:t> </a:t>
            </a:r>
            <a:r>
              <a:rPr lang="en-US" sz="2400" dirty="0" err="1"/>
              <a:t>sudbinu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čije</a:t>
            </a:r>
            <a:r>
              <a:rPr lang="en-US" sz="2400" dirty="0"/>
              <a:t> se </a:t>
            </a:r>
            <a:r>
              <a:rPr lang="en-US" sz="2400" dirty="0" err="1"/>
              <a:t>osiguranje</a:t>
            </a:r>
            <a:r>
              <a:rPr lang="en-US" sz="2400" dirty="0"/>
              <a:t> </a:t>
            </a:r>
            <a:r>
              <a:rPr lang="en-US" sz="2400" dirty="0" err="1"/>
              <a:t>odnosi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Sporazum</a:t>
            </a:r>
            <a:r>
              <a:rPr lang="en-US" sz="2400" dirty="0"/>
              <a:t> </a:t>
            </a:r>
            <a:r>
              <a:rPr lang="en-US" sz="2400" dirty="0" err="1"/>
              <a:t>gubi</a:t>
            </a:r>
            <a:r>
              <a:rPr lang="en-US" sz="2400" dirty="0"/>
              <a:t> </a:t>
            </a:r>
            <a:r>
              <a:rPr lang="en-US" sz="2400" dirty="0" err="1"/>
              <a:t>pravni</a:t>
            </a:r>
            <a:r>
              <a:rPr lang="en-US" sz="2400" dirty="0"/>
              <a:t> </a:t>
            </a:r>
            <a:r>
              <a:rPr lang="en-US" sz="2400" dirty="0" err="1"/>
              <a:t>učinak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je do </a:t>
            </a:r>
            <a:r>
              <a:rPr lang="en-US" sz="2400" dirty="0" err="1"/>
              <a:t>neispunjenja</a:t>
            </a:r>
            <a:r>
              <a:rPr lang="en-US" sz="2400" dirty="0"/>
              <a:t>, </a:t>
            </a:r>
            <a:r>
              <a:rPr lang="en-US" sz="2400" dirty="0" err="1"/>
              <a:t>neurednog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zakašnjenja</a:t>
            </a:r>
            <a:r>
              <a:rPr lang="en-US" sz="2400" dirty="0"/>
              <a:t> </a:t>
            </a:r>
            <a:r>
              <a:rPr lang="en-US" sz="2400" dirty="0" err="1"/>
              <a:t>došlo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uzroka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ne </a:t>
            </a:r>
            <a:r>
              <a:rPr lang="en-US" sz="2400" dirty="0" err="1"/>
              <a:t>odgovara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Vjerovnikova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353.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On </a:t>
            </a:r>
            <a:r>
              <a:rPr lang="en-US" dirty="0" err="1"/>
              <a:t>gubi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zatražio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odustati</a:t>
            </a:r>
            <a:r>
              <a:rPr lang="en-US" dirty="0"/>
              <a:t> od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namjera</a:t>
            </a:r>
            <a:r>
              <a:rPr lang="en-US" dirty="0"/>
              <a:t> </a:t>
            </a:r>
            <a:r>
              <a:rPr lang="en-US" dirty="0" err="1"/>
              <a:t>ugovaratelja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 </a:t>
            </a:r>
            <a:r>
              <a:rPr lang="en-US" dirty="0" err="1"/>
              <a:t>ugovorili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zakašnjenja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neurednog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(5) </a:t>
            </a:r>
            <a:r>
              <a:rPr lang="en-US" dirty="0" err="1"/>
              <a:t>Vjerovnik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zakašnjenja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neurednog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primio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a </a:t>
            </a:r>
            <a:r>
              <a:rPr lang="en-US" dirty="0" err="1"/>
              <a:t>nije</a:t>
            </a:r>
            <a:r>
              <a:rPr lang="en-US" dirty="0"/>
              <a:t> bez </a:t>
            </a:r>
            <a:r>
              <a:rPr lang="en-US" dirty="0" err="1"/>
              <a:t>odgađanja</a:t>
            </a:r>
            <a:r>
              <a:rPr lang="en-US" dirty="0"/>
              <a:t> </a:t>
            </a:r>
            <a:r>
              <a:rPr lang="en-US" dirty="0" err="1"/>
              <a:t>priopćio</a:t>
            </a:r>
            <a:r>
              <a:rPr lang="en-US" dirty="0"/>
              <a:t> </a:t>
            </a:r>
            <a:r>
              <a:rPr lang="en-US" dirty="0" err="1"/>
              <a:t>dužniku</a:t>
            </a:r>
            <a:r>
              <a:rPr lang="en-US" dirty="0"/>
              <a:t> da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ugovornu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62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779</Words>
  <Application>Microsoft Office PowerPoint</Application>
  <PresentationFormat>Široki zaslon</PresentationFormat>
  <Paragraphs>66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  TRGOVAČKO PRAVO  KAPARA, ODUSTATNINA I UGOVORNA KAZNA NASTAVNI MATERIJALI ZA PREDAVANJE 20.5.2020.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34</cp:revision>
  <dcterms:created xsi:type="dcterms:W3CDTF">2020-03-26T13:37:12Z</dcterms:created>
  <dcterms:modified xsi:type="dcterms:W3CDTF">2020-05-15T22:47:57Z</dcterms:modified>
</cp:coreProperties>
</file>