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3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6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3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8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5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5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2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2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8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8750A-850C-468B-B346-B7361E9F59E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9804-C353-4BA2-BEF8-455FB559C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3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7300" b="1" dirty="0" smtClean="0"/>
              <a:t>PRIJENOS UGOVORA</a:t>
            </a:r>
            <a:r>
              <a:rPr lang="hr-HR" dirty="0"/>
              <a:t/>
            </a:r>
            <a:br>
              <a:rPr lang="hr-HR" dirty="0"/>
            </a:br>
            <a:r>
              <a:rPr lang="hr-HR" sz="4000" dirty="0" smtClean="0"/>
              <a:t>NASTAVNI MATERIJALI ZA PREDAVANJE </a:t>
            </a:r>
            <a:r>
              <a:rPr lang="hr-HR" sz="4000" dirty="0" smtClean="0"/>
              <a:t>21.4.2020</a:t>
            </a:r>
            <a:r>
              <a:rPr lang="hr-HR" sz="4000" dirty="0" smtClean="0"/>
              <a:t>.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7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/>
              <a:t>PRIJENOS </a:t>
            </a:r>
            <a:r>
              <a:rPr lang="en-US" sz="1800" b="1" dirty="0"/>
              <a:t>UGOVORA</a:t>
            </a:r>
          </a:p>
          <a:p>
            <a:pPr marL="0" indent="0">
              <a:buNone/>
            </a:pPr>
            <a:r>
              <a:rPr lang="en-US" sz="1800" b="1" dirty="0" err="1"/>
              <a:t>Pretpostavke</a:t>
            </a:r>
            <a:r>
              <a:rPr lang="en-US" sz="1800" b="1" dirty="0"/>
              <a:t> </a:t>
            </a:r>
            <a:r>
              <a:rPr lang="en-US" sz="1800" b="1" dirty="0" err="1"/>
              <a:t>prijenosa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127.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Svaka</a:t>
            </a:r>
            <a:r>
              <a:rPr lang="en-US" sz="1800" dirty="0"/>
              <a:t> </a:t>
            </a:r>
            <a:r>
              <a:rPr lang="en-US" sz="1800" dirty="0" err="1"/>
              <a:t>ugovorna</a:t>
            </a:r>
            <a:r>
              <a:rPr lang="en-US" sz="1800" dirty="0"/>
              <a:t> </a:t>
            </a:r>
            <a:r>
              <a:rPr lang="en-US" sz="1800" dirty="0" err="1"/>
              <a:t>strana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to </a:t>
            </a:r>
            <a:r>
              <a:rPr lang="en-US" sz="1800" dirty="0" err="1"/>
              <a:t>pristane</a:t>
            </a:r>
            <a:r>
              <a:rPr lang="en-US" sz="1800" dirty="0"/>
              <a:t> </a:t>
            </a:r>
            <a:r>
              <a:rPr lang="en-US" sz="1800" dirty="0" err="1"/>
              <a:t>druga</a:t>
            </a:r>
            <a:r>
              <a:rPr lang="en-US" sz="1800" dirty="0"/>
              <a:t> </a:t>
            </a:r>
            <a:r>
              <a:rPr lang="en-US" sz="1800" dirty="0" err="1"/>
              <a:t>strana</a:t>
            </a:r>
            <a:r>
              <a:rPr lang="en-US" sz="1800" dirty="0"/>
              <a:t>, </a:t>
            </a:r>
            <a:r>
              <a:rPr lang="en-US" sz="1800" dirty="0" err="1"/>
              <a:t>prenijeti</a:t>
            </a:r>
            <a:r>
              <a:rPr lang="en-US" sz="1800" dirty="0"/>
              <a:t> </a:t>
            </a:r>
            <a:r>
              <a:rPr lang="en-US" sz="1800" dirty="0" err="1"/>
              <a:t>ugovor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neku</a:t>
            </a:r>
            <a:r>
              <a:rPr lang="en-US" sz="1800" dirty="0"/>
              <a:t> </a:t>
            </a:r>
            <a:r>
              <a:rPr lang="en-US" sz="1800" dirty="0" err="1"/>
              <a:t>treću</a:t>
            </a:r>
            <a:r>
              <a:rPr lang="en-US" sz="1800" dirty="0"/>
              <a:t> </a:t>
            </a:r>
            <a:r>
              <a:rPr lang="en-US" sz="1800" dirty="0" err="1"/>
              <a:t>osobu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time </a:t>
            </a:r>
            <a:r>
              <a:rPr lang="en-US" sz="1800" dirty="0" err="1"/>
              <a:t>postaje</a:t>
            </a:r>
            <a:r>
              <a:rPr lang="en-US" sz="1800" dirty="0"/>
              <a:t> </a:t>
            </a:r>
            <a:r>
              <a:rPr lang="en-US" sz="1800" dirty="0" err="1"/>
              <a:t>nositelj</a:t>
            </a:r>
            <a:r>
              <a:rPr lang="en-US" sz="1800" dirty="0"/>
              <a:t> </a:t>
            </a:r>
            <a:r>
              <a:rPr lang="en-US" sz="1800" dirty="0" err="1"/>
              <a:t>svih</a:t>
            </a:r>
            <a:r>
              <a:rPr lang="en-US" sz="1800" dirty="0"/>
              <a:t> </a:t>
            </a:r>
            <a:r>
              <a:rPr lang="en-US" sz="1800" dirty="0" err="1"/>
              <a:t>njezinih</a:t>
            </a:r>
            <a:r>
              <a:rPr lang="en-US" sz="1800" dirty="0"/>
              <a:t> </a:t>
            </a:r>
            <a:r>
              <a:rPr lang="en-US" sz="1800" dirty="0" err="1"/>
              <a:t>prava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obveza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toga </a:t>
            </a:r>
            <a:r>
              <a:rPr lang="en-US" sz="1800" dirty="0" err="1"/>
              <a:t>ugovora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Prijenosom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 </a:t>
            </a:r>
            <a:r>
              <a:rPr lang="en-US" sz="1800" dirty="0" err="1"/>
              <a:t>ugovorni</a:t>
            </a:r>
            <a:r>
              <a:rPr lang="en-US" sz="1800" dirty="0"/>
              <a:t> </a:t>
            </a:r>
            <a:r>
              <a:rPr lang="en-US" sz="1800" dirty="0" err="1"/>
              <a:t>odnos</a:t>
            </a:r>
            <a:r>
              <a:rPr lang="en-US" sz="1800" dirty="0"/>
              <a:t> </a:t>
            </a:r>
            <a:r>
              <a:rPr lang="en-US" sz="1800" dirty="0" err="1"/>
              <a:t>između</a:t>
            </a:r>
            <a:r>
              <a:rPr lang="en-US" sz="1800" dirty="0"/>
              <a:t> </a:t>
            </a:r>
            <a:r>
              <a:rPr lang="en-US" sz="1800" dirty="0" err="1"/>
              <a:t>prenositelja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druge</a:t>
            </a:r>
            <a:r>
              <a:rPr lang="en-US" sz="1800" dirty="0"/>
              <a:t> </a:t>
            </a:r>
            <a:r>
              <a:rPr lang="en-US" sz="1800" dirty="0" err="1"/>
              <a:t>strane</a:t>
            </a:r>
            <a:r>
              <a:rPr lang="en-US" sz="1800" dirty="0"/>
              <a:t> </a:t>
            </a:r>
            <a:r>
              <a:rPr lang="en-US" sz="1800" dirty="0" err="1"/>
              <a:t>prelazi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primatelja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drugu</a:t>
            </a:r>
            <a:r>
              <a:rPr lang="en-US" sz="1800" dirty="0"/>
              <a:t> </a:t>
            </a:r>
            <a:r>
              <a:rPr lang="en-US" sz="1800" dirty="0" err="1"/>
              <a:t>stranu</a:t>
            </a:r>
            <a:r>
              <a:rPr lang="en-US" sz="1800" dirty="0"/>
              <a:t> u </a:t>
            </a:r>
            <a:r>
              <a:rPr lang="en-US" sz="1800" dirty="0" err="1"/>
              <a:t>času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je </a:t>
            </a:r>
            <a:r>
              <a:rPr lang="en-US" sz="1800" dirty="0" err="1"/>
              <a:t>druga</a:t>
            </a:r>
            <a:r>
              <a:rPr lang="en-US" sz="1800" dirty="0"/>
              <a:t> </a:t>
            </a:r>
            <a:r>
              <a:rPr lang="en-US" sz="1800" dirty="0" err="1"/>
              <a:t>strana</a:t>
            </a:r>
            <a:r>
              <a:rPr lang="en-US" sz="1800" dirty="0"/>
              <a:t> </a:t>
            </a:r>
            <a:r>
              <a:rPr lang="en-US" sz="1800" dirty="0" err="1"/>
              <a:t>pristala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prijenos</a:t>
            </a:r>
            <a:r>
              <a:rPr lang="en-US" sz="1800" dirty="0"/>
              <a:t>, a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druga</a:t>
            </a:r>
            <a:r>
              <a:rPr lang="en-US" sz="1800" dirty="0"/>
              <a:t> </a:t>
            </a:r>
            <a:r>
              <a:rPr lang="en-US" sz="1800" dirty="0" err="1"/>
              <a:t>strana</a:t>
            </a:r>
            <a:r>
              <a:rPr lang="en-US" sz="1800" dirty="0"/>
              <a:t> </a:t>
            </a:r>
            <a:r>
              <a:rPr lang="en-US" sz="1800" dirty="0" err="1"/>
              <a:t>dala</a:t>
            </a:r>
            <a:r>
              <a:rPr lang="en-US" sz="1800" dirty="0"/>
              <a:t> </a:t>
            </a:r>
            <a:r>
              <a:rPr lang="en-US" sz="1800" dirty="0" err="1"/>
              <a:t>svoj</a:t>
            </a:r>
            <a:r>
              <a:rPr lang="en-US" sz="1800" dirty="0"/>
              <a:t> </a:t>
            </a:r>
            <a:r>
              <a:rPr lang="en-US" sz="1800" dirty="0" err="1"/>
              <a:t>pristanak</a:t>
            </a:r>
            <a:r>
              <a:rPr lang="en-US" sz="1800" dirty="0"/>
              <a:t> </a:t>
            </a:r>
            <a:r>
              <a:rPr lang="en-US" sz="1800" dirty="0" err="1"/>
              <a:t>unaprijed</a:t>
            </a:r>
            <a:r>
              <a:rPr lang="en-US" sz="1800" dirty="0"/>
              <a:t>, u </a:t>
            </a:r>
            <a:r>
              <a:rPr lang="en-US" sz="1800" dirty="0" err="1"/>
              <a:t>času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je </a:t>
            </a:r>
            <a:r>
              <a:rPr lang="en-US" sz="1800" dirty="0" err="1"/>
              <a:t>obaviještena</a:t>
            </a:r>
            <a:r>
              <a:rPr lang="en-US" sz="1800" dirty="0"/>
              <a:t> o </a:t>
            </a:r>
            <a:r>
              <a:rPr lang="en-US" sz="1800" dirty="0" err="1"/>
              <a:t>prijenosu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</a:t>
            </a:r>
            <a:r>
              <a:rPr lang="en-US" sz="1800" dirty="0" err="1"/>
              <a:t>Pristanak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prijenos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 </a:t>
            </a:r>
            <a:r>
              <a:rPr lang="en-US" sz="1800" dirty="0" err="1"/>
              <a:t>valjan</a:t>
            </a:r>
            <a:r>
              <a:rPr lang="en-US" sz="1800" dirty="0"/>
              <a:t> je </a:t>
            </a:r>
            <a:r>
              <a:rPr lang="en-US" sz="1800" dirty="0" err="1"/>
              <a:t>samo</a:t>
            </a:r>
            <a:r>
              <a:rPr lang="en-US" sz="1800" dirty="0"/>
              <a:t>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dan</a:t>
            </a:r>
            <a:r>
              <a:rPr lang="en-US" sz="1800" dirty="0"/>
              <a:t> u </a:t>
            </a:r>
            <a:r>
              <a:rPr lang="en-US" sz="1800" dirty="0" err="1"/>
              <a:t>propisanom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ugovorenom</a:t>
            </a:r>
            <a:r>
              <a:rPr lang="en-US" sz="1800" dirty="0"/>
              <a:t> </a:t>
            </a:r>
            <a:r>
              <a:rPr lang="en-US" sz="1800" dirty="0" err="1"/>
              <a:t>obliku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valjanost</a:t>
            </a:r>
            <a:r>
              <a:rPr lang="en-US" sz="1800" dirty="0"/>
              <a:t> </a:t>
            </a:r>
            <a:r>
              <a:rPr lang="en-US" sz="1800" dirty="0" err="1"/>
              <a:t>prenesenog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(4) </a:t>
            </a:r>
            <a:r>
              <a:rPr lang="en-US" sz="1800" dirty="0" err="1"/>
              <a:t>Odredbe</a:t>
            </a:r>
            <a:r>
              <a:rPr lang="en-US" sz="1800" dirty="0"/>
              <a:t> o </a:t>
            </a:r>
            <a:r>
              <a:rPr lang="en-US" sz="1800" dirty="0" err="1"/>
              <a:t>sporednim</a:t>
            </a:r>
            <a:r>
              <a:rPr lang="en-US" sz="1800" dirty="0"/>
              <a:t> </a:t>
            </a:r>
            <a:r>
              <a:rPr lang="en-US" sz="1800" dirty="0" err="1"/>
              <a:t>pravima</a:t>
            </a:r>
            <a:r>
              <a:rPr lang="en-US" sz="1800" dirty="0"/>
              <a:t> </a:t>
            </a:r>
            <a:r>
              <a:rPr lang="en-US" sz="1800" dirty="0" err="1"/>
              <a:t>kod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 o </a:t>
            </a:r>
            <a:r>
              <a:rPr lang="en-US" sz="1800" dirty="0" err="1"/>
              <a:t>preuzimanju</a:t>
            </a:r>
            <a:r>
              <a:rPr lang="en-US" sz="1800" dirty="0"/>
              <a:t> </a:t>
            </a:r>
            <a:r>
              <a:rPr lang="en-US" sz="1800" dirty="0" err="1"/>
              <a:t>duga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odgovarajući</a:t>
            </a:r>
            <a:r>
              <a:rPr lang="en-US" sz="1800" dirty="0"/>
              <a:t> se </a:t>
            </a:r>
            <a:r>
              <a:rPr lang="en-US" sz="1800" dirty="0" err="1"/>
              <a:t>način</a:t>
            </a:r>
            <a:r>
              <a:rPr lang="en-US" sz="1800" dirty="0"/>
              <a:t> </a:t>
            </a:r>
            <a:r>
              <a:rPr lang="en-US" sz="1800" dirty="0" err="1"/>
              <a:t>primjenjuju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prijenos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/>
              <a:t>Odgovornost</a:t>
            </a:r>
            <a:r>
              <a:rPr lang="en-US" sz="1800" b="1" dirty="0"/>
              <a:t> </a:t>
            </a:r>
            <a:r>
              <a:rPr lang="en-US" sz="1800" b="1" dirty="0" err="1"/>
              <a:t>prenositelja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128.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Prenositelj</a:t>
            </a:r>
            <a:r>
              <a:rPr lang="en-US" sz="1800" dirty="0"/>
              <a:t> </a:t>
            </a:r>
            <a:r>
              <a:rPr lang="en-US" sz="1800" dirty="0" err="1"/>
              <a:t>odgovara</a:t>
            </a:r>
            <a:r>
              <a:rPr lang="en-US" sz="1800" dirty="0"/>
              <a:t> </a:t>
            </a:r>
            <a:r>
              <a:rPr lang="en-US" sz="1800" dirty="0" err="1"/>
              <a:t>primatelju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valjanost</a:t>
            </a:r>
            <a:r>
              <a:rPr lang="en-US" sz="1800" dirty="0"/>
              <a:t> </a:t>
            </a:r>
            <a:r>
              <a:rPr lang="en-US" sz="1800" dirty="0" err="1"/>
              <a:t>prenesenog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On mu ne </a:t>
            </a:r>
            <a:r>
              <a:rPr lang="en-US" sz="1800" dirty="0" err="1"/>
              <a:t>jamči</a:t>
            </a:r>
            <a:r>
              <a:rPr lang="en-US" sz="1800" dirty="0"/>
              <a:t> da </a:t>
            </a:r>
            <a:r>
              <a:rPr lang="en-US" sz="1800" dirty="0" err="1"/>
              <a:t>će</a:t>
            </a:r>
            <a:r>
              <a:rPr lang="en-US" sz="1800" dirty="0"/>
              <a:t> </a:t>
            </a:r>
            <a:r>
              <a:rPr lang="en-US" sz="1800" dirty="0" err="1"/>
              <a:t>druga</a:t>
            </a:r>
            <a:r>
              <a:rPr lang="en-US" sz="1800" dirty="0"/>
              <a:t> </a:t>
            </a:r>
            <a:r>
              <a:rPr lang="en-US" sz="1800" dirty="0" err="1"/>
              <a:t>strana</a:t>
            </a:r>
            <a:r>
              <a:rPr lang="en-US" sz="1800" dirty="0"/>
              <a:t> </a:t>
            </a:r>
            <a:r>
              <a:rPr lang="en-US" sz="1800" dirty="0" err="1"/>
              <a:t>ispuniti</a:t>
            </a:r>
            <a:r>
              <a:rPr lang="en-US" sz="1800" dirty="0"/>
              <a:t> </a:t>
            </a:r>
            <a:r>
              <a:rPr lang="en-US" sz="1800" dirty="0" err="1"/>
              <a:t>svoje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prenesenog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, </a:t>
            </a:r>
            <a:r>
              <a:rPr lang="en-US" sz="1800" dirty="0" err="1"/>
              <a:t>osim</a:t>
            </a:r>
            <a:r>
              <a:rPr lang="en-US" sz="1800" dirty="0"/>
              <a:t> </a:t>
            </a:r>
            <a:r>
              <a:rPr lang="en-US" sz="1800" dirty="0" err="1"/>
              <a:t>ako</a:t>
            </a:r>
            <a:r>
              <a:rPr lang="en-US" sz="1800" dirty="0"/>
              <a:t> se </a:t>
            </a:r>
            <a:r>
              <a:rPr lang="en-US" sz="1800" dirty="0" err="1"/>
              <a:t>na</a:t>
            </a:r>
            <a:r>
              <a:rPr lang="en-US" sz="1800" dirty="0"/>
              <a:t> to </a:t>
            </a:r>
            <a:r>
              <a:rPr lang="en-US" sz="1800" dirty="0" err="1"/>
              <a:t>posebno</a:t>
            </a:r>
            <a:r>
              <a:rPr lang="en-US" sz="1800" dirty="0"/>
              <a:t> </a:t>
            </a:r>
            <a:r>
              <a:rPr lang="en-US" sz="1800" dirty="0" err="1"/>
              <a:t>obvezao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On ne </a:t>
            </a:r>
            <a:r>
              <a:rPr lang="en-US" sz="1800" dirty="0" err="1"/>
              <a:t>jamči</a:t>
            </a:r>
            <a:r>
              <a:rPr lang="en-US" sz="1800" dirty="0"/>
              <a:t> </a:t>
            </a:r>
            <a:r>
              <a:rPr lang="en-US" sz="1800" dirty="0" err="1"/>
              <a:t>drugoj</a:t>
            </a:r>
            <a:r>
              <a:rPr lang="en-US" sz="1800" dirty="0"/>
              <a:t> </a:t>
            </a:r>
            <a:r>
              <a:rPr lang="en-US" sz="1800" dirty="0" err="1"/>
              <a:t>strani</a:t>
            </a:r>
            <a:r>
              <a:rPr lang="en-US" sz="1800" dirty="0"/>
              <a:t> da </a:t>
            </a:r>
            <a:r>
              <a:rPr lang="en-US" sz="1800" dirty="0" err="1"/>
              <a:t>će</a:t>
            </a:r>
            <a:r>
              <a:rPr lang="en-US" sz="1800" dirty="0"/>
              <a:t> </a:t>
            </a:r>
            <a:r>
              <a:rPr lang="en-US" sz="1800" dirty="0" err="1"/>
              <a:t>primatelj</a:t>
            </a:r>
            <a:r>
              <a:rPr lang="en-US" sz="1800" dirty="0"/>
              <a:t> </a:t>
            </a:r>
            <a:r>
              <a:rPr lang="en-US" sz="1800" dirty="0" err="1"/>
              <a:t>ispuniti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, </a:t>
            </a:r>
            <a:r>
              <a:rPr lang="en-US" sz="1800" dirty="0" err="1"/>
              <a:t>osim</a:t>
            </a:r>
            <a:r>
              <a:rPr lang="en-US" sz="1800" dirty="0"/>
              <a:t> </a:t>
            </a:r>
            <a:r>
              <a:rPr lang="en-US" sz="1800" dirty="0" err="1"/>
              <a:t>ako</a:t>
            </a:r>
            <a:r>
              <a:rPr lang="en-US" sz="1800" dirty="0"/>
              <a:t> se </a:t>
            </a:r>
            <a:r>
              <a:rPr lang="en-US" sz="1800" dirty="0" err="1"/>
              <a:t>na</a:t>
            </a:r>
            <a:r>
              <a:rPr lang="en-US" sz="1800" dirty="0"/>
              <a:t> to </a:t>
            </a:r>
            <a:r>
              <a:rPr lang="en-US" sz="1800" dirty="0" err="1"/>
              <a:t>posebno</a:t>
            </a:r>
            <a:r>
              <a:rPr lang="en-US" sz="1800" dirty="0"/>
              <a:t> </a:t>
            </a:r>
            <a:r>
              <a:rPr lang="en-US" sz="1800" dirty="0" err="1"/>
              <a:t>obvezao</a:t>
            </a:r>
            <a:r>
              <a:rPr lang="en-US" sz="1800" dirty="0" smtClean="0"/>
              <a:t>.</a:t>
            </a:r>
            <a:endParaRPr lang="hr-HR" sz="1800" dirty="0" smtClean="0"/>
          </a:p>
          <a:p>
            <a:pPr marL="0" indent="0">
              <a:buNone/>
            </a:pPr>
            <a:r>
              <a:rPr lang="en-US" sz="1800" b="1" dirty="0" err="1"/>
              <a:t>Prigovori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129.</a:t>
            </a:r>
          </a:p>
          <a:p>
            <a:pPr marL="0" indent="0">
              <a:buNone/>
            </a:pPr>
            <a:r>
              <a:rPr lang="en-US" sz="1800" dirty="0"/>
              <a:t>Druga </a:t>
            </a:r>
            <a:r>
              <a:rPr lang="en-US" sz="1800" dirty="0" err="1"/>
              <a:t>strana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isticati</a:t>
            </a:r>
            <a:r>
              <a:rPr lang="en-US" sz="1800" dirty="0"/>
              <a:t> </a:t>
            </a:r>
            <a:r>
              <a:rPr lang="en-US" sz="1800" dirty="0" err="1"/>
              <a:t>primatelju</a:t>
            </a:r>
            <a:r>
              <a:rPr lang="en-US" sz="1800" dirty="0"/>
              <a:t> </a:t>
            </a:r>
            <a:r>
              <a:rPr lang="en-US" sz="1800" dirty="0" err="1"/>
              <a:t>sve</a:t>
            </a:r>
            <a:r>
              <a:rPr lang="en-US" sz="1800" dirty="0"/>
              <a:t> </a:t>
            </a:r>
            <a:r>
              <a:rPr lang="en-US" sz="1800" dirty="0" err="1"/>
              <a:t>prigovore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prenesenog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, a </a:t>
            </a:r>
            <a:r>
              <a:rPr lang="en-US" sz="1800" dirty="0" err="1"/>
              <a:t>i</a:t>
            </a:r>
            <a:r>
              <a:rPr lang="en-US" sz="1800" dirty="0"/>
              <a:t> one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odnosa</a:t>
            </a:r>
            <a:r>
              <a:rPr lang="en-US" sz="1800" dirty="0"/>
              <a:t> s </a:t>
            </a:r>
            <a:r>
              <a:rPr lang="en-US" sz="1800" dirty="0" err="1"/>
              <a:t>njim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ne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prigovore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prenositelju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3828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Široki zaslon</PresentationFormat>
  <Paragraphs>22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TRGOVAČKO PRAVO  PRIJENOS UGOVORA NASTAVNI MATERIJALI ZA PREDAVANJE 21.4.2020.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TRGOVAČKO PRAVO  PRIJENOS UGOVORA NASTAVNI MATERIJALI ZA PREDAVANJE 21.4.2020.</dc:title>
  <dc:creator>Lidija</dc:creator>
  <cp:lastModifiedBy>Lidija</cp:lastModifiedBy>
  <cp:revision>2</cp:revision>
  <dcterms:created xsi:type="dcterms:W3CDTF">2020-04-17T20:45:39Z</dcterms:created>
  <dcterms:modified xsi:type="dcterms:W3CDTF">2020-04-17T20:46:30Z</dcterms:modified>
</cp:coreProperties>
</file>