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133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677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528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801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560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405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94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797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668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976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887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03990-7F97-48B3-8905-9DB76E6ECCA2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277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24655"/>
            <a:ext cx="9144000" cy="4438178"/>
          </a:xfrm>
        </p:spPr>
        <p:txBody>
          <a:bodyPr>
            <a:noAutofit/>
          </a:bodyPr>
          <a:lstStyle/>
          <a:p>
            <a:r>
              <a:rPr lang="en-GB" sz="2800" b="1" dirty="0" smtClean="0"/>
              <a:t>E-</a:t>
            </a:r>
            <a:r>
              <a:rPr lang="en-GB" sz="2800" b="1" dirty="0" err="1" smtClean="0"/>
              <a:t>nastava</a:t>
            </a:r>
            <a:r>
              <a:rPr lang="en-GB" sz="2800" b="1" dirty="0" smtClean="0"/>
              <a:t> </a:t>
            </a:r>
            <a:r>
              <a:rPr lang="en-GB" sz="2800" b="1" dirty="0" err="1"/>
              <a:t>iz</a:t>
            </a:r>
            <a:r>
              <a:rPr lang="en-GB" sz="2800" b="1" dirty="0"/>
              <a:t> </a:t>
            </a:r>
            <a:r>
              <a:rPr lang="hr-HR" sz="2800" b="1" dirty="0" smtClean="0"/>
              <a:t>seminara</a:t>
            </a:r>
            <a:r>
              <a:rPr lang="en-GB" sz="2800" b="1" dirty="0" smtClean="0"/>
              <a:t> </a:t>
            </a:r>
            <a:r>
              <a:rPr lang="hr-HR" sz="2800" b="1" dirty="0" smtClean="0"/>
              <a:t>T</a:t>
            </a:r>
            <a:r>
              <a:rPr lang="en-GB" sz="2800" b="1" dirty="0" err="1" smtClean="0"/>
              <a:t>rgovačko</a:t>
            </a:r>
            <a:r>
              <a:rPr lang="en-GB" sz="2800" b="1" dirty="0" smtClean="0"/>
              <a:t> </a:t>
            </a:r>
            <a:r>
              <a:rPr lang="en-GB" sz="2800" b="1" dirty="0" err="1"/>
              <a:t>pravo</a:t>
            </a:r>
            <a:r>
              <a:rPr lang="en-GB" sz="2800" b="1" dirty="0"/>
              <a:t> </a:t>
            </a:r>
            <a:r>
              <a:rPr lang="hr-HR" sz="2800" b="1" dirty="0" smtClean="0"/>
              <a:t>28.4</a:t>
            </a:r>
            <a:r>
              <a:rPr lang="en-GB" sz="2800" b="1" dirty="0" smtClean="0"/>
              <a:t>.2020</a:t>
            </a:r>
            <a:r>
              <a:rPr lang="en-GB" sz="2800" b="1" dirty="0"/>
              <a:t>. </a:t>
            </a:r>
            <a:r>
              <a:rPr lang="hr-HR" sz="2800" dirty="0"/>
              <a:t/>
            </a:r>
            <a:br>
              <a:rPr lang="hr-HR" sz="2800" dirty="0"/>
            </a:br>
            <a:r>
              <a:rPr lang="en-GB" sz="4000" dirty="0"/>
              <a:t> </a:t>
            </a:r>
            <a:r>
              <a:rPr lang="hr-HR" sz="4000" dirty="0"/>
              <a:t/>
            </a:r>
            <a:br>
              <a:rPr lang="hr-HR" sz="4000" dirty="0"/>
            </a:br>
            <a:r>
              <a:rPr lang="en-GB" sz="4000" dirty="0"/>
              <a:t> </a:t>
            </a:r>
            <a:r>
              <a:rPr lang="hr-HR" sz="4000" dirty="0"/>
              <a:t/>
            </a:r>
            <a:br>
              <a:rPr lang="hr-HR" sz="4000" dirty="0"/>
            </a:br>
            <a:r>
              <a:rPr lang="en-GB" sz="5400" b="1" dirty="0" smtClean="0"/>
              <a:t>TEMA </a:t>
            </a:r>
            <a:r>
              <a:rPr lang="hr-HR" sz="5400" b="1" dirty="0" smtClean="0"/>
              <a:t>SEMINARA</a:t>
            </a:r>
            <a:r>
              <a:rPr lang="en-GB" sz="5400" b="1" dirty="0" smtClean="0"/>
              <a:t>: </a:t>
            </a:r>
            <a:r>
              <a:rPr lang="hr-HR" sz="5400" dirty="0" smtClean="0"/>
              <a:t/>
            </a:r>
            <a:br>
              <a:rPr lang="hr-HR" sz="5400" dirty="0" smtClean="0"/>
            </a:br>
            <a:r>
              <a:rPr lang="hr-HR" sz="5400" dirty="0" smtClean="0"/>
              <a:t>ISPUNJENJE</a:t>
            </a: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432" y="6318465"/>
            <a:ext cx="9144000" cy="539535"/>
          </a:xfrm>
        </p:spPr>
        <p:txBody>
          <a:bodyPr/>
          <a:lstStyle/>
          <a:p>
            <a:pPr algn="r"/>
            <a:r>
              <a:rPr lang="hr-HR" dirty="0" smtClean="0"/>
              <a:t>Dr. sc. Lidija Šimunović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404" y="5222248"/>
            <a:ext cx="2246129" cy="150041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86235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1780108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400" b="1" dirty="0" smtClean="0"/>
              <a:t>Dragi </a:t>
            </a:r>
            <a:r>
              <a:rPr lang="hr-HR" sz="2400" b="1" dirty="0"/>
              <a:t>seminaristi,</a:t>
            </a:r>
          </a:p>
          <a:p>
            <a:pPr marL="0" indent="0">
              <a:buNone/>
            </a:pPr>
            <a:r>
              <a:rPr lang="hr-HR" sz="2400" b="1" dirty="0"/>
              <a:t>Molim Vas pripremite odgovorite na sljedeća pitanja vezano za</a:t>
            </a:r>
            <a:r>
              <a:rPr lang="en-US" sz="2400" b="1" dirty="0"/>
              <a:t> ISPUNJENJE</a:t>
            </a:r>
            <a:r>
              <a:rPr lang="hr-HR" sz="2400" b="1" dirty="0"/>
              <a:t>:</a:t>
            </a:r>
          </a:p>
          <a:p>
            <a:pPr marL="0" indent="0">
              <a:buNone/>
            </a:pPr>
            <a:endParaRPr lang="en-US" sz="2400" b="1" dirty="0"/>
          </a:p>
          <a:p>
            <a:pPr marL="457200" indent="-457200">
              <a:buAutoNum type="arabicPeriod"/>
            </a:pPr>
            <a:r>
              <a:rPr lang="hr-HR" sz="2400" b="1" dirty="0"/>
              <a:t>Tko može ispuniti obvezu?</a:t>
            </a:r>
          </a:p>
          <a:p>
            <a:pPr marL="514350" indent="-514350">
              <a:buAutoNum type="arabicPeriod"/>
            </a:pPr>
            <a:r>
              <a:rPr lang="hr-HR" sz="2400" b="1" dirty="0"/>
              <a:t>Kome se ispunjava obveza?</a:t>
            </a:r>
          </a:p>
          <a:p>
            <a:pPr marL="514350" indent="-514350">
              <a:buAutoNum type="arabicPeriod"/>
            </a:pPr>
            <a:r>
              <a:rPr lang="hr-HR" sz="2400" b="1" dirty="0"/>
              <a:t>Što se mora ispuniti pri ispunjenju (predmet ispunjenja)? Razlika između zamjene ispunjenja, fakultativnih tražbina i obveza i </a:t>
            </a:r>
            <a:r>
              <a:rPr lang="hr-HR" sz="2400" b="1" dirty="0" err="1"/>
              <a:t>novacije</a:t>
            </a:r>
            <a:r>
              <a:rPr lang="hr-HR" sz="2400" b="1" dirty="0"/>
              <a:t>.</a:t>
            </a:r>
          </a:p>
          <a:p>
            <a:pPr marL="514350" indent="-514350">
              <a:buAutoNum type="arabicPeriod"/>
            </a:pPr>
            <a:r>
              <a:rPr lang="hr-HR" sz="2400" b="1" dirty="0"/>
              <a:t>Gdje se ispunjavaju obveze?</a:t>
            </a:r>
          </a:p>
          <a:p>
            <a:pPr marL="514350" indent="-514350">
              <a:buAutoNum type="arabicPeriod"/>
            </a:pPr>
            <a:r>
              <a:rPr lang="hr-HR" sz="2400" b="1" dirty="0"/>
              <a:t>Kada se moraju ispuniti obveze</a:t>
            </a:r>
            <a:r>
              <a:rPr lang="hr-HR" sz="2400" b="1" dirty="0" smtClean="0"/>
              <a:t>?</a:t>
            </a:r>
          </a:p>
          <a:p>
            <a:pPr marL="514350" indent="-514350">
              <a:buAutoNum type="arabicPeriod"/>
            </a:pPr>
            <a:r>
              <a:rPr lang="hr-HR" sz="2400" b="1" dirty="0" smtClean="0"/>
              <a:t>Koja je pravna posljedica zakašnjenja ispunjenja dužnika, a koja zakašnjenje vjerovnika?</a:t>
            </a:r>
            <a:endParaRPr lang="hr-HR" sz="2400" b="1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hr-HR" sz="2400" b="1" u="sn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35108">
            <a:off x="10439830" y="5617213"/>
            <a:ext cx="1675665" cy="111765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64539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85</Words>
  <Application>Microsoft Office PowerPoint</Application>
  <PresentationFormat>Široki zaslon</PresentationFormat>
  <Paragraphs>11</Paragraphs>
  <Slides>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E-nastava iz seminara Trgovačko pravo 28.4.2020.      TEMA SEMINARA:  ISPUNJENJE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E-nastava iz predmeta trgovačko pravo 17.3.2020.      TEMA PREDAVANJA:  PREGOVORI, PONUDA I PREDUGOVOR VJEŽBE</dc:title>
  <dc:creator>simunovic</dc:creator>
  <cp:lastModifiedBy>Lidija</cp:lastModifiedBy>
  <cp:revision>14</cp:revision>
  <dcterms:created xsi:type="dcterms:W3CDTF">2020-03-16T09:41:06Z</dcterms:created>
  <dcterms:modified xsi:type="dcterms:W3CDTF">2020-04-23T10:19:31Z</dcterms:modified>
</cp:coreProperties>
</file>