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3</a:t>
            </a:r>
            <a:r>
              <a:rPr lang="en-GB" sz="2800" b="1" dirty="0" smtClean="0"/>
              <a:t>1.3.2020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Opomena pred tužbu</a:t>
            </a:r>
            <a:r>
              <a:rPr lang="en-GB" sz="1800" dirty="0"/>
              <a:t> </a:t>
            </a:r>
            <a:r>
              <a:rPr lang="hr-HR" sz="1800" dirty="0"/>
              <a:t/>
            </a:r>
            <a:br>
              <a:rPr lang="hr-HR" sz="1800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04" y="5222248"/>
            <a:ext cx="2246129" cy="1500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Poštovani studenti, 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Cilj današnjeg e-seminara je naučiti napisati opomenu pred tužbu. U sljedeći slajdovima ukratko je prikazana forma opomene, a Vaš zadatak je na temelju zadanog činjeničnog stanja napisati opomenu pred tužbu. 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u="sng" dirty="0" smtClean="0"/>
              <a:t>Nakon što se ponovno uspostavi redovita nastava predajte mi primjerke svoje opomena </a:t>
            </a:r>
            <a:r>
              <a:rPr lang="hr-HR" sz="2400" u="sng" dirty="0" smtClean="0"/>
              <a:t>na </a:t>
            </a:r>
            <a:r>
              <a:rPr lang="hr-HR" sz="2400" u="sng" dirty="0" smtClean="0"/>
              <a:t>potpisanom papiru. </a:t>
            </a:r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r>
              <a:rPr lang="hr-HR" sz="2400" u="sng" dirty="0" smtClean="0"/>
              <a:t>Molim Vas da opomene pišete rukom kako bismo izbjegli potencijalno varanje.  </a:t>
            </a:r>
          </a:p>
          <a:p>
            <a:pPr marL="0" indent="0">
              <a:buNone/>
            </a:pPr>
            <a:endParaRPr lang="hr-HR" sz="2400" u="sng" dirty="0" smtClean="0"/>
          </a:p>
          <a:p>
            <a:pPr marL="0" indent="0">
              <a:buNone/>
            </a:pPr>
            <a:r>
              <a:rPr lang="hr-HR" sz="2400" b="1" u="sng" dirty="0" smtClean="0"/>
              <a:t>Tko preda dobro napisanu opomenut dobit će 1 dodatni bod na seminarskom kolokviju. </a:t>
            </a:r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r>
              <a:rPr lang="hr-HR" sz="2400" b="1" dirty="0" smtClean="0"/>
              <a:t>Evidencija nastave </a:t>
            </a:r>
            <a:r>
              <a:rPr lang="hr-HR" sz="2400" dirty="0" smtClean="0"/>
              <a:t>u sljedećem periodu vodit će se po principu tko je predao opomenu smatrat će se da je pohađao nastavu</a:t>
            </a:r>
            <a:r>
              <a:rPr lang="hr-HR" sz="2400" smtClean="0"/>
              <a:t>. 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Za sve dodatne upite javite mi se na </a:t>
            </a:r>
            <a:r>
              <a:rPr lang="hr-HR" sz="2400" b="1" u="sng" dirty="0" smtClean="0"/>
              <a:t>lsimunov@pravos.hr</a:t>
            </a:r>
            <a:endParaRPr lang="hr-HR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08">
            <a:off x="10439830" y="5617213"/>
            <a:ext cx="1675665" cy="1117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b="1" dirty="0" smtClean="0"/>
              <a:t>FORMA OPOMENE PRED TUŽBU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0515600" cy="5806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Svaka opomena pred tužbu mora imati barem ove elemente: </a:t>
            </a:r>
          </a:p>
          <a:p>
            <a:pPr>
              <a:buFontTx/>
              <a:buChar char="-"/>
            </a:pPr>
            <a:r>
              <a:rPr lang="hr-HR" dirty="0" smtClean="0"/>
              <a:t>Pošiljatelja</a:t>
            </a:r>
          </a:p>
          <a:p>
            <a:pPr>
              <a:buFontTx/>
              <a:buChar char="-"/>
            </a:pPr>
            <a:r>
              <a:rPr lang="hr-HR" dirty="0" smtClean="0"/>
              <a:t>Predmet/naziv opomene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d koga se potražuje</a:t>
            </a:r>
          </a:p>
          <a:p>
            <a:pPr>
              <a:buFontTx/>
              <a:buChar char="-"/>
            </a:pPr>
            <a:r>
              <a:rPr lang="hr-HR" dirty="0" smtClean="0"/>
              <a:t>Iznos potraživanja, za koju robu/uslugu</a:t>
            </a:r>
          </a:p>
          <a:p>
            <a:pPr>
              <a:buFontTx/>
              <a:buChar char="-"/>
            </a:pPr>
            <a:r>
              <a:rPr lang="hr-HR" dirty="0" smtClean="0"/>
              <a:t>Ukratko opisati kako j</a:t>
            </a:r>
            <a:r>
              <a:rPr lang="hr-HR" dirty="0"/>
              <a:t>e nastalo </a:t>
            </a:r>
            <a:r>
              <a:rPr lang="hr-HR" dirty="0" smtClean="0"/>
              <a:t>potraživanje</a:t>
            </a:r>
          </a:p>
          <a:p>
            <a:pPr>
              <a:buFontTx/>
              <a:buChar char="-"/>
            </a:pPr>
            <a:r>
              <a:rPr lang="hr-HR" dirty="0" smtClean="0"/>
              <a:t>Datum</a:t>
            </a:r>
          </a:p>
          <a:p>
            <a:pPr>
              <a:buFontTx/>
              <a:buChar char="-"/>
            </a:pPr>
            <a:r>
              <a:rPr lang="hr-HR" dirty="0" smtClean="0"/>
              <a:t>Potpis</a:t>
            </a:r>
          </a:p>
        </p:txBody>
      </p:sp>
    </p:spTree>
    <p:extLst>
      <p:ext uri="{BB962C8B-B14F-4D97-AF65-F5344CB8AC3E}">
        <p14:creationId xmlns:p14="http://schemas.microsoft.com/office/powerpoint/2010/main" val="103201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400" b="1" dirty="0" smtClean="0"/>
              <a:t>Podatci o pošiljatelju</a:t>
            </a:r>
          </a:p>
          <a:p>
            <a:pPr marL="0" indent="0">
              <a:buNone/>
            </a:pPr>
            <a:r>
              <a:rPr lang="hr-HR" sz="1050" b="1" dirty="0"/>
              <a:t>(NAZIV TRG. DRUŠTVA, </a:t>
            </a:r>
          </a:p>
          <a:p>
            <a:pPr marL="0" indent="0">
              <a:buNone/>
            </a:pPr>
            <a:r>
              <a:rPr lang="hr-HR" sz="1050" b="1" dirty="0"/>
              <a:t>SJEDIŠTE, </a:t>
            </a:r>
          </a:p>
          <a:p>
            <a:pPr marL="0" indent="0">
              <a:buNone/>
            </a:pPr>
            <a:r>
              <a:rPr lang="hr-HR" sz="1050" b="1" dirty="0"/>
              <a:t>PREDMET POSLOVANJA, </a:t>
            </a:r>
          </a:p>
          <a:p>
            <a:pPr marL="0" indent="0">
              <a:buNone/>
            </a:pPr>
            <a:r>
              <a:rPr lang="hr-HR" sz="1050" b="1" dirty="0"/>
              <a:t>IME DIREKTORA</a:t>
            </a:r>
            <a:r>
              <a:rPr lang="hr-HR" sz="1050" b="1" dirty="0" smtClean="0"/>
              <a:t>)</a:t>
            </a:r>
            <a:endParaRPr lang="hr-HR" dirty="0"/>
          </a:p>
          <a:p>
            <a:pPr marL="0" indent="0" algn="ctr">
              <a:buNone/>
            </a:pPr>
            <a:r>
              <a:rPr lang="hr-HR" b="1" dirty="0"/>
              <a:t>O</a:t>
            </a:r>
            <a:r>
              <a:rPr lang="hr-HR" b="1" dirty="0" smtClean="0"/>
              <a:t> P O M E N 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r">
              <a:buNone/>
            </a:pPr>
            <a:r>
              <a:rPr lang="hr-HR" sz="1100" b="1" dirty="0" smtClean="0"/>
              <a:t>KOME SE ŠALJE</a:t>
            </a:r>
          </a:p>
          <a:p>
            <a:pPr marL="0" indent="0" algn="r">
              <a:buNone/>
            </a:pPr>
            <a:r>
              <a:rPr lang="hr-HR" sz="1100" b="1" dirty="0" smtClean="0"/>
              <a:t>(NAZIV TRG. DRUŠTVA, </a:t>
            </a:r>
          </a:p>
          <a:p>
            <a:pPr marL="0" indent="0" algn="r">
              <a:buNone/>
            </a:pPr>
            <a:r>
              <a:rPr lang="hr-HR" sz="1100" b="1" dirty="0" smtClean="0"/>
              <a:t>SJEDIŠTE, </a:t>
            </a:r>
          </a:p>
          <a:p>
            <a:pPr marL="0" indent="0" algn="r">
              <a:buNone/>
            </a:pPr>
            <a:r>
              <a:rPr lang="hr-HR" sz="1100" b="1" dirty="0" smtClean="0"/>
              <a:t>PREDMET POSLOVANJA, </a:t>
            </a:r>
          </a:p>
          <a:p>
            <a:pPr marL="0" indent="0" algn="r">
              <a:buNone/>
            </a:pPr>
            <a:r>
              <a:rPr lang="hr-HR" sz="1100" b="1" dirty="0" smtClean="0"/>
              <a:t>IME DIREKTORA)</a:t>
            </a:r>
          </a:p>
          <a:p>
            <a:pPr marL="0" indent="0" algn="r">
              <a:buNone/>
            </a:pPr>
            <a:endParaRPr lang="hr-HR" sz="1100" b="1" dirty="0"/>
          </a:p>
          <a:p>
            <a:pPr marL="0" indent="0">
              <a:buNone/>
            </a:pPr>
            <a:r>
              <a:rPr lang="hr-HR" sz="1100" b="1" dirty="0" smtClean="0"/>
              <a:t>PREDMET: OPOMENA PRED TUŽBU </a:t>
            </a:r>
          </a:p>
          <a:p>
            <a:pPr marL="0" indent="0">
              <a:buNone/>
            </a:pPr>
            <a:endParaRPr lang="hr-HR" sz="1100" b="1" dirty="0"/>
          </a:p>
          <a:p>
            <a:pPr marL="0" indent="0">
              <a:buNone/>
            </a:pPr>
            <a:r>
              <a:rPr lang="hr-HR" sz="1100" b="1" dirty="0" smtClean="0"/>
              <a:t>                       Opis činjeničnog stanja</a:t>
            </a:r>
          </a:p>
          <a:p>
            <a:pPr marL="0" indent="0">
              <a:buNone/>
            </a:pPr>
            <a:endParaRPr lang="hr-HR" sz="1100" b="1" dirty="0" smtClean="0"/>
          </a:p>
          <a:p>
            <a:pPr marL="0" indent="0">
              <a:buNone/>
            </a:pPr>
            <a:endParaRPr lang="hr-HR" sz="1100" b="1" dirty="0"/>
          </a:p>
          <a:p>
            <a:pPr marL="0" indent="0">
              <a:buNone/>
            </a:pPr>
            <a:endParaRPr lang="hr-HR" sz="1100" b="1" dirty="0"/>
          </a:p>
          <a:p>
            <a:pPr marL="0" indent="0">
              <a:buNone/>
            </a:pPr>
            <a:r>
              <a:rPr lang="hr-HR" sz="1100" b="1" dirty="0" smtClean="0"/>
              <a:t>Datum</a:t>
            </a:r>
          </a:p>
          <a:p>
            <a:pPr marL="0" indent="0">
              <a:buNone/>
            </a:pPr>
            <a:endParaRPr lang="hr-HR" sz="1100" b="1" dirty="0"/>
          </a:p>
          <a:p>
            <a:pPr marL="0" indent="0" algn="r">
              <a:buNone/>
            </a:pPr>
            <a:r>
              <a:rPr lang="hr-HR" sz="1100" b="1" dirty="0" smtClean="0"/>
              <a:t>Potpis</a:t>
            </a:r>
            <a:endParaRPr lang="hr-HR" sz="1100" b="1" dirty="0"/>
          </a:p>
        </p:txBody>
      </p:sp>
    </p:spTree>
    <p:extLst>
      <p:ext uri="{BB962C8B-B14F-4D97-AF65-F5344CB8AC3E}">
        <p14:creationId xmlns:p14="http://schemas.microsoft.com/office/powerpoint/2010/main" val="17903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022" y="131805"/>
            <a:ext cx="4788243" cy="1325563"/>
          </a:xfrm>
        </p:spPr>
        <p:txBody>
          <a:bodyPr/>
          <a:lstStyle/>
          <a:p>
            <a:r>
              <a:rPr lang="hr-HR" b="1" dirty="0" smtClean="0"/>
              <a:t>Primjer opomene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604" t="12690" r="34338" b="12574"/>
          <a:stretch/>
        </p:blipFill>
        <p:spPr>
          <a:xfrm>
            <a:off x="5239265" y="378940"/>
            <a:ext cx="5926317" cy="62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8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213</Words>
  <Application>Microsoft Office PowerPoint</Application>
  <PresentationFormat>Široki zaslon</PresentationFormat>
  <Paragraphs>46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E-nastava iz seminara Trgovačko pravo 31.3.2020.      TEMA SEMINARA:  Opomena pred tužbu  </vt:lpstr>
      <vt:lpstr>PowerPoint prezentacija</vt:lpstr>
      <vt:lpstr>FORMA OPOMENE PRED TUŽBU</vt:lpstr>
      <vt:lpstr>PowerPoint prezentacija</vt:lpstr>
      <vt:lpstr>Primjer opomene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10</cp:revision>
  <dcterms:created xsi:type="dcterms:W3CDTF">2020-03-16T09:41:06Z</dcterms:created>
  <dcterms:modified xsi:type="dcterms:W3CDTF">2020-03-30T09:34:07Z</dcterms:modified>
</cp:coreProperties>
</file>