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7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3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2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9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990-7F97-48B3-8905-9DB76E6ECCA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24655"/>
            <a:ext cx="9144000" cy="443817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E-</a:t>
            </a:r>
            <a:r>
              <a:rPr lang="en-GB" sz="2800" b="1" dirty="0" err="1" smtClean="0"/>
              <a:t>nastava</a:t>
            </a:r>
            <a:r>
              <a:rPr lang="en-GB" sz="2800" b="1" dirty="0" smtClean="0"/>
              <a:t> </a:t>
            </a:r>
            <a:r>
              <a:rPr lang="en-GB" sz="2800" b="1" dirty="0" err="1"/>
              <a:t>iz</a:t>
            </a:r>
            <a:r>
              <a:rPr lang="en-GB" sz="2800" b="1" dirty="0"/>
              <a:t> </a:t>
            </a:r>
            <a:r>
              <a:rPr lang="hr-HR" sz="2800" b="1" dirty="0" smtClean="0"/>
              <a:t>seminara</a:t>
            </a:r>
            <a:r>
              <a:rPr lang="en-GB" sz="2800" b="1" dirty="0" smtClean="0"/>
              <a:t> </a:t>
            </a:r>
            <a:r>
              <a:rPr lang="hr-HR" sz="2800" b="1" dirty="0" smtClean="0"/>
              <a:t>T</a:t>
            </a:r>
            <a:r>
              <a:rPr lang="en-GB" sz="2800" b="1" dirty="0" err="1" smtClean="0"/>
              <a:t>rgovačko</a:t>
            </a:r>
            <a:r>
              <a:rPr lang="en-GB" sz="2800" b="1" dirty="0" smtClean="0"/>
              <a:t> </a:t>
            </a:r>
            <a:r>
              <a:rPr lang="en-GB" sz="2800" b="1" dirty="0" err="1"/>
              <a:t>pravo</a:t>
            </a:r>
            <a:r>
              <a:rPr lang="en-GB" sz="2800" b="1" dirty="0"/>
              <a:t> </a:t>
            </a:r>
            <a:r>
              <a:rPr lang="hr-HR" sz="2800" b="1" dirty="0" smtClean="0"/>
              <a:t>3</a:t>
            </a:r>
            <a:r>
              <a:rPr lang="en-GB" sz="2800" b="1" dirty="0" smtClean="0"/>
              <a:t>1.3.2020</a:t>
            </a:r>
            <a:r>
              <a:rPr lang="en-GB" sz="2800" b="1" dirty="0"/>
              <a:t>. </a:t>
            </a:r>
            <a:r>
              <a:rPr lang="hr-HR" sz="2800" dirty="0"/>
              <a:t/>
            </a:r>
            <a:br>
              <a:rPr lang="hr-HR" sz="28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5400" b="1" dirty="0" smtClean="0"/>
              <a:t>TEMA </a:t>
            </a:r>
            <a:r>
              <a:rPr lang="hr-HR" sz="5400" b="1" dirty="0" smtClean="0"/>
              <a:t>SEMINARA</a:t>
            </a:r>
            <a:r>
              <a:rPr lang="en-GB" sz="5400" b="1" dirty="0" smtClean="0"/>
              <a:t>: </a:t>
            </a: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>Opomena pred tužbu</a:t>
            </a:r>
            <a:r>
              <a:rPr lang="en-GB" sz="1800" dirty="0"/>
              <a:t> </a:t>
            </a:r>
            <a:r>
              <a:rPr lang="hr-HR" sz="1800" dirty="0"/>
              <a:t/>
            </a:r>
            <a:br>
              <a:rPr lang="hr-HR" sz="1800" dirty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432" y="6318465"/>
            <a:ext cx="9144000" cy="539535"/>
          </a:xfrm>
        </p:spPr>
        <p:txBody>
          <a:bodyPr/>
          <a:lstStyle/>
          <a:p>
            <a:pPr algn="r"/>
            <a:r>
              <a:rPr lang="hr-HR" dirty="0" smtClean="0"/>
              <a:t>Dr. sc. Lidija Šimunović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404" y="5222248"/>
            <a:ext cx="2246129" cy="15004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62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78010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 smtClean="0"/>
              <a:t>Poštovani studenti, 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Cilj današnjeg e-seminara je naučiti napisati opomenu pred tužbu. U sljedeći slajdovima ukratko je prikazana forma opomene, a Vaš zadatak je na temelju zadanog činjeničnog stanja napisati opomenu pred tužbu. 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u="sng" dirty="0" smtClean="0"/>
              <a:t>Nakon što se ponovno uspostavi redovita nastava predajte mi primjerke svoje opomena </a:t>
            </a:r>
            <a:r>
              <a:rPr lang="hr-HR" sz="2400" u="sng" dirty="0" smtClean="0"/>
              <a:t>na </a:t>
            </a:r>
            <a:r>
              <a:rPr lang="hr-HR" sz="2400" u="sng" dirty="0" smtClean="0"/>
              <a:t>potpisanom papiru. </a:t>
            </a:r>
          </a:p>
          <a:p>
            <a:pPr marL="0" indent="0">
              <a:buNone/>
            </a:pPr>
            <a:endParaRPr lang="hr-HR" sz="2400" u="sng" dirty="0"/>
          </a:p>
          <a:p>
            <a:pPr marL="0" indent="0">
              <a:buNone/>
            </a:pPr>
            <a:r>
              <a:rPr lang="hr-HR" sz="2400" u="sng" dirty="0" smtClean="0"/>
              <a:t>Molim Vas da opomene pišete rukom kako bismo izbjegli potencijalno varanje.  </a:t>
            </a:r>
          </a:p>
          <a:p>
            <a:pPr marL="0" indent="0">
              <a:buNone/>
            </a:pPr>
            <a:endParaRPr lang="hr-HR" sz="2400" u="sng" dirty="0" smtClean="0"/>
          </a:p>
          <a:p>
            <a:pPr marL="0" indent="0">
              <a:buNone/>
            </a:pPr>
            <a:r>
              <a:rPr lang="hr-HR" sz="2400" b="1" u="sng" dirty="0" smtClean="0"/>
              <a:t>Tko preda dobro napisanu opomenut dobit će 1 dodatni bod na seminarskom kolokviju. </a:t>
            </a:r>
          </a:p>
          <a:p>
            <a:pPr marL="0" indent="0">
              <a:buNone/>
            </a:pPr>
            <a:endParaRPr lang="hr-HR" sz="2400" u="sng" dirty="0"/>
          </a:p>
          <a:p>
            <a:pPr marL="0" indent="0">
              <a:buNone/>
            </a:pPr>
            <a:r>
              <a:rPr lang="hr-HR" sz="2400" b="1" dirty="0" smtClean="0"/>
              <a:t>Evidencija nastave </a:t>
            </a:r>
            <a:r>
              <a:rPr lang="hr-HR" sz="2400" dirty="0" smtClean="0"/>
              <a:t>u sljedećem periodu vodit će se po principu tko je predao opomenu smatrat će se da je pohađao nastavu</a:t>
            </a:r>
            <a:r>
              <a:rPr lang="hr-HR" sz="2400" smtClean="0"/>
              <a:t>. </a:t>
            </a:r>
            <a:endParaRPr lang="hr-HR" sz="2400" dirty="0"/>
          </a:p>
          <a:p>
            <a:pPr marL="0" indent="0">
              <a:buNone/>
            </a:pPr>
            <a:r>
              <a:rPr lang="hr-HR" sz="2400" dirty="0" smtClean="0"/>
              <a:t>Za sve dodatne upite javite mi se na </a:t>
            </a:r>
            <a:r>
              <a:rPr lang="hr-HR" sz="2400" b="1" u="sng" dirty="0" smtClean="0"/>
              <a:t>lsimunov@pravos.hr</a:t>
            </a:r>
            <a:endParaRPr lang="hr-HR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5108">
            <a:off x="10439830" y="5617213"/>
            <a:ext cx="1675665" cy="11176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453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4" y="0"/>
            <a:ext cx="10515600" cy="1325563"/>
          </a:xfrm>
        </p:spPr>
        <p:txBody>
          <a:bodyPr/>
          <a:lstStyle/>
          <a:p>
            <a:r>
              <a:rPr lang="hr-HR" b="1" dirty="0" smtClean="0"/>
              <a:t>FORMA OPOMENE PRED TUŽBU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4" y="1051268"/>
            <a:ext cx="10515600" cy="5806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Svaka opomena pred tužbu mora imati barem ove elemente: </a:t>
            </a:r>
          </a:p>
          <a:p>
            <a:pPr>
              <a:buFontTx/>
              <a:buChar char="-"/>
            </a:pPr>
            <a:r>
              <a:rPr lang="hr-HR" dirty="0" smtClean="0"/>
              <a:t>Pošiljatelja</a:t>
            </a:r>
          </a:p>
          <a:p>
            <a:pPr>
              <a:buFontTx/>
              <a:buChar char="-"/>
            </a:pPr>
            <a:r>
              <a:rPr lang="hr-HR" dirty="0" smtClean="0"/>
              <a:t>Predmet/naziv opomene</a:t>
            </a:r>
          </a:p>
          <a:p>
            <a:pPr>
              <a:buFontTx/>
              <a:buChar char="-"/>
            </a:pPr>
            <a:r>
              <a:rPr lang="hr-HR" dirty="0"/>
              <a:t>O</a:t>
            </a:r>
            <a:r>
              <a:rPr lang="hr-HR" dirty="0" smtClean="0"/>
              <a:t>d koga se potražuje</a:t>
            </a:r>
          </a:p>
          <a:p>
            <a:pPr>
              <a:buFontTx/>
              <a:buChar char="-"/>
            </a:pPr>
            <a:r>
              <a:rPr lang="hr-HR" dirty="0" smtClean="0"/>
              <a:t>Iznos potraživanja, za koju robu/uslugu</a:t>
            </a:r>
          </a:p>
          <a:p>
            <a:pPr>
              <a:buFontTx/>
              <a:buChar char="-"/>
            </a:pPr>
            <a:r>
              <a:rPr lang="hr-HR" dirty="0" smtClean="0"/>
              <a:t>Ukratko opisati kako j</a:t>
            </a:r>
            <a:r>
              <a:rPr lang="hr-HR" dirty="0"/>
              <a:t>e nastalo </a:t>
            </a:r>
            <a:r>
              <a:rPr lang="hr-HR" dirty="0" smtClean="0"/>
              <a:t>potraživanje</a:t>
            </a:r>
          </a:p>
          <a:p>
            <a:pPr>
              <a:buFontTx/>
              <a:buChar char="-"/>
            </a:pPr>
            <a:r>
              <a:rPr lang="hr-HR" dirty="0" smtClean="0"/>
              <a:t>Datum</a:t>
            </a:r>
          </a:p>
          <a:p>
            <a:pPr>
              <a:buFontTx/>
              <a:buChar char="-"/>
            </a:pPr>
            <a:r>
              <a:rPr lang="hr-HR" dirty="0" smtClean="0"/>
              <a:t>Potpis</a:t>
            </a:r>
          </a:p>
        </p:txBody>
      </p:sp>
    </p:spTree>
    <p:extLst>
      <p:ext uri="{BB962C8B-B14F-4D97-AF65-F5344CB8AC3E}">
        <p14:creationId xmlns:p14="http://schemas.microsoft.com/office/powerpoint/2010/main" val="103201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400" b="1" dirty="0" smtClean="0"/>
              <a:t>Podatci o pošiljatelju</a:t>
            </a:r>
          </a:p>
          <a:p>
            <a:pPr marL="0" indent="0">
              <a:buNone/>
            </a:pPr>
            <a:r>
              <a:rPr lang="hr-HR" sz="1050" b="1" dirty="0"/>
              <a:t>(NAZIV TRG. DRUŠTVA, </a:t>
            </a:r>
          </a:p>
          <a:p>
            <a:pPr marL="0" indent="0">
              <a:buNone/>
            </a:pPr>
            <a:r>
              <a:rPr lang="hr-HR" sz="1050" b="1" dirty="0"/>
              <a:t>SJEDIŠTE, </a:t>
            </a:r>
          </a:p>
          <a:p>
            <a:pPr marL="0" indent="0">
              <a:buNone/>
            </a:pPr>
            <a:r>
              <a:rPr lang="hr-HR" sz="1050" b="1" dirty="0"/>
              <a:t>PREDMET POSLOVANJA, </a:t>
            </a:r>
          </a:p>
          <a:p>
            <a:pPr marL="0" indent="0">
              <a:buNone/>
            </a:pPr>
            <a:r>
              <a:rPr lang="hr-HR" sz="1050" b="1" dirty="0"/>
              <a:t>IME DIREKTORA</a:t>
            </a:r>
            <a:r>
              <a:rPr lang="hr-HR" sz="1050" b="1" dirty="0" smtClean="0"/>
              <a:t>)</a:t>
            </a:r>
            <a:endParaRPr lang="hr-HR" dirty="0"/>
          </a:p>
          <a:p>
            <a:pPr marL="0" indent="0" algn="ctr">
              <a:buNone/>
            </a:pPr>
            <a:r>
              <a:rPr lang="hr-HR" b="1" dirty="0"/>
              <a:t>O</a:t>
            </a:r>
            <a:r>
              <a:rPr lang="hr-HR" b="1" dirty="0" smtClean="0"/>
              <a:t> P O M E N A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r">
              <a:buNone/>
            </a:pPr>
            <a:r>
              <a:rPr lang="hr-HR" sz="1100" b="1" dirty="0" smtClean="0"/>
              <a:t>KOME SE ŠALJE</a:t>
            </a:r>
          </a:p>
          <a:p>
            <a:pPr marL="0" indent="0" algn="r">
              <a:buNone/>
            </a:pPr>
            <a:r>
              <a:rPr lang="hr-HR" sz="1100" b="1" dirty="0" smtClean="0"/>
              <a:t>(NAZIV TRG. DRUŠTVA, </a:t>
            </a:r>
          </a:p>
          <a:p>
            <a:pPr marL="0" indent="0" algn="r">
              <a:buNone/>
            </a:pPr>
            <a:r>
              <a:rPr lang="hr-HR" sz="1100" b="1" dirty="0" smtClean="0"/>
              <a:t>SJEDIŠTE, </a:t>
            </a:r>
          </a:p>
          <a:p>
            <a:pPr marL="0" indent="0" algn="r">
              <a:buNone/>
            </a:pPr>
            <a:r>
              <a:rPr lang="hr-HR" sz="1100" b="1" dirty="0" smtClean="0"/>
              <a:t>PREDMET POSLOVANJA, </a:t>
            </a:r>
          </a:p>
          <a:p>
            <a:pPr marL="0" indent="0" algn="r">
              <a:buNone/>
            </a:pPr>
            <a:r>
              <a:rPr lang="hr-HR" sz="1100" b="1" dirty="0" smtClean="0"/>
              <a:t>IME DIREKTORA)</a:t>
            </a:r>
          </a:p>
          <a:p>
            <a:pPr marL="0" indent="0" algn="r">
              <a:buNone/>
            </a:pPr>
            <a:endParaRPr lang="hr-HR" sz="1100" b="1" dirty="0"/>
          </a:p>
          <a:p>
            <a:pPr marL="0" indent="0">
              <a:buNone/>
            </a:pPr>
            <a:r>
              <a:rPr lang="hr-HR" sz="1100" b="1" dirty="0" smtClean="0"/>
              <a:t>PREDMET: OPOMENA PRED TUŽBU </a:t>
            </a:r>
          </a:p>
          <a:p>
            <a:pPr marL="0" indent="0">
              <a:buNone/>
            </a:pPr>
            <a:endParaRPr lang="hr-HR" sz="1100" b="1" dirty="0"/>
          </a:p>
          <a:p>
            <a:pPr marL="0" indent="0">
              <a:buNone/>
            </a:pPr>
            <a:r>
              <a:rPr lang="hr-HR" sz="1100" b="1" dirty="0" smtClean="0"/>
              <a:t>                       Opis činjeničnog stanja</a:t>
            </a:r>
          </a:p>
          <a:p>
            <a:pPr marL="0" indent="0">
              <a:buNone/>
            </a:pPr>
            <a:endParaRPr lang="hr-HR" sz="1100" b="1" dirty="0" smtClean="0"/>
          </a:p>
          <a:p>
            <a:pPr marL="0" indent="0">
              <a:buNone/>
            </a:pPr>
            <a:endParaRPr lang="hr-HR" sz="1100" b="1" dirty="0"/>
          </a:p>
          <a:p>
            <a:pPr marL="0" indent="0">
              <a:buNone/>
            </a:pPr>
            <a:endParaRPr lang="hr-HR" sz="1100" b="1" dirty="0"/>
          </a:p>
          <a:p>
            <a:pPr marL="0" indent="0">
              <a:buNone/>
            </a:pPr>
            <a:r>
              <a:rPr lang="hr-HR" sz="1100" b="1" dirty="0" smtClean="0"/>
              <a:t>Datum</a:t>
            </a:r>
          </a:p>
          <a:p>
            <a:pPr marL="0" indent="0">
              <a:buNone/>
            </a:pPr>
            <a:endParaRPr lang="hr-HR" sz="1100" b="1" dirty="0"/>
          </a:p>
          <a:p>
            <a:pPr marL="0" indent="0" algn="r">
              <a:buNone/>
            </a:pPr>
            <a:r>
              <a:rPr lang="hr-HR" sz="1100" b="1" dirty="0" smtClean="0"/>
              <a:t>Potpis</a:t>
            </a:r>
            <a:endParaRPr lang="hr-HR" sz="1100" b="1" dirty="0"/>
          </a:p>
        </p:txBody>
      </p:sp>
    </p:spTree>
    <p:extLst>
      <p:ext uri="{BB962C8B-B14F-4D97-AF65-F5344CB8AC3E}">
        <p14:creationId xmlns:p14="http://schemas.microsoft.com/office/powerpoint/2010/main" val="17903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022" y="131805"/>
            <a:ext cx="4788243" cy="1325563"/>
          </a:xfrm>
        </p:spPr>
        <p:txBody>
          <a:bodyPr/>
          <a:lstStyle/>
          <a:p>
            <a:r>
              <a:rPr lang="hr-HR" b="1" dirty="0" smtClean="0"/>
              <a:t>Primjer opomene 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604" t="12690" r="34338" b="12574"/>
          <a:stretch/>
        </p:blipFill>
        <p:spPr>
          <a:xfrm>
            <a:off x="5239265" y="378940"/>
            <a:ext cx="5926317" cy="624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78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213</Words>
  <Application>Microsoft Office PowerPoint</Application>
  <PresentationFormat>Široki zaslon</PresentationFormat>
  <Paragraphs>46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E-nastava iz seminara Trgovačko pravo 31.3.2020.      TEMA SEMINARA:  Opomena pred tužbu  </vt:lpstr>
      <vt:lpstr>PowerPoint prezentacija</vt:lpstr>
      <vt:lpstr>FORMA OPOMENE PRED TUŽBU</vt:lpstr>
      <vt:lpstr>PowerPoint prezentacija</vt:lpstr>
      <vt:lpstr>Primjer opomene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E-nastava iz predmeta trgovačko pravo 17.3.2020.      TEMA PREDAVANJA:  PREGOVORI, PONUDA I PREDUGOVOR VJEŽBE</dc:title>
  <dc:creator>simunovic</dc:creator>
  <cp:lastModifiedBy>Lidija</cp:lastModifiedBy>
  <cp:revision>10</cp:revision>
  <dcterms:created xsi:type="dcterms:W3CDTF">2020-03-16T09:41:06Z</dcterms:created>
  <dcterms:modified xsi:type="dcterms:W3CDTF">2020-03-30T09:34:07Z</dcterms:modified>
</cp:coreProperties>
</file>