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85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3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2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9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3990-7F97-48B3-8905-9DB76E6ECCA2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7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24655"/>
            <a:ext cx="9144000" cy="443817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E-</a:t>
            </a:r>
            <a:r>
              <a:rPr lang="en-GB" sz="2800" b="1" dirty="0" err="1" smtClean="0"/>
              <a:t>nastava</a:t>
            </a:r>
            <a:r>
              <a:rPr lang="en-GB" sz="2800" b="1" dirty="0" smtClean="0"/>
              <a:t> </a:t>
            </a:r>
            <a:r>
              <a:rPr lang="en-GB" sz="2800" b="1" dirty="0" err="1"/>
              <a:t>iz</a:t>
            </a:r>
            <a:r>
              <a:rPr lang="en-GB" sz="2800" b="1" dirty="0"/>
              <a:t> </a:t>
            </a:r>
            <a:r>
              <a:rPr lang="hr-HR" sz="2800" b="1" dirty="0" smtClean="0"/>
              <a:t>seminara</a:t>
            </a:r>
            <a:r>
              <a:rPr lang="en-GB" sz="2800" b="1" dirty="0" smtClean="0"/>
              <a:t> </a:t>
            </a:r>
            <a:r>
              <a:rPr lang="hr-HR" sz="2800" b="1" dirty="0" smtClean="0"/>
              <a:t>T</a:t>
            </a:r>
            <a:r>
              <a:rPr lang="en-GB" sz="2800" b="1" dirty="0" err="1" smtClean="0"/>
              <a:t>rgovačko</a:t>
            </a:r>
            <a:r>
              <a:rPr lang="en-GB" sz="2800" b="1" dirty="0" smtClean="0"/>
              <a:t> </a:t>
            </a:r>
            <a:r>
              <a:rPr lang="en-GB" sz="2800" b="1" dirty="0" err="1"/>
              <a:t>pravo</a:t>
            </a:r>
            <a:r>
              <a:rPr lang="en-GB" sz="2800" b="1" dirty="0"/>
              <a:t> </a:t>
            </a:r>
            <a:r>
              <a:rPr lang="hr-HR" sz="2800" b="1" dirty="0" smtClean="0"/>
              <a:t>5.5</a:t>
            </a:r>
            <a:r>
              <a:rPr lang="en-GB" sz="2800" b="1" dirty="0" smtClean="0"/>
              <a:t>.2020</a:t>
            </a:r>
            <a:r>
              <a:rPr lang="en-GB" sz="2800" b="1" dirty="0"/>
              <a:t>. </a:t>
            </a:r>
            <a:r>
              <a:rPr lang="hr-HR" sz="2800" dirty="0"/>
              <a:t/>
            </a:r>
            <a:br>
              <a:rPr lang="hr-HR" sz="28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5400" b="1" dirty="0" smtClean="0"/>
              <a:t>TEMA </a:t>
            </a:r>
            <a:r>
              <a:rPr lang="hr-HR" sz="5400" b="1" dirty="0" smtClean="0"/>
              <a:t>SEMINARA</a:t>
            </a:r>
            <a:r>
              <a:rPr lang="en-GB" sz="5400" b="1" dirty="0" smtClean="0"/>
              <a:t>: </a:t>
            </a: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5400" dirty="0" smtClean="0"/>
              <a:t>IZJAVA O PRIJEBOJU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432" y="6318465"/>
            <a:ext cx="9144000" cy="539535"/>
          </a:xfrm>
        </p:spPr>
        <p:txBody>
          <a:bodyPr/>
          <a:lstStyle/>
          <a:p>
            <a:pPr algn="r"/>
            <a:r>
              <a:rPr lang="hr-HR" dirty="0" smtClean="0"/>
              <a:t>Dr. 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3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78010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Dragi </a:t>
            </a:r>
            <a:r>
              <a:rPr lang="hr-HR" sz="2400" b="1" dirty="0"/>
              <a:t>seminaristi,</a:t>
            </a:r>
          </a:p>
          <a:p>
            <a:pPr marL="0" indent="0">
              <a:buNone/>
            </a:pPr>
            <a:r>
              <a:rPr lang="hr-HR" sz="2400" b="1" dirty="0"/>
              <a:t>Molim Vas </a:t>
            </a:r>
            <a:r>
              <a:rPr lang="hr-HR" sz="2400" b="1" dirty="0" smtClean="0"/>
              <a:t>napišite </a:t>
            </a:r>
            <a:r>
              <a:rPr lang="hr-HR" sz="2400" b="1" u="sng" dirty="0" smtClean="0"/>
              <a:t>izjavu o prijeboju </a:t>
            </a:r>
            <a:r>
              <a:rPr lang="hr-HR" sz="2400" b="1" dirty="0" smtClean="0"/>
              <a:t>na temelju sljedećeg činjeničnog stanja:</a:t>
            </a:r>
          </a:p>
          <a:p>
            <a:pPr marL="0" indent="0">
              <a:buNone/>
            </a:pPr>
            <a:endParaRPr lang="hr-HR" sz="2400" b="1" dirty="0"/>
          </a:p>
          <a:p>
            <a:pPr marL="0" indent="0">
              <a:buNone/>
            </a:pPr>
            <a:r>
              <a:rPr lang="hr-HR" sz="2400" b="1" dirty="0" smtClean="0"/>
              <a:t>TRGOVAČKO DRUŠTVO  DOMINO D.O.O. DUGUJE TRGOVAČKOM DRUŠTVU ZAGORJE D.D. IZNOS OD 100.000 KN. ROK ZA VRAĆANJE BIO JE 1.4.2020.</a:t>
            </a:r>
            <a:endParaRPr lang="hr-HR" sz="2400" b="1" dirty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b="1" dirty="0"/>
              <a:t>TRGOVAČKO DRUŠTVO ZAGORJE D.D. </a:t>
            </a:r>
            <a:r>
              <a:rPr lang="hr-HR" sz="2400" b="1" dirty="0" smtClean="0"/>
              <a:t>DUGUJE </a:t>
            </a:r>
            <a:r>
              <a:rPr lang="hr-HR" sz="2400" b="1" dirty="0"/>
              <a:t>TRGOVAČKOM </a:t>
            </a:r>
            <a:r>
              <a:rPr lang="hr-HR" sz="2400" b="1" dirty="0" smtClean="0"/>
              <a:t>DRUŠTVU</a:t>
            </a:r>
            <a:r>
              <a:rPr lang="hr-HR" sz="2400" b="1" dirty="0"/>
              <a:t> DOMINO D.O.O.</a:t>
            </a:r>
            <a:r>
              <a:rPr lang="hr-HR" sz="2400" b="1" dirty="0" smtClean="0"/>
              <a:t> IZNOS </a:t>
            </a:r>
            <a:r>
              <a:rPr lang="hr-HR" sz="2400" b="1" dirty="0"/>
              <a:t>OD </a:t>
            </a:r>
            <a:r>
              <a:rPr lang="hr-HR" sz="2400" b="1" dirty="0" smtClean="0"/>
              <a:t>75.000 </a:t>
            </a:r>
            <a:r>
              <a:rPr lang="hr-HR" sz="2400" b="1" dirty="0"/>
              <a:t>KN</a:t>
            </a:r>
            <a:r>
              <a:rPr lang="hr-HR" sz="2400" b="1" dirty="0" smtClean="0"/>
              <a:t>. </a:t>
            </a:r>
            <a:r>
              <a:rPr lang="hr-HR" sz="2400" b="1" dirty="0"/>
              <a:t>ROK ZA VRAĆANJE BIO JE 1.4.2020.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b="1" dirty="0" smtClean="0"/>
              <a:t>DIREKTOR DOMINO D.O.O. ŠALJE IZJAVU O PRIJEBOJU ZAGORJE D.D.-</a:t>
            </a:r>
            <a:r>
              <a:rPr lang="hr-HR" sz="2400" b="1" smtClean="0"/>
              <a:t>U.</a:t>
            </a:r>
            <a:endParaRPr lang="hr-HR" sz="2400" b="1" dirty="0"/>
          </a:p>
          <a:p>
            <a:pPr marL="0" indent="0">
              <a:buNone/>
            </a:pPr>
            <a:r>
              <a:rPr lang="hr-HR" sz="2400" u="sng" dirty="0" smtClean="0"/>
              <a:t>OPREZ: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b="1" dirty="0" smtClean="0"/>
              <a:t>OBRATITE POZORNOST NA TO JE LI POTREBAN PRISTANAK DRUGE STRANE ZA NASTUP PRIJEBOJA.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b="1" dirty="0" smtClean="0"/>
              <a:t>OD KOJEG TRENUTKA SE SMATRA DA JE NASTUPIO PRIJEBOJ?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b="1" dirty="0" smtClean="0"/>
              <a:t>ŠTO AKO JE U TRENUTKU SLANJA IZJAVE O PRIJEBOJU ZAGORJE D.D. VEĆ PODMIRILO SVOJU OBVEZU PREMA DOMINU D.O.O.?</a:t>
            </a:r>
            <a:endParaRPr lang="hr-HR" sz="2400" b="1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hr-HR" sz="2400" b="1" u="sng" dirty="0"/>
          </a:p>
        </p:txBody>
      </p:sp>
    </p:spTree>
    <p:extLst>
      <p:ext uri="{BB962C8B-B14F-4D97-AF65-F5344CB8AC3E}">
        <p14:creationId xmlns:p14="http://schemas.microsoft.com/office/powerpoint/2010/main" val="286453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135</Words>
  <Application>Microsoft Office PowerPoint</Application>
  <PresentationFormat>Široki zaslon</PresentationFormat>
  <Paragraphs>14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E-nastava iz seminara Trgovačko pravo 5.5.2020.      TEMA SEMINARA:  IZJAVA O PRIJEBOJU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E-nastava iz predmeta trgovačko pravo 17.3.2020.      TEMA PREDAVANJA:  PREGOVORI, PONUDA I PREDUGOVOR VJEŽBE</dc:title>
  <dc:creator>simunovic</dc:creator>
  <cp:lastModifiedBy>Lidija</cp:lastModifiedBy>
  <cp:revision>15</cp:revision>
  <dcterms:created xsi:type="dcterms:W3CDTF">2020-03-16T09:41:06Z</dcterms:created>
  <dcterms:modified xsi:type="dcterms:W3CDTF">2020-04-29T18:17:06Z</dcterms:modified>
</cp:coreProperties>
</file>