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7.4</a:t>
            </a:r>
            <a:r>
              <a:rPr lang="en-GB" sz="2800" b="1" dirty="0" smtClean="0"/>
              <a:t>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REZIME GRADIVA</a:t>
            </a:r>
            <a:r>
              <a:rPr lang="en-GB" sz="1800" dirty="0"/>
              <a:t> </a:t>
            </a:r>
            <a:r>
              <a:rPr lang="hr-HR" sz="1800" dirty="0"/>
              <a:t/>
            </a:r>
            <a:br>
              <a:rPr lang="hr-HR" sz="1800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404" y="5222248"/>
            <a:ext cx="2246129" cy="15004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Poštovani studenti, 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Cilj današnjeg e-seminara je </a:t>
            </a:r>
            <a:r>
              <a:rPr lang="hr-HR" sz="2400" dirty="0" smtClean="0"/>
              <a:t>ponoviti gradivo. Molim Vas popunite tablicu u nastavku. </a:t>
            </a: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u="sng" dirty="0" smtClean="0"/>
              <a:t>Molim </a:t>
            </a:r>
            <a:r>
              <a:rPr lang="hr-HR" sz="2400" u="sng" dirty="0" smtClean="0"/>
              <a:t>Vas da </a:t>
            </a:r>
            <a:r>
              <a:rPr lang="hr-HR" sz="2400" u="sng" dirty="0" smtClean="0"/>
              <a:t>predajte mi popunjenu tablicu na </a:t>
            </a:r>
            <a:r>
              <a:rPr lang="hr-HR" sz="2400" u="sng" dirty="0" err="1" smtClean="0"/>
              <a:t>google</a:t>
            </a:r>
            <a:r>
              <a:rPr lang="hr-HR" sz="2400" u="sng" dirty="0" smtClean="0"/>
              <a:t> </a:t>
            </a:r>
            <a:r>
              <a:rPr lang="hr-HR" sz="2400" u="sng" dirty="0" err="1" smtClean="0"/>
              <a:t>classroom</a:t>
            </a:r>
            <a:r>
              <a:rPr lang="hr-HR" sz="2400" u="sng" dirty="0" smtClean="0"/>
              <a:t>-u. </a:t>
            </a:r>
          </a:p>
          <a:p>
            <a:pPr marL="0" indent="0">
              <a:buNone/>
            </a:pPr>
            <a:endParaRPr lang="hr-HR" sz="2400" u="sng" dirty="0" smtClean="0"/>
          </a:p>
          <a:p>
            <a:pPr marL="0" indent="0">
              <a:buNone/>
            </a:pPr>
            <a:r>
              <a:rPr lang="hr-HR" sz="2400" b="1" u="sng" dirty="0" smtClean="0"/>
              <a:t>Tko preda </a:t>
            </a:r>
            <a:r>
              <a:rPr lang="hr-HR" sz="2400" b="1" u="sng" dirty="0" smtClean="0"/>
              <a:t>tablicu dobit </a:t>
            </a:r>
            <a:r>
              <a:rPr lang="hr-HR" sz="2400" b="1" u="sng" dirty="0" smtClean="0"/>
              <a:t>će 1 dodatni bod na seminarskom kolokviju. </a:t>
            </a:r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r>
              <a:rPr lang="hr-HR" sz="2400" b="1" dirty="0" smtClean="0"/>
              <a:t>Evidencija nastave </a:t>
            </a:r>
            <a:r>
              <a:rPr lang="hr-HR" sz="2400" dirty="0" smtClean="0"/>
              <a:t>u sljedećem periodu vodit će se po principu tko je predao </a:t>
            </a:r>
            <a:r>
              <a:rPr lang="hr-HR" sz="2400" dirty="0" smtClean="0"/>
              <a:t>tablicu u </a:t>
            </a:r>
            <a:r>
              <a:rPr lang="hr-HR" sz="2400" dirty="0" err="1" smtClean="0"/>
              <a:t>google</a:t>
            </a:r>
            <a:r>
              <a:rPr lang="hr-HR" sz="2400" dirty="0" smtClean="0"/>
              <a:t> </a:t>
            </a:r>
            <a:r>
              <a:rPr lang="hr-HR" sz="2400" dirty="0" err="1" smtClean="0"/>
              <a:t>classroom</a:t>
            </a:r>
            <a:r>
              <a:rPr lang="hr-HR" sz="2400" dirty="0" smtClean="0"/>
              <a:t>-u smatrat </a:t>
            </a:r>
            <a:r>
              <a:rPr lang="hr-HR" sz="2400" dirty="0" smtClean="0"/>
              <a:t>će se da je pohađao nastavu. </a:t>
            </a: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Za sve dodatne upite javite mi se na </a:t>
            </a:r>
            <a:r>
              <a:rPr lang="hr-HR" sz="2400" b="1" u="sng" dirty="0" smtClean="0"/>
              <a:t>lsimunov@pravos.hr</a:t>
            </a:r>
            <a:endParaRPr lang="hr-HR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08">
            <a:off x="10439830" y="5617213"/>
            <a:ext cx="1675665" cy="1117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685616"/>
              </p:ext>
            </p:extLst>
          </p:nvPr>
        </p:nvGraphicFramePr>
        <p:xfrm>
          <a:off x="117564" y="104503"/>
          <a:ext cx="12074436" cy="662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406">
                  <a:extLst>
                    <a:ext uri="{9D8B030D-6E8A-4147-A177-3AD203B41FA5}">
                      <a16:colId xmlns:a16="http://schemas.microsoft.com/office/drawing/2014/main" val="556726506"/>
                    </a:ext>
                  </a:extLst>
                </a:gridCol>
                <a:gridCol w="2012406">
                  <a:extLst>
                    <a:ext uri="{9D8B030D-6E8A-4147-A177-3AD203B41FA5}">
                      <a16:colId xmlns:a16="http://schemas.microsoft.com/office/drawing/2014/main" val="1368158847"/>
                    </a:ext>
                  </a:extLst>
                </a:gridCol>
                <a:gridCol w="2012406">
                  <a:extLst>
                    <a:ext uri="{9D8B030D-6E8A-4147-A177-3AD203B41FA5}">
                      <a16:colId xmlns:a16="http://schemas.microsoft.com/office/drawing/2014/main" val="2019837139"/>
                    </a:ext>
                  </a:extLst>
                </a:gridCol>
                <a:gridCol w="2012406">
                  <a:extLst>
                    <a:ext uri="{9D8B030D-6E8A-4147-A177-3AD203B41FA5}">
                      <a16:colId xmlns:a16="http://schemas.microsoft.com/office/drawing/2014/main" val="3528938871"/>
                    </a:ext>
                  </a:extLst>
                </a:gridCol>
                <a:gridCol w="2012406">
                  <a:extLst>
                    <a:ext uri="{9D8B030D-6E8A-4147-A177-3AD203B41FA5}">
                      <a16:colId xmlns:a16="http://schemas.microsoft.com/office/drawing/2014/main" val="1049498310"/>
                    </a:ext>
                  </a:extLst>
                </a:gridCol>
                <a:gridCol w="2012406">
                  <a:extLst>
                    <a:ext uri="{9D8B030D-6E8A-4147-A177-3AD203B41FA5}">
                      <a16:colId xmlns:a16="http://schemas.microsoft.com/office/drawing/2014/main" val="1755525629"/>
                    </a:ext>
                  </a:extLst>
                </a:gridCol>
              </a:tblGrid>
              <a:tr h="3062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POJAM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VRSTE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UČINAK</a:t>
                      </a:r>
                      <a:r>
                        <a:rPr lang="hr-HR" baseline="0" dirty="0" smtClean="0"/>
                        <a:t> U ODNOSU NA SPOREDNA PRAVA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PRIGOVORI/AKO</a:t>
                      </a:r>
                      <a:r>
                        <a:rPr lang="hr-HR" baseline="0" dirty="0" smtClean="0"/>
                        <a:t> DA KOJI?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OSTALE NAPOMENE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80465"/>
                  </a:ext>
                </a:extLst>
              </a:tr>
              <a:tr h="1649172">
                <a:tc>
                  <a:txBody>
                    <a:bodyPr/>
                    <a:lstStyle/>
                    <a:p>
                      <a:r>
                        <a:rPr lang="hr-HR" dirty="0" smtClean="0"/>
                        <a:t>PRAVO RETENCIJE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44116"/>
                  </a:ext>
                </a:extLst>
              </a:tr>
              <a:tr h="955473">
                <a:tc>
                  <a:txBody>
                    <a:bodyPr/>
                    <a:lstStyle/>
                    <a:p>
                      <a:r>
                        <a:rPr lang="hr-HR" dirty="0" smtClean="0"/>
                        <a:t>CESIJA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575094"/>
                  </a:ext>
                </a:extLst>
              </a:tr>
              <a:tr h="955473">
                <a:tc>
                  <a:txBody>
                    <a:bodyPr/>
                    <a:lstStyle/>
                    <a:p>
                      <a:r>
                        <a:rPr lang="hr-HR" dirty="0" smtClean="0"/>
                        <a:t>SUBROGACIJA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50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8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107</Words>
  <Application>Microsoft Office PowerPoint</Application>
  <PresentationFormat>Široki zaslon</PresentationFormat>
  <Paragraphs>20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E-nastava iz seminara Trgovačko pravo 7.4.2020.      TEMA SEMINARA:  REZIME GRADIVA  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12</cp:revision>
  <dcterms:created xsi:type="dcterms:W3CDTF">2020-03-16T09:41:06Z</dcterms:created>
  <dcterms:modified xsi:type="dcterms:W3CDTF">2020-04-02T15:09:06Z</dcterms:modified>
</cp:coreProperties>
</file>