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7" r:id="rId4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58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03990-7F97-48B3-8905-9DB76E6ECCA2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FFC49-883A-43CA-999F-C49C88A18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133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03990-7F97-48B3-8905-9DB76E6ECCA2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FFC49-883A-43CA-999F-C49C88A18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677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03990-7F97-48B3-8905-9DB76E6ECCA2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FFC49-883A-43CA-999F-C49C88A18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528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03990-7F97-48B3-8905-9DB76E6ECCA2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FFC49-883A-43CA-999F-C49C88A18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801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03990-7F97-48B3-8905-9DB76E6ECCA2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FFC49-883A-43CA-999F-C49C88A18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560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03990-7F97-48B3-8905-9DB76E6ECCA2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FFC49-883A-43CA-999F-C49C88A18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405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03990-7F97-48B3-8905-9DB76E6ECCA2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FFC49-883A-43CA-999F-C49C88A18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94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03990-7F97-48B3-8905-9DB76E6ECCA2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FFC49-883A-43CA-999F-C49C88A18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797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03990-7F97-48B3-8905-9DB76E6ECCA2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FFC49-883A-43CA-999F-C49C88A18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668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03990-7F97-48B3-8905-9DB76E6ECCA2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FFC49-883A-43CA-999F-C49C88A18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976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03990-7F97-48B3-8905-9DB76E6ECCA2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FFC49-883A-43CA-999F-C49C88A18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887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03990-7F97-48B3-8905-9DB76E6ECCA2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FFFC49-883A-43CA-999F-C49C88A18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277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924655"/>
            <a:ext cx="9144000" cy="4438178"/>
          </a:xfrm>
        </p:spPr>
        <p:txBody>
          <a:bodyPr>
            <a:noAutofit/>
          </a:bodyPr>
          <a:lstStyle/>
          <a:p>
            <a:r>
              <a:rPr lang="en-GB" sz="2800" b="1" dirty="0" smtClean="0"/>
              <a:t>E-</a:t>
            </a:r>
            <a:r>
              <a:rPr lang="en-GB" sz="2800" b="1" dirty="0" err="1" smtClean="0"/>
              <a:t>nastava</a:t>
            </a:r>
            <a:r>
              <a:rPr lang="en-GB" sz="2800" b="1" dirty="0" smtClean="0"/>
              <a:t> </a:t>
            </a:r>
            <a:r>
              <a:rPr lang="en-GB" sz="2800" b="1" dirty="0" err="1"/>
              <a:t>iz</a:t>
            </a:r>
            <a:r>
              <a:rPr lang="en-GB" sz="2800" b="1" dirty="0"/>
              <a:t> </a:t>
            </a:r>
            <a:r>
              <a:rPr lang="hr-HR" sz="2800" b="1" dirty="0" smtClean="0"/>
              <a:t>seminara</a:t>
            </a:r>
            <a:r>
              <a:rPr lang="en-GB" sz="2800" b="1" dirty="0" smtClean="0"/>
              <a:t> </a:t>
            </a:r>
            <a:r>
              <a:rPr lang="hr-HR" sz="2800" b="1" dirty="0" smtClean="0"/>
              <a:t>T</a:t>
            </a:r>
            <a:r>
              <a:rPr lang="en-GB" sz="2800" b="1" dirty="0" err="1" smtClean="0"/>
              <a:t>rgovačko</a:t>
            </a:r>
            <a:r>
              <a:rPr lang="en-GB" sz="2800" b="1" dirty="0" smtClean="0"/>
              <a:t> </a:t>
            </a:r>
            <a:r>
              <a:rPr lang="en-GB" sz="2800" b="1" dirty="0" err="1"/>
              <a:t>pravo</a:t>
            </a:r>
            <a:r>
              <a:rPr lang="en-GB" sz="2800" b="1" dirty="0"/>
              <a:t> </a:t>
            </a:r>
            <a:r>
              <a:rPr lang="hr-HR" sz="2800" b="1" dirty="0" smtClean="0"/>
              <a:t>7.4</a:t>
            </a:r>
            <a:r>
              <a:rPr lang="en-GB" sz="2800" b="1" dirty="0" smtClean="0"/>
              <a:t>.2020</a:t>
            </a:r>
            <a:r>
              <a:rPr lang="en-GB" sz="2800" b="1" dirty="0"/>
              <a:t>. </a:t>
            </a:r>
            <a:r>
              <a:rPr lang="hr-HR" sz="2800" dirty="0"/>
              <a:t/>
            </a:r>
            <a:br>
              <a:rPr lang="hr-HR" sz="2800" dirty="0"/>
            </a:br>
            <a:r>
              <a:rPr lang="en-GB" sz="4000" dirty="0"/>
              <a:t> </a:t>
            </a:r>
            <a:r>
              <a:rPr lang="hr-HR" sz="4000" dirty="0"/>
              <a:t/>
            </a:r>
            <a:br>
              <a:rPr lang="hr-HR" sz="4000" dirty="0"/>
            </a:br>
            <a:r>
              <a:rPr lang="en-GB" sz="4000" dirty="0"/>
              <a:t> </a:t>
            </a:r>
            <a:r>
              <a:rPr lang="hr-HR" sz="4000" dirty="0"/>
              <a:t/>
            </a:r>
            <a:br>
              <a:rPr lang="hr-HR" sz="4000" dirty="0"/>
            </a:br>
            <a:r>
              <a:rPr lang="en-GB" sz="5400" b="1" dirty="0" smtClean="0"/>
              <a:t>TEMA </a:t>
            </a:r>
            <a:r>
              <a:rPr lang="hr-HR" sz="5400" b="1" dirty="0" smtClean="0"/>
              <a:t>SEMINARA</a:t>
            </a:r>
            <a:r>
              <a:rPr lang="en-GB" sz="5400" b="1" dirty="0" smtClean="0"/>
              <a:t>: </a:t>
            </a:r>
            <a:r>
              <a:rPr lang="hr-HR" sz="5400" dirty="0" smtClean="0"/>
              <a:t/>
            </a:r>
            <a:br>
              <a:rPr lang="hr-HR" sz="5400" dirty="0" smtClean="0"/>
            </a:br>
            <a:r>
              <a:rPr lang="hr-HR" sz="5400" dirty="0" smtClean="0"/>
              <a:t>REZIME GRADIVA</a:t>
            </a:r>
            <a:r>
              <a:rPr lang="en-GB" sz="1800" dirty="0"/>
              <a:t> </a:t>
            </a:r>
            <a:r>
              <a:rPr lang="hr-HR" sz="1800" dirty="0"/>
              <a:t/>
            </a:r>
            <a:br>
              <a:rPr lang="hr-HR" sz="1800" dirty="0"/>
            </a:br>
            <a:endParaRPr lang="en-US" sz="1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432" y="6318465"/>
            <a:ext cx="9144000" cy="539535"/>
          </a:xfrm>
        </p:spPr>
        <p:txBody>
          <a:bodyPr/>
          <a:lstStyle/>
          <a:p>
            <a:pPr algn="r"/>
            <a:r>
              <a:rPr lang="hr-HR" dirty="0" smtClean="0"/>
              <a:t>Dr. sc. Lidija Šimunović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2404" y="5222248"/>
            <a:ext cx="2246129" cy="150041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9862354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1780108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r-HR" sz="2400" dirty="0" smtClean="0"/>
              <a:t>Poštovani studenti, </a:t>
            </a:r>
          </a:p>
          <a:p>
            <a:pPr marL="0" indent="0">
              <a:buNone/>
            </a:pPr>
            <a:endParaRPr lang="hr-HR" sz="2400" dirty="0" smtClean="0"/>
          </a:p>
          <a:p>
            <a:pPr marL="0" indent="0">
              <a:buNone/>
            </a:pPr>
            <a:r>
              <a:rPr lang="hr-HR" sz="2400" dirty="0" smtClean="0"/>
              <a:t>Cilj današnjeg e-seminara je </a:t>
            </a:r>
            <a:r>
              <a:rPr lang="hr-HR" sz="2400" dirty="0" smtClean="0"/>
              <a:t>ponoviti gradivo. Molim Vas popunite tablicu u nastavku. </a:t>
            </a:r>
            <a:endParaRPr lang="hr-HR" sz="2400" dirty="0" smtClean="0"/>
          </a:p>
          <a:p>
            <a:pPr marL="0" indent="0">
              <a:buNone/>
            </a:pPr>
            <a:endParaRPr lang="hr-HR" sz="2400" dirty="0" smtClean="0"/>
          </a:p>
          <a:p>
            <a:pPr marL="0" indent="0">
              <a:buNone/>
            </a:pPr>
            <a:r>
              <a:rPr lang="hr-HR" sz="2400" u="sng" dirty="0" smtClean="0"/>
              <a:t>Molim </a:t>
            </a:r>
            <a:r>
              <a:rPr lang="hr-HR" sz="2400" u="sng" dirty="0" smtClean="0"/>
              <a:t>Vas da </a:t>
            </a:r>
            <a:r>
              <a:rPr lang="hr-HR" sz="2400" u="sng" dirty="0" smtClean="0"/>
              <a:t>predajte mi popunjenu tablicu na </a:t>
            </a:r>
            <a:r>
              <a:rPr lang="hr-HR" sz="2400" u="sng" dirty="0" err="1" smtClean="0"/>
              <a:t>google</a:t>
            </a:r>
            <a:r>
              <a:rPr lang="hr-HR" sz="2400" u="sng" dirty="0" smtClean="0"/>
              <a:t> </a:t>
            </a:r>
            <a:r>
              <a:rPr lang="hr-HR" sz="2400" u="sng" dirty="0" err="1" smtClean="0"/>
              <a:t>classroom</a:t>
            </a:r>
            <a:r>
              <a:rPr lang="hr-HR" sz="2400" u="sng" dirty="0" smtClean="0"/>
              <a:t>-u. </a:t>
            </a:r>
          </a:p>
          <a:p>
            <a:pPr marL="0" indent="0">
              <a:buNone/>
            </a:pPr>
            <a:endParaRPr lang="hr-HR" sz="2400" u="sng" dirty="0" smtClean="0"/>
          </a:p>
          <a:p>
            <a:pPr marL="0" indent="0">
              <a:buNone/>
            </a:pPr>
            <a:r>
              <a:rPr lang="hr-HR" sz="2400" b="1" u="sng" dirty="0" smtClean="0"/>
              <a:t>Tko preda </a:t>
            </a:r>
            <a:r>
              <a:rPr lang="hr-HR" sz="2400" b="1" u="sng" dirty="0" smtClean="0"/>
              <a:t>tablicu dobit </a:t>
            </a:r>
            <a:r>
              <a:rPr lang="hr-HR" sz="2400" b="1" u="sng" dirty="0" smtClean="0"/>
              <a:t>će 1 dodatni bod na seminarskom kolokviju. </a:t>
            </a:r>
          </a:p>
          <a:p>
            <a:pPr marL="0" indent="0">
              <a:buNone/>
            </a:pPr>
            <a:endParaRPr lang="hr-HR" sz="2400" u="sng" dirty="0"/>
          </a:p>
          <a:p>
            <a:pPr marL="0" indent="0">
              <a:buNone/>
            </a:pPr>
            <a:r>
              <a:rPr lang="hr-HR" sz="2400" b="1" dirty="0" smtClean="0"/>
              <a:t>Evidencija nastave </a:t>
            </a:r>
            <a:r>
              <a:rPr lang="hr-HR" sz="2400" dirty="0" smtClean="0"/>
              <a:t>u sljedećem periodu vodit će se po principu tko je predao </a:t>
            </a:r>
            <a:r>
              <a:rPr lang="hr-HR" sz="2400" dirty="0" smtClean="0"/>
              <a:t>tablicu u </a:t>
            </a:r>
            <a:r>
              <a:rPr lang="hr-HR" sz="2400" dirty="0" err="1" smtClean="0"/>
              <a:t>google</a:t>
            </a:r>
            <a:r>
              <a:rPr lang="hr-HR" sz="2400" dirty="0" smtClean="0"/>
              <a:t> </a:t>
            </a:r>
            <a:r>
              <a:rPr lang="hr-HR" sz="2400" dirty="0" err="1" smtClean="0"/>
              <a:t>classroom</a:t>
            </a:r>
            <a:r>
              <a:rPr lang="hr-HR" sz="2400" dirty="0" smtClean="0"/>
              <a:t>-u smatrat </a:t>
            </a:r>
            <a:r>
              <a:rPr lang="hr-HR" sz="2400" dirty="0" smtClean="0"/>
              <a:t>će se da je pohađao nastavu. </a:t>
            </a:r>
            <a:endParaRPr lang="hr-HR" sz="2400" dirty="0"/>
          </a:p>
          <a:p>
            <a:pPr marL="0" indent="0">
              <a:buNone/>
            </a:pPr>
            <a:r>
              <a:rPr lang="hr-HR" sz="2400" dirty="0" smtClean="0"/>
              <a:t>Za sve dodatne upite javite mi se na </a:t>
            </a:r>
            <a:r>
              <a:rPr lang="hr-HR" sz="2400" b="1" u="sng" dirty="0" smtClean="0"/>
              <a:t>lsimunov@pravos.hr</a:t>
            </a:r>
            <a:endParaRPr lang="hr-HR" sz="2400" b="1" u="sng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35108">
            <a:off x="10439830" y="5617213"/>
            <a:ext cx="1675665" cy="111765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8645394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Rezervirano mjesto sadržaja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2685616"/>
              </p:ext>
            </p:extLst>
          </p:nvPr>
        </p:nvGraphicFramePr>
        <p:xfrm>
          <a:off x="117564" y="104503"/>
          <a:ext cx="12074436" cy="66228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2406">
                  <a:extLst>
                    <a:ext uri="{9D8B030D-6E8A-4147-A177-3AD203B41FA5}">
                      <a16:colId xmlns:a16="http://schemas.microsoft.com/office/drawing/2014/main" val="556726506"/>
                    </a:ext>
                  </a:extLst>
                </a:gridCol>
                <a:gridCol w="2012406">
                  <a:extLst>
                    <a:ext uri="{9D8B030D-6E8A-4147-A177-3AD203B41FA5}">
                      <a16:colId xmlns:a16="http://schemas.microsoft.com/office/drawing/2014/main" val="1368158847"/>
                    </a:ext>
                  </a:extLst>
                </a:gridCol>
                <a:gridCol w="2012406">
                  <a:extLst>
                    <a:ext uri="{9D8B030D-6E8A-4147-A177-3AD203B41FA5}">
                      <a16:colId xmlns:a16="http://schemas.microsoft.com/office/drawing/2014/main" val="2019837139"/>
                    </a:ext>
                  </a:extLst>
                </a:gridCol>
                <a:gridCol w="2012406">
                  <a:extLst>
                    <a:ext uri="{9D8B030D-6E8A-4147-A177-3AD203B41FA5}">
                      <a16:colId xmlns:a16="http://schemas.microsoft.com/office/drawing/2014/main" val="3528938871"/>
                    </a:ext>
                  </a:extLst>
                </a:gridCol>
                <a:gridCol w="2012406">
                  <a:extLst>
                    <a:ext uri="{9D8B030D-6E8A-4147-A177-3AD203B41FA5}">
                      <a16:colId xmlns:a16="http://schemas.microsoft.com/office/drawing/2014/main" val="1049498310"/>
                    </a:ext>
                  </a:extLst>
                </a:gridCol>
                <a:gridCol w="2012406">
                  <a:extLst>
                    <a:ext uri="{9D8B030D-6E8A-4147-A177-3AD203B41FA5}">
                      <a16:colId xmlns:a16="http://schemas.microsoft.com/office/drawing/2014/main" val="1755525629"/>
                    </a:ext>
                  </a:extLst>
                </a:gridCol>
              </a:tblGrid>
              <a:tr h="30627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POJAM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VRSTE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UČINAK</a:t>
                      </a:r>
                      <a:r>
                        <a:rPr lang="hr-HR" baseline="0" dirty="0" smtClean="0"/>
                        <a:t> U ODNOSU NA SPOREDNA PRAVA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PRIGOVORI/AKO</a:t>
                      </a:r>
                      <a:r>
                        <a:rPr lang="hr-HR" baseline="0" dirty="0" smtClean="0"/>
                        <a:t> DA KOJI?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OSTALE NAPOMENE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880465"/>
                  </a:ext>
                </a:extLst>
              </a:tr>
              <a:tr h="1649172">
                <a:tc>
                  <a:txBody>
                    <a:bodyPr/>
                    <a:lstStyle/>
                    <a:p>
                      <a:r>
                        <a:rPr lang="hr-HR" dirty="0" smtClean="0"/>
                        <a:t>PRAVO RETENCIJE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5144116"/>
                  </a:ext>
                </a:extLst>
              </a:tr>
              <a:tr h="955473">
                <a:tc>
                  <a:txBody>
                    <a:bodyPr/>
                    <a:lstStyle/>
                    <a:p>
                      <a:r>
                        <a:rPr lang="hr-HR" dirty="0" smtClean="0"/>
                        <a:t>CESIJA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9575094"/>
                  </a:ext>
                </a:extLst>
              </a:tr>
              <a:tr h="955473">
                <a:tc>
                  <a:txBody>
                    <a:bodyPr/>
                    <a:lstStyle/>
                    <a:p>
                      <a:r>
                        <a:rPr lang="hr-HR" dirty="0" smtClean="0"/>
                        <a:t>SUBROGACIJA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45013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47889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107</Words>
  <Application>Microsoft Office PowerPoint</Application>
  <PresentationFormat>Široki zaslon</PresentationFormat>
  <Paragraphs>20</Paragraphs>
  <Slides>3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E-nastava iz seminara Trgovačko pravo 7.4.2020.      TEMA SEMINARA:  REZIME GRADIVA  </vt:lpstr>
      <vt:lpstr>PowerPoint prezentacija</vt:lpstr>
      <vt:lpstr>PowerPoint prezentacija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E-nastava iz predmeta trgovačko pravo 17.3.2020.      TEMA PREDAVANJA:  PREGOVORI, PONUDA I PREDUGOVOR VJEŽBE</dc:title>
  <dc:creator>simunovic</dc:creator>
  <cp:lastModifiedBy>Lidija</cp:lastModifiedBy>
  <cp:revision>12</cp:revision>
  <dcterms:created xsi:type="dcterms:W3CDTF">2020-03-16T09:41:06Z</dcterms:created>
  <dcterms:modified xsi:type="dcterms:W3CDTF">2020-04-02T15:09:06Z</dcterms:modified>
</cp:coreProperties>
</file>