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1" r:id="rId4"/>
    <p:sldId id="271" r:id="rId5"/>
    <p:sldId id="275" r:id="rId6"/>
    <p:sldId id="273" r:id="rId7"/>
    <p:sldId id="274" r:id="rId8"/>
    <p:sldId id="276" r:id="rId9"/>
    <p:sldId id="277" r:id="rId10"/>
    <p:sldId id="259" r:id="rId11"/>
    <p:sldId id="279" r:id="rId12"/>
    <p:sldId id="280" r:id="rId13"/>
    <p:sldId id="281" r:id="rId14"/>
    <p:sldId id="282" r:id="rId15"/>
    <p:sldId id="283" r:id="rId16"/>
    <p:sldId id="285" r:id="rId17"/>
    <p:sldId id="284" r:id="rId18"/>
    <p:sldId id="286" r:id="rId19"/>
    <p:sldId id="287" r:id="rId20"/>
    <p:sldId id="288" r:id="rId21"/>
    <p:sldId id="290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0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DFD0B-6DEE-4316-BBC6-DA0ED2281BB6}" type="doc">
      <dgm:prSet loTypeId="urn:microsoft.com/office/officeart/2005/8/layout/cycle7" loCatId="cycle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C1859BA-A04C-45ED-90A7-866A5663EB6F}">
      <dgm:prSet phldrT="[Text]" custT="1"/>
      <dgm:spPr/>
      <dgm:t>
        <a:bodyPr/>
        <a:lstStyle/>
        <a:p>
          <a:r>
            <a:rPr lang="hr-HR" sz="1400" b="1" dirty="0" smtClean="0"/>
            <a:t>Angažirati sljedbenike</a:t>
          </a:r>
          <a:endParaRPr lang="en-US" sz="1400" b="1" dirty="0"/>
        </a:p>
      </dgm:t>
    </dgm:pt>
    <dgm:pt modelId="{06418534-CA99-4141-934D-D59E68E022E1}" type="parTrans" cxnId="{514CB2AE-618B-4FEA-B858-2490CF2E2821}">
      <dgm:prSet/>
      <dgm:spPr/>
      <dgm:t>
        <a:bodyPr/>
        <a:lstStyle/>
        <a:p>
          <a:endParaRPr lang="en-US" sz="1400" b="1"/>
        </a:p>
      </dgm:t>
    </dgm:pt>
    <dgm:pt modelId="{5231F246-5CDE-464F-8946-6DEDDFFA5E66}" type="sibTrans" cxnId="{514CB2AE-618B-4FEA-B858-2490CF2E2821}">
      <dgm:prSet custT="1"/>
      <dgm:spPr/>
      <dgm:t>
        <a:bodyPr/>
        <a:lstStyle/>
        <a:p>
          <a:endParaRPr lang="en-US" sz="1400" b="1"/>
        </a:p>
      </dgm:t>
    </dgm:pt>
    <dgm:pt modelId="{E2D20A9C-4EE8-4379-A925-4B60C4292055}">
      <dgm:prSet phldrT="[Text]" custT="1"/>
      <dgm:spPr/>
      <dgm:t>
        <a:bodyPr/>
        <a:lstStyle/>
        <a:p>
          <a:r>
            <a:rPr lang="hr-HR" sz="1400" b="1" dirty="0" smtClean="0"/>
            <a:t>Proces vodstva</a:t>
          </a:r>
          <a:endParaRPr lang="en-US" sz="1400" b="1" dirty="0"/>
        </a:p>
      </dgm:t>
    </dgm:pt>
    <dgm:pt modelId="{94E6F1B9-9D79-4D84-9464-613C931291FE}" type="parTrans" cxnId="{F7B36B07-C5E3-44FE-A33C-ED1736C802C3}">
      <dgm:prSet/>
      <dgm:spPr/>
      <dgm:t>
        <a:bodyPr/>
        <a:lstStyle/>
        <a:p>
          <a:endParaRPr lang="en-US" sz="1400" b="1"/>
        </a:p>
      </dgm:t>
    </dgm:pt>
    <dgm:pt modelId="{4BC475DA-040E-4097-9AE4-3DBA69559C20}" type="sibTrans" cxnId="{F7B36B07-C5E3-44FE-A33C-ED1736C802C3}">
      <dgm:prSet custT="1"/>
      <dgm:spPr/>
      <dgm:t>
        <a:bodyPr/>
        <a:lstStyle/>
        <a:p>
          <a:endParaRPr lang="en-US" sz="1400" b="1"/>
        </a:p>
      </dgm:t>
    </dgm:pt>
    <dgm:pt modelId="{1911CA79-7D99-41F7-9E31-EA2448B5731C}">
      <dgm:prSet phldrT="[Text]" custT="1"/>
      <dgm:spPr/>
      <dgm:t>
        <a:bodyPr/>
        <a:lstStyle/>
        <a:p>
          <a:r>
            <a:rPr lang="hr-HR" sz="1400" b="1" dirty="0" smtClean="0"/>
            <a:t>Vizija, vrijednosti, strategija</a:t>
          </a:r>
          <a:endParaRPr lang="en-US" sz="1400" b="1" dirty="0"/>
        </a:p>
      </dgm:t>
    </dgm:pt>
    <dgm:pt modelId="{EF588620-3A6C-47D4-90A2-79FC4D1FD5FA}" type="parTrans" cxnId="{320D0929-6087-4CF3-BFE9-4B91394D6D16}">
      <dgm:prSet/>
      <dgm:spPr/>
      <dgm:t>
        <a:bodyPr/>
        <a:lstStyle/>
        <a:p>
          <a:endParaRPr lang="en-US" sz="1400" b="1"/>
        </a:p>
      </dgm:t>
    </dgm:pt>
    <dgm:pt modelId="{DAE03B82-C895-4CD5-8FA5-21D53BC9EB8D}" type="sibTrans" cxnId="{320D0929-6087-4CF3-BFE9-4B91394D6D16}">
      <dgm:prSet custT="1"/>
      <dgm:spPr/>
      <dgm:t>
        <a:bodyPr/>
        <a:lstStyle/>
        <a:p>
          <a:endParaRPr lang="en-US" sz="1400" b="1"/>
        </a:p>
      </dgm:t>
    </dgm:pt>
    <dgm:pt modelId="{67628B0F-40A4-48C1-AAB7-9519EB9726DC}" type="pres">
      <dgm:prSet presAssocID="{E25DFD0B-6DEE-4316-BBC6-DA0ED2281B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739EA6-D877-4623-8005-9DB2FC2E840D}" type="pres">
      <dgm:prSet presAssocID="{0C1859BA-A04C-45ED-90A7-866A5663EB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A6A58-239A-4F05-A2A9-0A37B18ADA13}" type="pres">
      <dgm:prSet presAssocID="{5231F246-5CDE-464F-8946-6DEDDFFA5E6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4F22AED-1AF9-4497-8A11-AD7D6E04E3BC}" type="pres">
      <dgm:prSet presAssocID="{5231F246-5CDE-464F-8946-6DEDDFFA5E6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D7E8866-00E2-4A6D-9721-7D17854D6EE4}" type="pres">
      <dgm:prSet presAssocID="{E2D20A9C-4EE8-4379-A925-4B60C42920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924EA-0CD1-42AC-ACFD-5749A72D76C4}" type="pres">
      <dgm:prSet presAssocID="{4BC475DA-040E-4097-9AE4-3DBA69559C2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DBAAFCB-F6ED-42E6-8DDB-9954ED9F153F}" type="pres">
      <dgm:prSet presAssocID="{4BC475DA-040E-4097-9AE4-3DBA69559C2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01891F9-4896-4FC7-A2B4-EBA489391C56}" type="pres">
      <dgm:prSet presAssocID="{1911CA79-7D99-41F7-9E31-EA2448B573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6B5A1-3E19-4896-9163-7860336DC5BF}" type="pres">
      <dgm:prSet presAssocID="{DAE03B82-C895-4CD5-8FA5-21D53BC9EB8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4AFA489-2ED6-4B59-99BF-8451B3871DEE}" type="pres">
      <dgm:prSet presAssocID="{DAE03B82-C895-4CD5-8FA5-21D53BC9EB8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ABEDF98-E6AC-4899-BB2F-99F4DA6D5612}" type="presOf" srcId="{E25DFD0B-6DEE-4316-BBC6-DA0ED2281BB6}" destId="{67628B0F-40A4-48C1-AAB7-9519EB9726DC}" srcOrd="0" destOrd="0" presId="urn:microsoft.com/office/officeart/2005/8/layout/cycle7"/>
    <dgm:cxn modelId="{685EF455-8395-4BF7-A694-9B343C8005F7}" type="presOf" srcId="{1911CA79-7D99-41F7-9E31-EA2448B5731C}" destId="{901891F9-4896-4FC7-A2B4-EBA489391C56}" srcOrd="0" destOrd="0" presId="urn:microsoft.com/office/officeart/2005/8/layout/cycle7"/>
    <dgm:cxn modelId="{537948F0-9B16-4ED9-AA86-F0A6AD3DDC99}" type="presOf" srcId="{5231F246-5CDE-464F-8946-6DEDDFFA5E66}" destId="{44F22AED-1AF9-4497-8A11-AD7D6E04E3BC}" srcOrd="1" destOrd="0" presId="urn:microsoft.com/office/officeart/2005/8/layout/cycle7"/>
    <dgm:cxn modelId="{CCD84F9C-A38F-4278-BBBB-14946B22A7F5}" type="presOf" srcId="{DAE03B82-C895-4CD5-8FA5-21D53BC9EB8D}" destId="{2B46B5A1-3E19-4896-9163-7860336DC5BF}" srcOrd="0" destOrd="0" presId="urn:microsoft.com/office/officeart/2005/8/layout/cycle7"/>
    <dgm:cxn modelId="{23F86EF4-736E-4D06-8A00-7ECD3814D20E}" type="presOf" srcId="{5231F246-5CDE-464F-8946-6DEDDFFA5E66}" destId="{045A6A58-239A-4F05-A2A9-0A37B18ADA13}" srcOrd="0" destOrd="0" presId="urn:microsoft.com/office/officeart/2005/8/layout/cycle7"/>
    <dgm:cxn modelId="{071D1CB8-8B7C-4C8F-8CA1-464F13EF804A}" type="presOf" srcId="{4BC475DA-040E-4097-9AE4-3DBA69559C20}" destId="{BAF924EA-0CD1-42AC-ACFD-5749A72D76C4}" srcOrd="0" destOrd="0" presId="urn:microsoft.com/office/officeart/2005/8/layout/cycle7"/>
    <dgm:cxn modelId="{A1FBEE86-B208-4994-AB53-0B6F513B6B64}" type="presOf" srcId="{DAE03B82-C895-4CD5-8FA5-21D53BC9EB8D}" destId="{24AFA489-2ED6-4B59-99BF-8451B3871DEE}" srcOrd="1" destOrd="0" presId="urn:microsoft.com/office/officeart/2005/8/layout/cycle7"/>
    <dgm:cxn modelId="{320D0929-6087-4CF3-BFE9-4B91394D6D16}" srcId="{E25DFD0B-6DEE-4316-BBC6-DA0ED2281BB6}" destId="{1911CA79-7D99-41F7-9E31-EA2448B5731C}" srcOrd="2" destOrd="0" parTransId="{EF588620-3A6C-47D4-90A2-79FC4D1FD5FA}" sibTransId="{DAE03B82-C895-4CD5-8FA5-21D53BC9EB8D}"/>
    <dgm:cxn modelId="{62954B63-9A56-4387-BD59-AD536D0B935B}" type="presOf" srcId="{0C1859BA-A04C-45ED-90A7-866A5663EB6F}" destId="{A1739EA6-D877-4623-8005-9DB2FC2E840D}" srcOrd="0" destOrd="0" presId="urn:microsoft.com/office/officeart/2005/8/layout/cycle7"/>
    <dgm:cxn modelId="{514CB2AE-618B-4FEA-B858-2490CF2E2821}" srcId="{E25DFD0B-6DEE-4316-BBC6-DA0ED2281BB6}" destId="{0C1859BA-A04C-45ED-90A7-866A5663EB6F}" srcOrd="0" destOrd="0" parTransId="{06418534-CA99-4141-934D-D59E68E022E1}" sibTransId="{5231F246-5CDE-464F-8946-6DEDDFFA5E66}"/>
    <dgm:cxn modelId="{60805097-AED0-4BFD-8E06-EF29009C7F0D}" type="presOf" srcId="{4BC475DA-040E-4097-9AE4-3DBA69559C20}" destId="{FDBAAFCB-F6ED-42E6-8DDB-9954ED9F153F}" srcOrd="1" destOrd="0" presId="urn:microsoft.com/office/officeart/2005/8/layout/cycle7"/>
    <dgm:cxn modelId="{F7B36B07-C5E3-44FE-A33C-ED1736C802C3}" srcId="{E25DFD0B-6DEE-4316-BBC6-DA0ED2281BB6}" destId="{E2D20A9C-4EE8-4379-A925-4B60C4292055}" srcOrd="1" destOrd="0" parTransId="{94E6F1B9-9D79-4D84-9464-613C931291FE}" sibTransId="{4BC475DA-040E-4097-9AE4-3DBA69559C20}"/>
    <dgm:cxn modelId="{2398F84E-4B19-4F99-ACBB-BEAB784CB776}" type="presOf" srcId="{E2D20A9C-4EE8-4379-A925-4B60C4292055}" destId="{3D7E8866-00E2-4A6D-9721-7D17854D6EE4}" srcOrd="0" destOrd="0" presId="urn:microsoft.com/office/officeart/2005/8/layout/cycle7"/>
    <dgm:cxn modelId="{9BB9E7EB-0A2E-465A-B059-E0391E0641D3}" type="presParOf" srcId="{67628B0F-40A4-48C1-AAB7-9519EB9726DC}" destId="{A1739EA6-D877-4623-8005-9DB2FC2E840D}" srcOrd="0" destOrd="0" presId="urn:microsoft.com/office/officeart/2005/8/layout/cycle7"/>
    <dgm:cxn modelId="{88203BAA-0F75-45CF-8AE6-616B2E242DD6}" type="presParOf" srcId="{67628B0F-40A4-48C1-AAB7-9519EB9726DC}" destId="{045A6A58-239A-4F05-A2A9-0A37B18ADA13}" srcOrd="1" destOrd="0" presId="urn:microsoft.com/office/officeart/2005/8/layout/cycle7"/>
    <dgm:cxn modelId="{D335665A-3987-4122-B2F7-C582F512E72B}" type="presParOf" srcId="{045A6A58-239A-4F05-A2A9-0A37B18ADA13}" destId="{44F22AED-1AF9-4497-8A11-AD7D6E04E3BC}" srcOrd="0" destOrd="0" presId="urn:microsoft.com/office/officeart/2005/8/layout/cycle7"/>
    <dgm:cxn modelId="{AEB51C67-4250-49C1-971E-EDAABDC1B2F3}" type="presParOf" srcId="{67628B0F-40A4-48C1-AAB7-9519EB9726DC}" destId="{3D7E8866-00E2-4A6D-9721-7D17854D6EE4}" srcOrd="2" destOrd="0" presId="urn:microsoft.com/office/officeart/2005/8/layout/cycle7"/>
    <dgm:cxn modelId="{9221C120-497C-4468-A49E-6704DBA1B701}" type="presParOf" srcId="{67628B0F-40A4-48C1-AAB7-9519EB9726DC}" destId="{BAF924EA-0CD1-42AC-ACFD-5749A72D76C4}" srcOrd="3" destOrd="0" presId="urn:microsoft.com/office/officeart/2005/8/layout/cycle7"/>
    <dgm:cxn modelId="{266A191B-00B5-4BF2-A6F7-51BCB184B81A}" type="presParOf" srcId="{BAF924EA-0CD1-42AC-ACFD-5749A72D76C4}" destId="{FDBAAFCB-F6ED-42E6-8DDB-9954ED9F153F}" srcOrd="0" destOrd="0" presId="urn:microsoft.com/office/officeart/2005/8/layout/cycle7"/>
    <dgm:cxn modelId="{8916B1EF-AE84-49FA-A673-3EADCDAB3606}" type="presParOf" srcId="{67628B0F-40A4-48C1-AAB7-9519EB9726DC}" destId="{901891F9-4896-4FC7-A2B4-EBA489391C56}" srcOrd="4" destOrd="0" presId="urn:microsoft.com/office/officeart/2005/8/layout/cycle7"/>
    <dgm:cxn modelId="{232E78AD-5994-45F2-9EDE-EBE800FB5E73}" type="presParOf" srcId="{67628B0F-40A4-48C1-AAB7-9519EB9726DC}" destId="{2B46B5A1-3E19-4896-9163-7860336DC5BF}" srcOrd="5" destOrd="0" presId="urn:microsoft.com/office/officeart/2005/8/layout/cycle7"/>
    <dgm:cxn modelId="{55E98C61-2F99-4252-906E-6376130BC7B4}" type="presParOf" srcId="{2B46B5A1-3E19-4896-9163-7860336DC5BF}" destId="{24AFA489-2ED6-4B59-99BF-8451B3871DE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2B0466-8289-492F-809E-A80D242F4DC2}" type="doc">
      <dgm:prSet loTypeId="urn:microsoft.com/office/officeart/2005/8/layout/cycle4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BD0AE-5721-459C-B415-29C4C3E286A1}">
      <dgm:prSet phldrT="[Text]" custT="1"/>
      <dgm:spPr/>
      <dgm:t>
        <a:bodyPr/>
        <a:lstStyle/>
        <a:p>
          <a:r>
            <a:rPr lang="hr-HR" sz="1400" b="0" dirty="0" smtClean="0"/>
            <a:t>S3</a:t>
          </a:r>
        </a:p>
        <a:p>
          <a:r>
            <a:rPr lang="hr-HR" sz="1400" b="0" dirty="0" smtClean="0"/>
            <a:t>Prenosi ideje i pomaže u donošenju odluka</a:t>
          </a:r>
        </a:p>
        <a:p>
          <a:r>
            <a:rPr lang="hr-HR" sz="1400" b="0" dirty="0" smtClean="0"/>
            <a:t>SUDJELUJE</a:t>
          </a:r>
          <a:endParaRPr lang="en-US" sz="1400" b="0" dirty="0"/>
        </a:p>
      </dgm:t>
    </dgm:pt>
    <dgm:pt modelId="{829C4E22-03AA-4902-8118-BCCDFF146596}" type="parTrans" cxnId="{409F76DA-F42B-46BB-8A01-7A49E0A67E9D}">
      <dgm:prSet/>
      <dgm:spPr/>
      <dgm:t>
        <a:bodyPr/>
        <a:lstStyle/>
        <a:p>
          <a:endParaRPr lang="en-US" sz="1400" b="0"/>
        </a:p>
      </dgm:t>
    </dgm:pt>
    <dgm:pt modelId="{382B9495-6242-4025-B4E9-F5D0062344ED}" type="sibTrans" cxnId="{409F76DA-F42B-46BB-8A01-7A49E0A67E9D}">
      <dgm:prSet/>
      <dgm:spPr/>
      <dgm:t>
        <a:bodyPr/>
        <a:lstStyle/>
        <a:p>
          <a:endParaRPr lang="en-US" sz="1400" b="0"/>
        </a:p>
      </dgm:t>
    </dgm:pt>
    <dgm:pt modelId="{E753340C-5C26-4974-95D0-AD70B220D949}">
      <dgm:prSet phldrT="[Text]" custT="1"/>
      <dgm:spPr/>
      <dgm:t>
        <a:bodyPr/>
        <a:lstStyle/>
        <a:p>
          <a:r>
            <a:rPr lang="hr-HR" sz="1400" b="0" dirty="0" smtClean="0"/>
            <a:t>S2 Objašnjava odluke i pruža priliku za objašnjenja</a:t>
          </a:r>
        </a:p>
        <a:p>
          <a:r>
            <a:rPr lang="hr-HR" sz="1400" b="0" dirty="0" smtClean="0"/>
            <a:t>PRODAJE</a:t>
          </a:r>
          <a:endParaRPr lang="en-US" sz="1400" b="0" dirty="0"/>
        </a:p>
      </dgm:t>
    </dgm:pt>
    <dgm:pt modelId="{8660A19F-9A67-4182-A0C0-5E9048E28D14}" type="parTrans" cxnId="{3E30A6B9-042F-42D8-9DEF-AFD8A5FE44DD}">
      <dgm:prSet/>
      <dgm:spPr/>
      <dgm:t>
        <a:bodyPr/>
        <a:lstStyle/>
        <a:p>
          <a:endParaRPr lang="en-US" sz="1400" b="0"/>
        </a:p>
      </dgm:t>
    </dgm:pt>
    <dgm:pt modelId="{232E500F-A8E7-4F29-87B6-03801BA1145E}" type="sibTrans" cxnId="{3E30A6B9-042F-42D8-9DEF-AFD8A5FE44DD}">
      <dgm:prSet/>
      <dgm:spPr/>
      <dgm:t>
        <a:bodyPr/>
        <a:lstStyle/>
        <a:p>
          <a:endParaRPr lang="en-US" sz="1400" b="0"/>
        </a:p>
      </dgm:t>
    </dgm:pt>
    <dgm:pt modelId="{48914F10-F53B-45C4-8042-2304A1C2D54A}">
      <dgm:prSet phldrT="[Text]" custT="1"/>
      <dgm:spPr/>
      <dgm:t>
        <a:bodyPr/>
        <a:lstStyle/>
        <a:p>
          <a:endParaRPr lang="hr-HR" sz="1400" b="0" dirty="0" smtClean="0"/>
        </a:p>
        <a:p>
          <a:r>
            <a:rPr lang="hr-HR" sz="1400" b="0" dirty="0" smtClean="0"/>
            <a:t>S1-Pruža specifične upute i izbliza nadzire provedbu</a:t>
          </a:r>
        </a:p>
        <a:p>
          <a:r>
            <a:rPr lang="hr-HR" sz="1400" b="0" dirty="0" smtClean="0"/>
            <a:t>GOVORI</a:t>
          </a:r>
          <a:endParaRPr lang="en-US" sz="1400" b="0" dirty="0"/>
        </a:p>
      </dgm:t>
    </dgm:pt>
    <dgm:pt modelId="{FAB0D5FB-9436-4EAC-BBAE-EFF36011C4E3}" type="parTrans" cxnId="{A75CC401-65F7-420F-9CA8-A68C8A139C84}">
      <dgm:prSet/>
      <dgm:spPr/>
      <dgm:t>
        <a:bodyPr/>
        <a:lstStyle/>
        <a:p>
          <a:endParaRPr lang="en-US" sz="1400" b="0"/>
        </a:p>
      </dgm:t>
    </dgm:pt>
    <dgm:pt modelId="{00634BCF-F5A8-495D-B9F5-8786B780F04B}" type="sibTrans" cxnId="{A75CC401-65F7-420F-9CA8-A68C8A139C84}">
      <dgm:prSet/>
      <dgm:spPr/>
      <dgm:t>
        <a:bodyPr/>
        <a:lstStyle/>
        <a:p>
          <a:endParaRPr lang="en-US" sz="1400" b="0"/>
        </a:p>
      </dgm:t>
    </dgm:pt>
    <dgm:pt modelId="{657A22EB-4AC5-471B-A995-11831C25057B}">
      <dgm:prSet phldrT="[Text]" custT="1"/>
      <dgm:spPr/>
      <dgm:t>
        <a:bodyPr/>
        <a:lstStyle/>
        <a:p>
          <a:r>
            <a:rPr lang="hr-HR" sz="1400" b="0" dirty="0" smtClean="0"/>
            <a:t>S4 - Prebacuje odgovornost za odluke i provedbu</a:t>
          </a:r>
        </a:p>
        <a:p>
          <a:r>
            <a:rPr lang="hr-HR" sz="1400" b="0" dirty="0" smtClean="0"/>
            <a:t>DELEGIRA</a:t>
          </a:r>
          <a:endParaRPr lang="en-US" sz="1400" b="0" dirty="0"/>
        </a:p>
      </dgm:t>
    </dgm:pt>
    <dgm:pt modelId="{65E9DC12-7FD7-46B3-871F-B77BDCDB7AB8}" type="parTrans" cxnId="{B8F97712-C701-442F-A9DE-59560B5666EF}">
      <dgm:prSet/>
      <dgm:spPr/>
      <dgm:t>
        <a:bodyPr/>
        <a:lstStyle/>
        <a:p>
          <a:endParaRPr lang="en-US" sz="1400" b="0"/>
        </a:p>
      </dgm:t>
    </dgm:pt>
    <dgm:pt modelId="{7DAFA4CA-EE79-4397-BBDD-59BCF53FE54F}" type="sibTrans" cxnId="{B8F97712-C701-442F-A9DE-59560B5666EF}">
      <dgm:prSet/>
      <dgm:spPr/>
      <dgm:t>
        <a:bodyPr/>
        <a:lstStyle/>
        <a:p>
          <a:endParaRPr lang="en-US" sz="1400" b="0"/>
        </a:p>
      </dgm:t>
    </dgm:pt>
    <dgm:pt modelId="{5692784D-18E8-40CA-A363-10637C5C97F8}" type="pres">
      <dgm:prSet presAssocID="{912B0466-8289-492F-809E-A80D242F4DC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96B1C-69EF-4B57-B1CE-EBCFCB65D982}" type="pres">
      <dgm:prSet presAssocID="{912B0466-8289-492F-809E-A80D242F4DC2}" presName="children" presStyleCnt="0"/>
      <dgm:spPr/>
    </dgm:pt>
    <dgm:pt modelId="{60F5B694-D94C-480F-9DFC-D5B566DBD63C}" type="pres">
      <dgm:prSet presAssocID="{912B0466-8289-492F-809E-A80D242F4DC2}" presName="childPlaceholder" presStyleCnt="0"/>
      <dgm:spPr/>
    </dgm:pt>
    <dgm:pt modelId="{7AB3F602-E864-443A-9B2C-F4D016778E97}" type="pres">
      <dgm:prSet presAssocID="{912B0466-8289-492F-809E-A80D242F4DC2}" presName="circle" presStyleCnt="0"/>
      <dgm:spPr/>
    </dgm:pt>
    <dgm:pt modelId="{D652273D-607D-4C18-834F-E7287A2D751C}" type="pres">
      <dgm:prSet presAssocID="{912B0466-8289-492F-809E-A80D242F4DC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1DC2F-695B-4D51-BD71-EBD466C6B1DE}" type="pres">
      <dgm:prSet presAssocID="{912B0466-8289-492F-809E-A80D242F4DC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5415C-97E6-46CE-9648-65A720D5773F}" type="pres">
      <dgm:prSet presAssocID="{912B0466-8289-492F-809E-A80D242F4DC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046E3-FAD0-4B57-AC95-DE374B67D278}" type="pres">
      <dgm:prSet presAssocID="{912B0466-8289-492F-809E-A80D242F4DC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7BEA5-B162-4EAD-B932-2D81EC9045C7}" type="pres">
      <dgm:prSet presAssocID="{912B0466-8289-492F-809E-A80D242F4DC2}" presName="quadrantPlaceholder" presStyleCnt="0"/>
      <dgm:spPr/>
    </dgm:pt>
    <dgm:pt modelId="{0F09E0F5-C664-4354-956F-DDF8E2DCA0CF}" type="pres">
      <dgm:prSet presAssocID="{912B0466-8289-492F-809E-A80D242F4DC2}" presName="center1" presStyleLbl="fgShp" presStyleIdx="0" presStyleCnt="2"/>
      <dgm:spPr/>
    </dgm:pt>
    <dgm:pt modelId="{C6D8A17D-7FFD-47D5-9B4B-5D2CBDE26968}" type="pres">
      <dgm:prSet presAssocID="{912B0466-8289-492F-809E-A80D242F4DC2}" presName="center2" presStyleLbl="fgShp" presStyleIdx="1" presStyleCnt="2"/>
      <dgm:spPr/>
    </dgm:pt>
  </dgm:ptLst>
  <dgm:cxnLst>
    <dgm:cxn modelId="{A75CC401-65F7-420F-9CA8-A68C8A139C84}" srcId="{912B0466-8289-492F-809E-A80D242F4DC2}" destId="{48914F10-F53B-45C4-8042-2304A1C2D54A}" srcOrd="2" destOrd="0" parTransId="{FAB0D5FB-9436-4EAC-BBAE-EFF36011C4E3}" sibTransId="{00634BCF-F5A8-495D-B9F5-8786B780F04B}"/>
    <dgm:cxn modelId="{409F76DA-F42B-46BB-8A01-7A49E0A67E9D}" srcId="{912B0466-8289-492F-809E-A80D242F4DC2}" destId="{E6FBD0AE-5721-459C-B415-29C4C3E286A1}" srcOrd="0" destOrd="0" parTransId="{829C4E22-03AA-4902-8118-BCCDFF146596}" sibTransId="{382B9495-6242-4025-B4E9-F5D0062344ED}"/>
    <dgm:cxn modelId="{3E30A6B9-042F-42D8-9DEF-AFD8A5FE44DD}" srcId="{912B0466-8289-492F-809E-A80D242F4DC2}" destId="{E753340C-5C26-4974-95D0-AD70B220D949}" srcOrd="1" destOrd="0" parTransId="{8660A19F-9A67-4182-A0C0-5E9048E28D14}" sibTransId="{232E500F-A8E7-4F29-87B6-03801BA1145E}"/>
    <dgm:cxn modelId="{FB78ABDB-737F-42C6-ADC8-87C530AC85D4}" type="presOf" srcId="{657A22EB-4AC5-471B-A995-11831C25057B}" destId="{BAD046E3-FAD0-4B57-AC95-DE374B67D278}" srcOrd="0" destOrd="0" presId="urn:microsoft.com/office/officeart/2005/8/layout/cycle4"/>
    <dgm:cxn modelId="{0F8D148B-8366-48D0-B6D9-89955D5E8387}" type="presOf" srcId="{912B0466-8289-492F-809E-A80D242F4DC2}" destId="{5692784D-18E8-40CA-A363-10637C5C97F8}" srcOrd="0" destOrd="0" presId="urn:microsoft.com/office/officeart/2005/8/layout/cycle4"/>
    <dgm:cxn modelId="{EB6D682E-93F5-4D87-AF49-75F97823DD1F}" type="presOf" srcId="{48914F10-F53B-45C4-8042-2304A1C2D54A}" destId="{3E85415C-97E6-46CE-9648-65A720D5773F}" srcOrd="0" destOrd="0" presId="urn:microsoft.com/office/officeart/2005/8/layout/cycle4"/>
    <dgm:cxn modelId="{7DE7FCB4-62C8-4440-8DE5-69543B56C420}" type="presOf" srcId="{E6FBD0AE-5721-459C-B415-29C4C3E286A1}" destId="{D652273D-607D-4C18-834F-E7287A2D751C}" srcOrd="0" destOrd="0" presId="urn:microsoft.com/office/officeart/2005/8/layout/cycle4"/>
    <dgm:cxn modelId="{B8F97712-C701-442F-A9DE-59560B5666EF}" srcId="{912B0466-8289-492F-809E-A80D242F4DC2}" destId="{657A22EB-4AC5-471B-A995-11831C25057B}" srcOrd="3" destOrd="0" parTransId="{65E9DC12-7FD7-46B3-871F-B77BDCDB7AB8}" sibTransId="{7DAFA4CA-EE79-4397-BBDD-59BCF53FE54F}"/>
    <dgm:cxn modelId="{7EB0F38F-29C5-4307-8A42-2A4F1E59C0F7}" type="presOf" srcId="{E753340C-5C26-4974-95D0-AD70B220D949}" destId="{BC01DC2F-695B-4D51-BD71-EBD466C6B1DE}" srcOrd="0" destOrd="0" presId="urn:microsoft.com/office/officeart/2005/8/layout/cycle4"/>
    <dgm:cxn modelId="{C76849B1-09E1-4A53-8549-A567419117C3}" type="presParOf" srcId="{5692784D-18E8-40CA-A363-10637C5C97F8}" destId="{1B596B1C-69EF-4B57-B1CE-EBCFCB65D982}" srcOrd="0" destOrd="0" presId="urn:microsoft.com/office/officeart/2005/8/layout/cycle4"/>
    <dgm:cxn modelId="{434DC317-8C29-4584-864B-44EF9C8BCD57}" type="presParOf" srcId="{1B596B1C-69EF-4B57-B1CE-EBCFCB65D982}" destId="{60F5B694-D94C-480F-9DFC-D5B566DBD63C}" srcOrd="0" destOrd="0" presId="urn:microsoft.com/office/officeart/2005/8/layout/cycle4"/>
    <dgm:cxn modelId="{129D06DC-9F90-47AE-9E43-8C36F6D21CF4}" type="presParOf" srcId="{5692784D-18E8-40CA-A363-10637C5C97F8}" destId="{7AB3F602-E864-443A-9B2C-F4D016778E97}" srcOrd="1" destOrd="0" presId="urn:microsoft.com/office/officeart/2005/8/layout/cycle4"/>
    <dgm:cxn modelId="{943C39DE-A67F-4CC6-B282-6F6720390D2C}" type="presParOf" srcId="{7AB3F602-E864-443A-9B2C-F4D016778E97}" destId="{D652273D-607D-4C18-834F-E7287A2D751C}" srcOrd="0" destOrd="0" presId="urn:microsoft.com/office/officeart/2005/8/layout/cycle4"/>
    <dgm:cxn modelId="{7D6435BE-8E8D-41E6-9871-2F841949C5F9}" type="presParOf" srcId="{7AB3F602-E864-443A-9B2C-F4D016778E97}" destId="{BC01DC2F-695B-4D51-BD71-EBD466C6B1DE}" srcOrd="1" destOrd="0" presId="urn:microsoft.com/office/officeart/2005/8/layout/cycle4"/>
    <dgm:cxn modelId="{2DD94491-3220-49A6-B8C4-B0CB0E000CE4}" type="presParOf" srcId="{7AB3F602-E864-443A-9B2C-F4D016778E97}" destId="{3E85415C-97E6-46CE-9648-65A720D5773F}" srcOrd="2" destOrd="0" presId="urn:microsoft.com/office/officeart/2005/8/layout/cycle4"/>
    <dgm:cxn modelId="{7E133B3A-C32E-41D7-9278-4C2DD194CFF2}" type="presParOf" srcId="{7AB3F602-E864-443A-9B2C-F4D016778E97}" destId="{BAD046E3-FAD0-4B57-AC95-DE374B67D278}" srcOrd="3" destOrd="0" presId="urn:microsoft.com/office/officeart/2005/8/layout/cycle4"/>
    <dgm:cxn modelId="{E74C9352-EC92-4355-8DA1-A8730943CB58}" type="presParOf" srcId="{7AB3F602-E864-443A-9B2C-F4D016778E97}" destId="{1347BEA5-B162-4EAD-B932-2D81EC9045C7}" srcOrd="4" destOrd="0" presId="urn:microsoft.com/office/officeart/2005/8/layout/cycle4"/>
    <dgm:cxn modelId="{9C47BD70-A397-413E-8D0F-A942DDE0D477}" type="presParOf" srcId="{5692784D-18E8-40CA-A363-10637C5C97F8}" destId="{0F09E0F5-C664-4354-956F-DDF8E2DCA0CF}" srcOrd="2" destOrd="0" presId="urn:microsoft.com/office/officeart/2005/8/layout/cycle4"/>
    <dgm:cxn modelId="{617AA7FB-22C5-45B7-9E22-1E5B8D821C1E}" type="presParOf" srcId="{5692784D-18E8-40CA-A363-10637C5C97F8}" destId="{C6D8A17D-7FFD-47D5-9B4B-5D2CBDE2696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82589D-809C-4931-81E2-3E7D80E677BA}" type="doc">
      <dgm:prSet loTypeId="urn:microsoft.com/office/officeart/2005/8/layout/matrix2" loCatId="matrix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78875AB-0A38-49E8-8ABD-A65564D3F8F3}">
      <dgm:prSet phldrT="[Text]"/>
      <dgm:spPr/>
      <dgm:t>
        <a:bodyPr/>
        <a:lstStyle/>
        <a:p>
          <a:r>
            <a:rPr lang="hr-HR" dirty="0" smtClean="0"/>
            <a:t>Vrhunski vođa</a:t>
          </a:r>
          <a:endParaRPr lang="en-US" dirty="0"/>
        </a:p>
      </dgm:t>
    </dgm:pt>
    <dgm:pt modelId="{56F9E8AF-EF74-48CF-AD80-DB51FDF66877}" type="parTrans" cxnId="{AC0D3EE5-450B-4FF6-B07A-6D24DE7B4849}">
      <dgm:prSet/>
      <dgm:spPr/>
      <dgm:t>
        <a:bodyPr/>
        <a:lstStyle/>
        <a:p>
          <a:endParaRPr lang="en-US"/>
        </a:p>
      </dgm:t>
    </dgm:pt>
    <dgm:pt modelId="{AB6816EC-3805-48EA-8E82-0453E566513C}" type="sibTrans" cxnId="{AC0D3EE5-450B-4FF6-B07A-6D24DE7B4849}">
      <dgm:prSet/>
      <dgm:spPr/>
      <dgm:t>
        <a:bodyPr/>
        <a:lstStyle/>
        <a:p>
          <a:endParaRPr lang="en-US"/>
        </a:p>
      </dgm:t>
    </dgm:pt>
    <dgm:pt modelId="{786FE686-9A4A-4D5E-83DF-C9916DA15F24}">
      <dgm:prSet phldrT="[Text]"/>
      <dgm:spPr/>
      <dgm:t>
        <a:bodyPr/>
        <a:lstStyle/>
        <a:p>
          <a:r>
            <a:rPr lang="hr-HR" dirty="0" smtClean="0"/>
            <a:t>Vođa „političar”</a:t>
          </a:r>
          <a:endParaRPr lang="en-US" dirty="0"/>
        </a:p>
      </dgm:t>
    </dgm:pt>
    <dgm:pt modelId="{E48E4EFC-8FFC-4B00-B5B8-FD11A18E0561}" type="parTrans" cxnId="{487A8B09-D5AA-4679-8B93-F84DC4439642}">
      <dgm:prSet/>
      <dgm:spPr/>
      <dgm:t>
        <a:bodyPr/>
        <a:lstStyle/>
        <a:p>
          <a:endParaRPr lang="en-US"/>
        </a:p>
      </dgm:t>
    </dgm:pt>
    <dgm:pt modelId="{EB05CE19-CADC-4EF9-AC28-9D915A3C5F50}" type="sibTrans" cxnId="{487A8B09-D5AA-4679-8B93-F84DC4439642}">
      <dgm:prSet/>
      <dgm:spPr/>
      <dgm:t>
        <a:bodyPr/>
        <a:lstStyle/>
        <a:p>
          <a:endParaRPr lang="en-US"/>
        </a:p>
      </dgm:t>
    </dgm:pt>
    <dgm:pt modelId="{85A14069-7FD2-4A2F-B235-378F59777D86}">
      <dgm:prSet phldrT="[Text]"/>
      <dgm:spPr/>
      <dgm:t>
        <a:bodyPr/>
        <a:lstStyle/>
        <a:p>
          <a:r>
            <a:rPr lang="hr-HR" dirty="0" smtClean="0"/>
            <a:t>Vođa tehničar</a:t>
          </a:r>
          <a:endParaRPr lang="en-US" dirty="0"/>
        </a:p>
      </dgm:t>
    </dgm:pt>
    <dgm:pt modelId="{BFD547E5-0C6A-49D5-8499-6E7E2E3C2931}" type="parTrans" cxnId="{726E8EFD-7691-49B8-9895-082F864C35D7}">
      <dgm:prSet/>
      <dgm:spPr/>
      <dgm:t>
        <a:bodyPr/>
        <a:lstStyle/>
        <a:p>
          <a:endParaRPr lang="en-US"/>
        </a:p>
      </dgm:t>
    </dgm:pt>
    <dgm:pt modelId="{3EC58B3C-CF2C-49D1-A3C5-8B8A40F7FB3E}" type="sibTrans" cxnId="{726E8EFD-7691-49B8-9895-082F864C35D7}">
      <dgm:prSet/>
      <dgm:spPr/>
      <dgm:t>
        <a:bodyPr/>
        <a:lstStyle/>
        <a:p>
          <a:endParaRPr lang="en-US"/>
        </a:p>
      </dgm:t>
    </dgm:pt>
    <dgm:pt modelId="{428F02A9-4A1B-4978-9255-5236F742DE14}">
      <dgm:prSet phldrT="[Text]"/>
      <dgm:spPr/>
      <dgm:t>
        <a:bodyPr/>
        <a:lstStyle/>
        <a:p>
          <a:r>
            <a:rPr lang="hr-HR" dirty="0" smtClean="0"/>
            <a:t>Nesposobni vođa</a:t>
          </a:r>
          <a:endParaRPr lang="en-US" dirty="0"/>
        </a:p>
      </dgm:t>
    </dgm:pt>
    <dgm:pt modelId="{749BFFAF-3F3E-4E71-BF27-380455E45298}" type="parTrans" cxnId="{FAA4AA62-3756-4626-AF40-D08D0BD72372}">
      <dgm:prSet/>
      <dgm:spPr/>
      <dgm:t>
        <a:bodyPr/>
        <a:lstStyle/>
        <a:p>
          <a:endParaRPr lang="en-US"/>
        </a:p>
      </dgm:t>
    </dgm:pt>
    <dgm:pt modelId="{261E50D0-4563-4829-B274-4D66181B521B}" type="sibTrans" cxnId="{FAA4AA62-3756-4626-AF40-D08D0BD72372}">
      <dgm:prSet/>
      <dgm:spPr/>
      <dgm:t>
        <a:bodyPr/>
        <a:lstStyle/>
        <a:p>
          <a:endParaRPr lang="en-US"/>
        </a:p>
      </dgm:t>
    </dgm:pt>
    <dgm:pt modelId="{EF405022-111C-4F2A-A356-C68E7F41EF56}" type="pres">
      <dgm:prSet presAssocID="{5D82589D-809C-4931-81E2-3E7D80E677B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06ED4F-19CC-4BBD-AE6A-D9F7DA25A629}" type="pres">
      <dgm:prSet presAssocID="{5D82589D-809C-4931-81E2-3E7D80E677BA}" presName="axisShape" presStyleLbl="bgShp" presStyleIdx="0" presStyleCnt="1"/>
      <dgm:spPr/>
    </dgm:pt>
    <dgm:pt modelId="{F0AC4B98-5AB0-4932-ADF0-9396A35324A4}" type="pres">
      <dgm:prSet presAssocID="{5D82589D-809C-4931-81E2-3E7D80E677BA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E6B20-1BB4-4AB0-9D58-5B639A39B852}" type="pres">
      <dgm:prSet presAssocID="{5D82589D-809C-4931-81E2-3E7D80E677BA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AEF35-0D81-46F5-A2F6-F46AB6809554}" type="pres">
      <dgm:prSet presAssocID="{5D82589D-809C-4931-81E2-3E7D80E677BA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62BEC-F245-4DB8-9AF5-1E13F64F2101}" type="pres">
      <dgm:prSet presAssocID="{5D82589D-809C-4931-81E2-3E7D80E677BA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33BB5E-FD29-4910-AC82-916A2587A63A}" type="presOf" srcId="{85A14069-7FD2-4A2F-B235-378F59777D86}" destId="{BAAAEF35-0D81-46F5-A2F6-F46AB6809554}" srcOrd="0" destOrd="0" presId="urn:microsoft.com/office/officeart/2005/8/layout/matrix2"/>
    <dgm:cxn modelId="{FAA4AA62-3756-4626-AF40-D08D0BD72372}" srcId="{5D82589D-809C-4931-81E2-3E7D80E677BA}" destId="{428F02A9-4A1B-4978-9255-5236F742DE14}" srcOrd="3" destOrd="0" parTransId="{749BFFAF-3F3E-4E71-BF27-380455E45298}" sibTransId="{261E50D0-4563-4829-B274-4D66181B521B}"/>
    <dgm:cxn modelId="{D3DEE367-0347-4499-AAA0-31A945B6E2F5}" type="presOf" srcId="{786FE686-9A4A-4D5E-83DF-C9916DA15F24}" destId="{D79E6B20-1BB4-4AB0-9D58-5B639A39B852}" srcOrd="0" destOrd="0" presId="urn:microsoft.com/office/officeart/2005/8/layout/matrix2"/>
    <dgm:cxn modelId="{D8A781D4-15F4-4D8A-9975-48A656F70C83}" type="presOf" srcId="{428F02A9-4A1B-4978-9255-5236F742DE14}" destId="{47362BEC-F245-4DB8-9AF5-1E13F64F2101}" srcOrd="0" destOrd="0" presId="urn:microsoft.com/office/officeart/2005/8/layout/matrix2"/>
    <dgm:cxn modelId="{62507369-5A0B-479C-8260-2665E0A15F2A}" type="presOf" srcId="{5D82589D-809C-4931-81E2-3E7D80E677BA}" destId="{EF405022-111C-4F2A-A356-C68E7F41EF56}" srcOrd="0" destOrd="0" presId="urn:microsoft.com/office/officeart/2005/8/layout/matrix2"/>
    <dgm:cxn modelId="{726E8EFD-7691-49B8-9895-082F864C35D7}" srcId="{5D82589D-809C-4931-81E2-3E7D80E677BA}" destId="{85A14069-7FD2-4A2F-B235-378F59777D86}" srcOrd="2" destOrd="0" parTransId="{BFD547E5-0C6A-49D5-8499-6E7E2E3C2931}" sibTransId="{3EC58B3C-CF2C-49D1-A3C5-8B8A40F7FB3E}"/>
    <dgm:cxn modelId="{6F51409D-E9EA-4048-9486-6D1103E85460}" type="presOf" srcId="{278875AB-0A38-49E8-8ABD-A65564D3F8F3}" destId="{F0AC4B98-5AB0-4932-ADF0-9396A35324A4}" srcOrd="0" destOrd="0" presId="urn:microsoft.com/office/officeart/2005/8/layout/matrix2"/>
    <dgm:cxn modelId="{AC0D3EE5-450B-4FF6-B07A-6D24DE7B4849}" srcId="{5D82589D-809C-4931-81E2-3E7D80E677BA}" destId="{278875AB-0A38-49E8-8ABD-A65564D3F8F3}" srcOrd="0" destOrd="0" parTransId="{56F9E8AF-EF74-48CF-AD80-DB51FDF66877}" sibTransId="{AB6816EC-3805-48EA-8E82-0453E566513C}"/>
    <dgm:cxn modelId="{487A8B09-D5AA-4679-8B93-F84DC4439642}" srcId="{5D82589D-809C-4931-81E2-3E7D80E677BA}" destId="{786FE686-9A4A-4D5E-83DF-C9916DA15F24}" srcOrd="1" destOrd="0" parTransId="{E48E4EFC-8FFC-4B00-B5B8-FD11A18E0561}" sibTransId="{EB05CE19-CADC-4EF9-AC28-9D915A3C5F50}"/>
    <dgm:cxn modelId="{D960E551-1B46-4732-82B7-04D4CBA72F2F}" type="presParOf" srcId="{EF405022-111C-4F2A-A356-C68E7F41EF56}" destId="{4B06ED4F-19CC-4BBD-AE6A-D9F7DA25A629}" srcOrd="0" destOrd="0" presId="urn:microsoft.com/office/officeart/2005/8/layout/matrix2"/>
    <dgm:cxn modelId="{E3870451-164C-4132-A375-402A311CE605}" type="presParOf" srcId="{EF405022-111C-4F2A-A356-C68E7F41EF56}" destId="{F0AC4B98-5AB0-4932-ADF0-9396A35324A4}" srcOrd="1" destOrd="0" presId="urn:microsoft.com/office/officeart/2005/8/layout/matrix2"/>
    <dgm:cxn modelId="{C63C3F8E-458F-4EA6-8771-D5916B1D1202}" type="presParOf" srcId="{EF405022-111C-4F2A-A356-C68E7F41EF56}" destId="{D79E6B20-1BB4-4AB0-9D58-5B639A39B852}" srcOrd="2" destOrd="0" presId="urn:microsoft.com/office/officeart/2005/8/layout/matrix2"/>
    <dgm:cxn modelId="{44EF3AD7-737B-463E-85D3-31ED8FFC4146}" type="presParOf" srcId="{EF405022-111C-4F2A-A356-C68E7F41EF56}" destId="{BAAAEF35-0D81-46F5-A2F6-F46AB6809554}" srcOrd="3" destOrd="0" presId="urn:microsoft.com/office/officeart/2005/8/layout/matrix2"/>
    <dgm:cxn modelId="{2A3DF42D-9EFC-4D0A-B6E6-E3C4D7736AEA}" type="presParOf" srcId="{EF405022-111C-4F2A-A356-C68E7F41EF56}" destId="{47362BEC-F245-4DB8-9AF5-1E13F64F210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DFE26C-6601-476D-8C96-80A5B5DB59BD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88CF44C-37BA-4497-8AC0-47798B706E3E}">
      <dgm:prSet phldrT="[Text]"/>
      <dgm:spPr/>
      <dgm:t>
        <a:bodyPr/>
        <a:lstStyle/>
        <a:p>
          <a:r>
            <a:rPr lang="hr-HR" dirty="0" smtClean="0"/>
            <a:t>Vođa kao dizajner</a:t>
          </a:r>
          <a:endParaRPr lang="en-US" dirty="0"/>
        </a:p>
      </dgm:t>
    </dgm:pt>
    <dgm:pt modelId="{ECA0E148-36F8-454C-A281-17AA8F14C967}" type="parTrans" cxnId="{9912912A-F030-49CF-8FB6-EE1EC929CF1D}">
      <dgm:prSet/>
      <dgm:spPr/>
      <dgm:t>
        <a:bodyPr/>
        <a:lstStyle/>
        <a:p>
          <a:endParaRPr lang="en-US"/>
        </a:p>
      </dgm:t>
    </dgm:pt>
    <dgm:pt modelId="{E17E31B0-60EB-49AC-AE63-13CF033CEB10}" type="sibTrans" cxnId="{9912912A-F030-49CF-8FB6-EE1EC929CF1D}">
      <dgm:prSet/>
      <dgm:spPr/>
      <dgm:t>
        <a:bodyPr/>
        <a:lstStyle/>
        <a:p>
          <a:endParaRPr lang="en-US"/>
        </a:p>
      </dgm:t>
    </dgm:pt>
    <dgm:pt modelId="{B943E29F-9308-4B09-83E1-A5A618609C50}">
      <dgm:prSet phldrT="[Text]"/>
      <dgm:spPr/>
      <dgm:t>
        <a:bodyPr/>
        <a:lstStyle/>
        <a:p>
          <a:r>
            <a:rPr lang="hr-HR" dirty="0" smtClean="0"/>
            <a:t>Stvara ideju, viziju, svrhu i vrijednosti organizacije</a:t>
          </a:r>
          <a:endParaRPr lang="en-US" dirty="0"/>
        </a:p>
      </dgm:t>
    </dgm:pt>
    <dgm:pt modelId="{CDBDE9B0-B795-46CE-8715-D9A3F012A88A}" type="parTrans" cxnId="{C3A274EA-BA80-4C6B-97D6-5A50E40DD55B}">
      <dgm:prSet/>
      <dgm:spPr/>
      <dgm:t>
        <a:bodyPr/>
        <a:lstStyle/>
        <a:p>
          <a:endParaRPr lang="en-US"/>
        </a:p>
      </dgm:t>
    </dgm:pt>
    <dgm:pt modelId="{115B3E25-5BAB-4EFA-AEA4-D5E9CA78EB81}" type="sibTrans" cxnId="{C3A274EA-BA80-4C6B-97D6-5A50E40DD55B}">
      <dgm:prSet/>
      <dgm:spPr/>
      <dgm:t>
        <a:bodyPr/>
        <a:lstStyle/>
        <a:p>
          <a:endParaRPr lang="en-US"/>
        </a:p>
      </dgm:t>
    </dgm:pt>
    <dgm:pt modelId="{84F6ED52-5F00-4D4D-A3C4-35B507B9346F}">
      <dgm:prSet phldrT="[Text]"/>
      <dgm:spPr/>
      <dgm:t>
        <a:bodyPr/>
        <a:lstStyle/>
        <a:p>
          <a:r>
            <a:rPr lang="hr-HR" dirty="0" smtClean="0"/>
            <a:t>Vođa kao upravitelj</a:t>
          </a:r>
          <a:endParaRPr lang="en-US" dirty="0"/>
        </a:p>
      </dgm:t>
    </dgm:pt>
    <dgm:pt modelId="{C32F9A21-13FA-43F9-BB3D-FABAA95137E5}" type="parTrans" cxnId="{F1A25E2C-1D37-442A-B173-2102F4BA8008}">
      <dgm:prSet/>
      <dgm:spPr/>
      <dgm:t>
        <a:bodyPr/>
        <a:lstStyle/>
        <a:p>
          <a:endParaRPr lang="en-US"/>
        </a:p>
      </dgm:t>
    </dgm:pt>
    <dgm:pt modelId="{8EC912B8-6137-40E7-B0F5-F6AF5344D8F6}" type="sibTrans" cxnId="{F1A25E2C-1D37-442A-B173-2102F4BA8008}">
      <dgm:prSet/>
      <dgm:spPr/>
      <dgm:t>
        <a:bodyPr/>
        <a:lstStyle/>
        <a:p>
          <a:endParaRPr lang="en-US"/>
        </a:p>
      </dgm:t>
    </dgm:pt>
    <dgm:pt modelId="{2C1253C6-B1CA-49D3-9709-2EFE4D099785}">
      <dgm:prSet phldrT="[Text]"/>
      <dgm:spPr/>
      <dgm:t>
        <a:bodyPr/>
        <a:lstStyle/>
        <a:p>
          <a:r>
            <a:rPr lang="hr-HR" dirty="0" smtClean="0"/>
            <a:t>Zaštitnik je i zagovaratelj svega onoga što pripada u vodstvu</a:t>
          </a:r>
          <a:endParaRPr lang="en-US" dirty="0"/>
        </a:p>
      </dgm:t>
    </dgm:pt>
    <dgm:pt modelId="{4FD920B5-2461-43F3-A9E4-69E83408C202}" type="parTrans" cxnId="{29EECB0A-2637-4327-B245-15D258B9172B}">
      <dgm:prSet/>
      <dgm:spPr/>
      <dgm:t>
        <a:bodyPr/>
        <a:lstStyle/>
        <a:p>
          <a:endParaRPr lang="en-US"/>
        </a:p>
      </dgm:t>
    </dgm:pt>
    <dgm:pt modelId="{2B350E11-8148-494B-BCDC-A4739075C192}" type="sibTrans" cxnId="{29EECB0A-2637-4327-B245-15D258B9172B}">
      <dgm:prSet/>
      <dgm:spPr/>
      <dgm:t>
        <a:bodyPr/>
        <a:lstStyle/>
        <a:p>
          <a:endParaRPr lang="en-US"/>
        </a:p>
      </dgm:t>
    </dgm:pt>
    <dgm:pt modelId="{34BE1942-1CA0-43D7-A916-EFBF52E74784}">
      <dgm:prSet phldrT="[Text]"/>
      <dgm:spPr/>
      <dgm:t>
        <a:bodyPr/>
        <a:lstStyle/>
        <a:p>
          <a:r>
            <a:rPr lang="hr-HR" dirty="0" smtClean="0"/>
            <a:t>Vođa kao učitelj</a:t>
          </a:r>
          <a:endParaRPr lang="en-US" dirty="0"/>
        </a:p>
      </dgm:t>
    </dgm:pt>
    <dgm:pt modelId="{31C27741-199B-459E-9D3C-DE19659C5126}" type="parTrans" cxnId="{63C1828F-5B82-4349-8CB1-697058C90915}">
      <dgm:prSet/>
      <dgm:spPr/>
      <dgm:t>
        <a:bodyPr/>
        <a:lstStyle/>
        <a:p>
          <a:endParaRPr lang="en-US"/>
        </a:p>
      </dgm:t>
    </dgm:pt>
    <dgm:pt modelId="{84DA5F52-112B-4D45-B589-56616CACF280}" type="sibTrans" cxnId="{63C1828F-5B82-4349-8CB1-697058C90915}">
      <dgm:prSet/>
      <dgm:spPr/>
      <dgm:t>
        <a:bodyPr/>
        <a:lstStyle/>
        <a:p>
          <a:endParaRPr lang="en-US"/>
        </a:p>
      </dgm:t>
    </dgm:pt>
    <dgm:pt modelId="{0D68E1BB-D2C8-437B-ACB2-E4CAB9980028}">
      <dgm:prSet phldrT="[Text]"/>
      <dgm:spPr/>
      <dgm:t>
        <a:bodyPr/>
        <a:lstStyle/>
        <a:p>
          <a:r>
            <a:rPr lang="hr-HR" dirty="0" smtClean="0"/>
            <a:t>Mora pomoći suradnicima da upoznaju stvarnost, tj. da upoznaju okolinu u kojoj moraju djelovati</a:t>
          </a:r>
          <a:endParaRPr lang="en-US" dirty="0"/>
        </a:p>
      </dgm:t>
    </dgm:pt>
    <dgm:pt modelId="{43E371FB-0433-437C-AE28-8357526F069F}" type="parTrans" cxnId="{79562368-C214-493B-B1CD-A428888BE860}">
      <dgm:prSet/>
      <dgm:spPr/>
      <dgm:t>
        <a:bodyPr/>
        <a:lstStyle/>
        <a:p>
          <a:endParaRPr lang="en-US"/>
        </a:p>
      </dgm:t>
    </dgm:pt>
    <dgm:pt modelId="{CEBB67B3-7898-4C3F-8DA5-26C2CB352F8B}" type="sibTrans" cxnId="{79562368-C214-493B-B1CD-A428888BE860}">
      <dgm:prSet/>
      <dgm:spPr/>
      <dgm:t>
        <a:bodyPr/>
        <a:lstStyle/>
        <a:p>
          <a:endParaRPr lang="en-US"/>
        </a:p>
      </dgm:t>
    </dgm:pt>
    <dgm:pt modelId="{BB65DB84-0C1A-4019-9E21-453EE1EDBA1D}" type="pres">
      <dgm:prSet presAssocID="{07DFE26C-6601-476D-8C96-80A5B5DB59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39BA4E-A772-497E-B138-D38E04D6ADFE}" type="pres">
      <dgm:prSet presAssocID="{088CF44C-37BA-4497-8AC0-47798B706E3E}" presName="linNode" presStyleCnt="0"/>
      <dgm:spPr/>
    </dgm:pt>
    <dgm:pt modelId="{228093CE-DEF2-4B40-B79F-9F5D2D26A3B3}" type="pres">
      <dgm:prSet presAssocID="{088CF44C-37BA-4497-8AC0-47798B706E3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A9E9A-B1E5-44D8-BAA6-B2E3CA14B9D0}" type="pres">
      <dgm:prSet presAssocID="{088CF44C-37BA-4497-8AC0-47798B706E3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A1E3C-BD8A-4282-B3B7-D362FD664E02}" type="pres">
      <dgm:prSet presAssocID="{E17E31B0-60EB-49AC-AE63-13CF033CEB10}" presName="sp" presStyleCnt="0"/>
      <dgm:spPr/>
    </dgm:pt>
    <dgm:pt modelId="{E9F2E6FA-A2B6-4BC5-9B41-BD376A78161B}" type="pres">
      <dgm:prSet presAssocID="{84F6ED52-5F00-4D4D-A3C4-35B507B9346F}" presName="linNode" presStyleCnt="0"/>
      <dgm:spPr/>
    </dgm:pt>
    <dgm:pt modelId="{776655BD-563E-4513-AF7F-0A26E49FC218}" type="pres">
      <dgm:prSet presAssocID="{84F6ED52-5F00-4D4D-A3C4-35B507B9346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94729-C3C6-40DC-8CB4-4BF142834538}" type="pres">
      <dgm:prSet presAssocID="{84F6ED52-5F00-4D4D-A3C4-35B507B9346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3A69D-DE4E-45D1-9DA3-ADB53CEB0C7D}" type="pres">
      <dgm:prSet presAssocID="{8EC912B8-6137-40E7-B0F5-F6AF5344D8F6}" presName="sp" presStyleCnt="0"/>
      <dgm:spPr/>
    </dgm:pt>
    <dgm:pt modelId="{5DF1259C-87BD-4E4E-8F3E-462FE1120483}" type="pres">
      <dgm:prSet presAssocID="{34BE1942-1CA0-43D7-A916-EFBF52E74784}" presName="linNode" presStyleCnt="0"/>
      <dgm:spPr/>
    </dgm:pt>
    <dgm:pt modelId="{CFF748DD-DF89-4B1A-99B5-FDE840F153E5}" type="pres">
      <dgm:prSet presAssocID="{34BE1942-1CA0-43D7-A916-EFBF52E7478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CA21F-E8B2-4D8E-A7E5-57B3115F745B}" type="pres">
      <dgm:prSet presAssocID="{34BE1942-1CA0-43D7-A916-EFBF52E7478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8F3310-CB37-415A-AB44-3134E87D651F}" type="presOf" srcId="{07DFE26C-6601-476D-8C96-80A5B5DB59BD}" destId="{BB65DB84-0C1A-4019-9E21-453EE1EDBA1D}" srcOrd="0" destOrd="0" presId="urn:microsoft.com/office/officeart/2005/8/layout/vList5"/>
    <dgm:cxn modelId="{4F3B8F02-58C8-430B-9A94-E81CF208357C}" type="presOf" srcId="{84F6ED52-5F00-4D4D-A3C4-35B507B9346F}" destId="{776655BD-563E-4513-AF7F-0A26E49FC218}" srcOrd="0" destOrd="0" presId="urn:microsoft.com/office/officeart/2005/8/layout/vList5"/>
    <dgm:cxn modelId="{893D927A-B728-43B4-9226-4CD1B25A91C0}" type="presOf" srcId="{2C1253C6-B1CA-49D3-9709-2EFE4D099785}" destId="{C1794729-C3C6-40DC-8CB4-4BF142834538}" srcOrd="0" destOrd="0" presId="urn:microsoft.com/office/officeart/2005/8/layout/vList5"/>
    <dgm:cxn modelId="{79562368-C214-493B-B1CD-A428888BE860}" srcId="{34BE1942-1CA0-43D7-A916-EFBF52E74784}" destId="{0D68E1BB-D2C8-437B-ACB2-E4CAB9980028}" srcOrd="0" destOrd="0" parTransId="{43E371FB-0433-437C-AE28-8357526F069F}" sibTransId="{CEBB67B3-7898-4C3F-8DA5-26C2CB352F8B}"/>
    <dgm:cxn modelId="{29EECB0A-2637-4327-B245-15D258B9172B}" srcId="{84F6ED52-5F00-4D4D-A3C4-35B507B9346F}" destId="{2C1253C6-B1CA-49D3-9709-2EFE4D099785}" srcOrd="0" destOrd="0" parTransId="{4FD920B5-2461-43F3-A9E4-69E83408C202}" sibTransId="{2B350E11-8148-494B-BCDC-A4739075C192}"/>
    <dgm:cxn modelId="{3AC575E4-B6B4-44F0-B34E-6313219993FC}" type="presOf" srcId="{34BE1942-1CA0-43D7-A916-EFBF52E74784}" destId="{CFF748DD-DF89-4B1A-99B5-FDE840F153E5}" srcOrd="0" destOrd="0" presId="urn:microsoft.com/office/officeart/2005/8/layout/vList5"/>
    <dgm:cxn modelId="{9912912A-F030-49CF-8FB6-EE1EC929CF1D}" srcId="{07DFE26C-6601-476D-8C96-80A5B5DB59BD}" destId="{088CF44C-37BA-4497-8AC0-47798B706E3E}" srcOrd="0" destOrd="0" parTransId="{ECA0E148-36F8-454C-A281-17AA8F14C967}" sibTransId="{E17E31B0-60EB-49AC-AE63-13CF033CEB10}"/>
    <dgm:cxn modelId="{DB2D9FBE-3492-4C67-8C0E-FBBB330D4A11}" type="presOf" srcId="{B943E29F-9308-4B09-83E1-A5A618609C50}" destId="{06FA9E9A-B1E5-44D8-BAA6-B2E3CA14B9D0}" srcOrd="0" destOrd="0" presId="urn:microsoft.com/office/officeart/2005/8/layout/vList5"/>
    <dgm:cxn modelId="{6D7EAF60-3A7D-4DF3-BDE0-936F6BE18EE1}" type="presOf" srcId="{088CF44C-37BA-4497-8AC0-47798B706E3E}" destId="{228093CE-DEF2-4B40-B79F-9F5D2D26A3B3}" srcOrd="0" destOrd="0" presId="urn:microsoft.com/office/officeart/2005/8/layout/vList5"/>
    <dgm:cxn modelId="{F33B82BA-06A2-43DF-9E40-CEFD5B3F0AE1}" type="presOf" srcId="{0D68E1BB-D2C8-437B-ACB2-E4CAB9980028}" destId="{653CA21F-E8B2-4D8E-A7E5-57B3115F745B}" srcOrd="0" destOrd="0" presId="urn:microsoft.com/office/officeart/2005/8/layout/vList5"/>
    <dgm:cxn modelId="{63C1828F-5B82-4349-8CB1-697058C90915}" srcId="{07DFE26C-6601-476D-8C96-80A5B5DB59BD}" destId="{34BE1942-1CA0-43D7-A916-EFBF52E74784}" srcOrd="2" destOrd="0" parTransId="{31C27741-199B-459E-9D3C-DE19659C5126}" sibTransId="{84DA5F52-112B-4D45-B589-56616CACF280}"/>
    <dgm:cxn modelId="{C3A274EA-BA80-4C6B-97D6-5A50E40DD55B}" srcId="{088CF44C-37BA-4497-8AC0-47798B706E3E}" destId="{B943E29F-9308-4B09-83E1-A5A618609C50}" srcOrd="0" destOrd="0" parTransId="{CDBDE9B0-B795-46CE-8715-D9A3F012A88A}" sibTransId="{115B3E25-5BAB-4EFA-AEA4-D5E9CA78EB81}"/>
    <dgm:cxn modelId="{F1A25E2C-1D37-442A-B173-2102F4BA8008}" srcId="{07DFE26C-6601-476D-8C96-80A5B5DB59BD}" destId="{84F6ED52-5F00-4D4D-A3C4-35B507B9346F}" srcOrd="1" destOrd="0" parTransId="{C32F9A21-13FA-43F9-BB3D-FABAA95137E5}" sibTransId="{8EC912B8-6137-40E7-B0F5-F6AF5344D8F6}"/>
    <dgm:cxn modelId="{27B52DD3-4A4E-48ED-8B88-0E3083AD77CF}" type="presParOf" srcId="{BB65DB84-0C1A-4019-9E21-453EE1EDBA1D}" destId="{AD39BA4E-A772-497E-B138-D38E04D6ADFE}" srcOrd="0" destOrd="0" presId="urn:microsoft.com/office/officeart/2005/8/layout/vList5"/>
    <dgm:cxn modelId="{E5D51ADA-7856-4C69-B22D-A985B4EFF159}" type="presParOf" srcId="{AD39BA4E-A772-497E-B138-D38E04D6ADFE}" destId="{228093CE-DEF2-4B40-B79F-9F5D2D26A3B3}" srcOrd="0" destOrd="0" presId="urn:microsoft.com/office/officeart/2005/8/layout/vList5"/>
    <dgm:cxn modelId="{5CA51FF9-F492-4589-B363-2D9192E49422}" type="presParOf" srcId="{AD39BA4E-A772-497E-B138-D38E04D6ADFE}" destId="{06FA9E9A-B1E5-44D8-BAA6-B2E3CA14B9D0}" srcOrd="1" destOrd="0" presId="urn:microsoft.com/office/officeart/2005/8/layout/vList5"/>
    <dgm:cxn modelId="{9B5786C3-AA88-4E3E-B432-52033CF62539}" type="presParOf" srcId="{BB65DB84-0C1A-4019-9E21-453EE1EDBA1D}" destId="{58EA1E3C-BD8A-4282-B3B7-D362FD664E02}" srcOrd="1" destOrd="0" presId="urn:microsoft.com/office/officeart/2005/8/layout/vList5"/>
    <dgm:cxn modelId="{4DDE97A8-297A-48C8-827E-607B2CB1E2A9}" type="presParOf" srcId="{BB65DB84-0C1A-4019-9E21-453EE1EDBA1D}" destId="{E9F2E6FA-A2B6-4BC5-9B41-BD376A78161B}" srcOrd="2" destOrd="0" presId="urn:microsoft.com/office/officeart/2005/8/layout/vList5"/>
    <dgm:cxn modelId="{6AC9825B-D322-42ED-9B08-F3A28736F78B}" type="presParOf" srcId="{E9F2E6FA-A2B6-4BC5-9B41-BD376A78161B}" destId="{776655BD-563E-4513-AF7F-0A26E49FC218}" srcOrd="0" destOrd="0" presId="urn:microsoft.com/office/officeart/2005/8/layout/vList5"/>
    <dgm:cxn modelId="{DF550AF7-ED15-4ED1-8578-079A0379D69C}" type="presParOf" srcId="{E9F2E6FA-A2B6-4BC5-9B41-BD376A78161B}" destId="{C1794729-C3C6-40DC-8CB4-4BF142834538}" srcOrd="1" destOrd="0" presId="urn:microsoft.com/office/officeart/2005/8/layout/vList5"/>
    <dgm:cxn modelId="{73ACB26B-B6F0-4EEB-88C5-FE680C8FD35B}" type="presParOf" srcId="{BB65DB84-0C1A-4019-9E21-453EE1EDBA1D}" destId="{19D3A69D-DE4E-45D1-9DA3-ADB53CEB0C7D}" srcOrd="3" destOrd="0" presId="urn:microsoft.com/office/officeart/2005/8/layout/vList5"/>
    <dgm:cxn modelId="{014E290E-DFA3-4420-9AD8-E0C8D4ABEF37}" type="presParOf" srcId="{BB65DB84-0C1A-4019-9E21-453EE1EDBA1D}" destId="{5DF1259C-87BD-4E4E-8F3E-462FE1120483}" srcOrd="4" destOrd="0" presId="urn:microsoft.com/office/officeart/2005/8/layout/vList5"/>
    <dgm:cxn modelId="{556A28F1-749A-44B8-B0BE-453E31C99077}" type="presParOf" srcId="{5DF1259C-87BD-4E4E-8F3E-462FE1120483}" destId="{CFF748DD-DF89-4B1A-99B5-FDE840F153E5}" srcOrd="0" destOrd="0" presId="urn:microsoft.com/office/officeart/2005/8/layout/vList5"/>
    <dgm:cxn modelId="{D6711B1D-9C8F-4081-BD27-7189F51D1B4E}" type="presParOf" srcId="{5DF1259C-87BD-4E4E-8F3E-462FE1120483}" destId="{653CA21F-E8B2-4D8E-A7E5-57B3115F74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EC2E87-2A36-48F5-BCE3-93725E8E76FC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95ACDD-D5CF-4577-96E4-723B95A2B9C0}">
      <dgm:prSet phldrT="[Text]"/>
      <dgm:spPr/>
      <dgm:t>
        <a:bodyPr/>
        <a:lstStyle/>
        <a:p>
          <a:r>
            <a:rPr lang="hr-HR" dirty="0" smtClean="0"/>
            <a:t>Demokratski vođa</a:t>
          </a:r>
          <a:endParaRPr lang="en-US" dirty="0"/>
        </a:p>
      </dgm:t>
    </dgm:pt>
    <dgm:pt modelId="{769D8AC6-8170-452F-8427-1BC56447521F}" type="parTrans" cxnId="{4883C8F2-2360-41D0-BAD2-F7FCFA6DD5CF}">
      <dgm:prSet/>
      <dgm:spPr/>
      <dgm:t>
        <a:bodyPr/>
        <a:lstStyle/>
        <a:p>
          <a:endParaRPr lang="en-US"/>
        </a:p>
      </dgm:t>
    </dgm:pt>
    <dgm:pt modelId="{D3167C58-9A97-40BE-ABEB-4B4A45D7F8A4}" type="sibTrans" cxnId="{4883C8F2-2360-41D0-BAD2-F7FCFA6DD5CF}">
      <dgm:prSet/>
      <dgm:spPr/>
      <dgm:t>
        <a:bodyPr/>
        <a:lstStyle/>
        <a:p>
          <a:endParaRPr lang="en-US"/>
        </a:p>
      </dgm:t>
    </dgm:pt>
    <dgm:pt modelId="{7616BFFA-F242-4D7F-B216-FE7E3E986819}">
      <dgm:prSet phldrT="[Text]"/>
      <dgm:spPr/>
      <dgm:t>
        <a:bodyPr/>
        <a:lstStyle/>
        <a:p>
          <a:r>
            <a:rPr lang="hr-HR" dirty="0" smtClean="0"/>
            <a:t>suradnik</a:t>
          </a:r>
          <a:endParaRPr lang="en-US" dirty="0"/>
        </a:p>
      </dgm:t>
    </dgm:pt>
    <dgm:pt modelId="{BFCDB45B-5041-420A-B6B5-310F4D70EB4F}" type="parTrans" cxnId="{8855A33F-F18A-459C-9D5E-20ED296D274F}">
      <dgm:prSet/>
      <dgm:spPr/>
      <dgm:t>
        <a:bodyPr/>
        <a:lstStyle/>
        <a:p>
          <a:endParaRPr lang="en-US"/>
        </a:p>
      </dgm:t>
    </dgm:pt>
    <dgm:pt modelId="{AFEE9A6F-6B21-40AA-95FB-CC7FE356E9E6}" type="sibTrans" cxnId="{8855A33F-F18A-459C-9D5E-20ED296D274F}">
      <dgm:prSet/>
      <dgm:spPr/>
      <dgm:t>
        <a:bodyPr/>
        <a:lstStyle/>
        <a:p>
          <a:endParaRPr lang="en-US"/>
        </a:p>
      </dgm:t>
    </dgm:pt>
    <dgm:pt modelId="{8C7DDCAC-B97F-42D6-A9EE-596DBF96E5F2}">
      <dgm:prSet phldrT="[Text]"/>
      <dgm:spPr/>
      <dgm:t>
        <a:bodyPr/>
        <a:lstStyle/>
        <a:p>
          <a:r>
            <a:rPr lang="hr-HR" dirty="0" smtClean="0"/>
            <a:t>suradnik</a:t>
          </a:r>
          <a:endParaRPr lang="en-US" dirty="0"/>
        </a:p>
      </dgm:t>
    </dgm:pt>
    <dgm:pt modelId="{C5D8C963-DE28-48FC-9B9D-39B9C8147EA7}" type="parTrans" cxnId="{7CC2D56F-F41C-4BE5-8895-50CA903E8794}">
      <dgm:prSet/>
      <dgm:spPr/>
      <dgm:t>
        <a:bodyPr/>
        <a:lstStyle/>
        <a:p>
          <a:endParaRPr lang="en-US"/>
        </a:p>
      </dgm:t>
    </dgm:pt>
    <dgm:pt modelId="{90EAB946-A2A2-4F15-932F-04910861BF8B}" type="sibTrans" cxnId="{7CC2D56F-F41C-4BE5-8895-50CA903E8794}">
      <dgm:prSet/>
      <dgm:spPr/>
      <dgm:t>
        <a:bodyPr/>
        <a:lstStyle/>
        <a:p>
          <a:endParaRPr lang="en-US"/>
        </a:p>
      </dgm:t>
    </dgm:pt>
    <dgm:pt modelId="{5AADE2F3-0956-4246-B8C7-DD590D1F94F4}">
      <dgm:prSet phldrT="[Text]"/>
      <dgm:spPr/>
      <dgm:t>
        <a:bodyPr/>
        <a:lstStyle/>
        <a:p>
          <a:r>
            <a:rPr lang="hr-HR" dirty="0" smtClean="0"/>
            <a:t>suradnik</a:t>
          </a:r>
          <a:endParaRPr lang="en-US" dirty="0"/>
        </a:p>
      </dgm:t>
    </dgm:pt>
    <dgm:pt modelId="{3ED351DD-13BD-488C-BF9A-3211807C7FEE}" type="parTrans" cxnId="{13EA967C-B45C-4EBD-8361-CB239CD907C1}">
      <dgm:prSet/>
      <dgm:spPr/>
      <dgm:t>
        <a:bodyPr/>
        <a:lstStyle/>
        <a:p>
          <a:endParaRPr lang="en-US"/>
        </a:p>
      </dgm:t>
    </dgm:pt>
    <dgm:pt modelId="{528BB620-E7BB-4A8C-9F56-2BDBF653557E}" type="sibTrans" cxnId="{13EA967C-B45C-4EBD-8361-CB239CD907C1}">
      <dgm:prSet/>
      <dgm:spPr/>
      <dgm:t>
        <a:bodyPr/>
        <a:lstStyle/>
        <a:p>
          <a:endParaRPr lang="en-US"/>
        </a:p>
      </dgm:t>
    </dgm:pt>
    <dgm:pt modelId="{C3882417-AF8B-4BA0-8359-03EEE49C225B}" type="pres">
      <dgm:prSet presAssocID="{52EC2E87-2A36-48F5-BCE3-93725E8E76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A0919A-5BAE-41E8-AF34-7A7DA2282B66}" type="pres">
      <dgm:prSet presAssocID="{6295ACDD-D5CF-4577-96E4-723B95A2B9C0}" presName="hierRoot1" presStyleCnt="0">
        <dgm:presLayoutVars>
          <dgm:hierBranch val="init"/>
        </dgm:presLayoutVars>
      </dgm:prSet>
      <dgm:spPr/>
    </dgm:pt>
    <dgm:pt modelId="{77BD9535-5811-46FA-B570-4B961C61878B}" type="pres">
      <dgm:prSet presAssocID="{6295ACDD-D5CF-4577-96E4-723B95A2B9C0}" presName="rootComposite1" presStyleCnt="0"/>
      <dgm:spPr/>
    </dgm:pt>
    <dgm:pt modelId="{9A58B3BB-38B5-46D1-9006-777B66068DC8}" type="pres">
      <dgm:prSet presAssocID="{6295ACDD-D5CF-4577-96E4-723B95A2B9C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B31037-A71A-4133-A755-74008CFDAF85}" type="pres">
      <dgm:prSet presAssocID="{6295ACDD-D5CF-4577-96E4-723B95A2B9C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01A4FDC-7FDB-4BF8-9028-7FC23A40C17C}" type="pres">
      <dgm:prSet presAssocID="{6295ACDD-D5CF-4577-96E4-723B95A2B9C0}" presName="hierChild2" presStyleCnt="0"/>
      <dgm:spPr/>
    </dgm:pt>
    <dgm:pt modelId="{890C2ADB-019C-4606-A54C-0C933F4969BF}" type="pres">
      <dgm:prSet presAssocID="{BFCDB45B-5041-420A-B6B5-310F4D70EB4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1E1AA11-8812-458C-94F4-322C4EF73EB5}" type="pres">
      <dgm:prSet presAssocID="{7616BFFA-F242-4D7F-B216-FE7E3E986819}" presName="hierRoot2" presStyleCnt="0">
        <dgm:presLayoutVars>
          <dgm:hierBranch val="init"/>
        </dgm:presLayoutVars>
      </dgm:prSet>
      <dgm:spPr/>
    </dgm:pt>
    <dgm:pt modelId="{4172D69D-BF5A-4C76-8A05-359240E132BF}" type="pres">
      <dgm:prSet presAssocID="{7616BFFA-F242-4D7F-B216-FE7E3E986819}" presName="rootComposite" presStyleCnt="0"/>
      <dgm:spPr/>
    </dgm:pt>
    <dgm:pt modelId="{2FC9CB2C-94B7-4727-9A65-5CCE4B0F1449}" type="pres">
      <dgm:prSet presAssocID="{7616BFFA-F242-4D7F-B216-FE7E3E98681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2A04CB-B503-4874-99C5-3CFAAC00E18B}" type="pres">
      <dgm:prSet presAssocID="{7616BFFA-F242-4D7F-B216-FE7E3E986819}" presName="rootConnector" presStyleLbl="node2" presStyleIdx="0" presStyleCnt="3"/>
      <dgm:spPr/>
      <dgm:t>
        <a:bodyPr/>
        <a:lstStyle/>
        <a:p>
          <a:endParaRPr lang="en-US"/>
        </a:p>
      </dgm:t>
    </dgm:pt>
    <dgm:pt modelId="{D820FA1D-4625-4AD7-83F5-8B893BFA2F05}" type="pres">
      <dgm:prSet presAssocID="{7616BFFA-F242-4D7F-B216-FE7E3E986819}" presName="hierChild4" presStyleCnt="0"/>
      <dgm:spPr/>
    </dgm:pt>
    <dgm:pt modelId="{F543E7F5-253E-4C66-A69A-0C7541179C5B}" type="pres">
      <dgm:prSet presAssocID="{7616BFFA-F242-4D7F-B216-FE7E3E986819}" presName="hierChild5" presStyleCnt="0"/>
      <dgm:spPr/>
    </dgm:pt>
    <dgm:pt modelId="{66E78DD5-4459-4C79-8BCE-6989FBF382A3}" type="pres">
      <dgm:prSet presAssocID="{C5D8C963-DE28-48FC-9B9D-39B9C8147EA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018B303-44C5-4E0C-B38D-CA949138CA0C}" type="pres">
      <dgm:prSet presAssocID="{8C7DDCAC-B97F-42D6-A9EE-596DBF96E5F2}" presName="hierRoot2" presStyleCnt="0">
        <dgm:presLayoutVars>
          <dgm:hierBranch val="init"/>
        </dgm:presLayoutVars>
      </dgm:prSet>
      <dgm:spPr/>
    </dgm:pt>
    <dgm:pt modelId="{E96ECC20-0CE9-4B2E-ACC5-4E05C83878BD}" type="pres">
      <dgm:prSet presAssocID="{8C7DDCAC-B97F-42D6-A9EE-596DBF96E5F2}" presName="rootComposite" presStyleCnt="0"/>
      <dgm:spPr/>
    </dgm:pt>
    <dgm:pt modelId="{BBB770E9-1E8B-472F-94AD-4660D856AEE7}" type="pres">
      <dgm:prSet presAssocID="{8C7DDCAC-B97F-42D6-A9EE-596DBF96E5F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F60E3-D2E2-41AC-AA26-CFAA5D46F72D}" type="pres">
      <dgm:prSet presAssocID="{8C7DDCAC-B97F-42D6-A9EE-596DBF96E5F2}" presName="rootConnector" presStyleLbl="node2" presStyleIdx="1" presStyleCnt="3"/>
      <dgm:spPr/>
      <dgm:t>
        <a:bodyPr/>
        <a:lstStyle/>
        <a:p>
          <a:endParaRPr lang="en-US"/>
        </a:p>
      </dgm:t>
    </dgm:pt>
    <dgm:pt modelId="{8024FF46-A0E9-45EB-ADD3-9C4F2DF49419}" type="pres">
      <dgm:prSet presAssocID="{8C7DDCAC-B97F-42D6-A9EE-596DBF96E5F2}" presName="hierChild4" presStyleCnt="0"/>
      <dgm:spPr/>
    </dgm:pt>
    <dgm:pt modelId="{24BFA242-1FED-41BF-9B7A-1B7068584C4E}" type="pres">
      <dgm:prSet presAssocID="{8C7DDCAC-B97F-42D6-A9EE-596DBF96E5F2}" presName="hierChild5" presStyleCnt="0"/>
      <dgm:spPr/>
    </dgm:pt>
    <dgm:pt modelId="{23E860E6-D9C0-48DF-9206-90D02206F8AD}" type="pres">
      <dgm:prSet presAssocID="{3ED351DD-13BD-488C-BF9A-3211807C7FE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97BE012-8ADA-49E2-B910-CE4AD968B897}" type="pres">
      <dgm:prSet presAssocID="{5AADE2F3-0956-4246-B8C7-DD590D1F94F4}" presName="hierRoot2" presStyleCnt="0">
        <dgm:presLayoutVars>
          <dgm:hierBranch val="init"/>
        </dgm:presLayoutVars>
      </dgm:prSet>
      <dgm:spPr/>
    </dgm:pt>
    <dgm:pt modelId="{55E05BF2-EE94-4CFF-8907-4D4BD6DA7B63}" type="pres">
      <dgm:prSet presAssocID="{5AADE2F3-0956-4246-B8C7-DD590D1F94F4}" presName="rootComposite" presStyleCnt="0"/>
      <dgm:spPr/>
    </dgm:pt>
    <dgm:pt modelId="{8C9761E8-7078-4FD6-B3BF-B694532B6C28}" type="pres">
      <dgm:prSet presAssocID="{5AADE2F3-0956-4246-B8C7-DD590D1F94F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7AEC8E-7509-4246-AF24-83622FF6E683}" type="pres">
      <dgm:prSet presAssocID="{5AADE2F3-0956-4246-B8C7-DD590D1F94F4}" presName="rootConnector" presStyleLbl="node2" presStyleIdx="2" presStyleCnt="3"/>
      <dgm:spPr/>
      <dgm:t>
        <a:bodyPr/>
        <a:lstStyle/>
        <a:p>
          <a:endParaRPr lang="en-US"/>
        </a:p>
      </dgm:t>
    </dgm:pt>
    <dgm:pt modelId="{D424256D-45AE-4806-81E6-FA03A854E836}" type="pres">
      <dgm:prSet presAssocID="{5AADE2F3-0956-4246-B8C7-DD590D1F94F4}" presName="hierChild4" presStyleCnt="0"/>
      <dgm:spPr/>
    </dgm:pt>
    <dgm:pt modelId="{2545C7F8-F2CC-4AF4-BD58-06799980000D}" type="pres">
      <dgm:prSet presAssocID="{5AADE2F3-0956-4246-B8C7-DD590D1F94F4}" presName="hierChild5" presStyleCnt="0"/>
      <dgm:spPr/>
    </dgm:pt>
    <dgm:pt modelId="{193DB49D-634D-4CD6-BB7E-F5B26C336C22}" type="pres">
      <dgm:prSet presAssocID="{6295ACDD-D5CF-4577-96E4-723B95A2B9C0}" presName="hierChild3" presStyleCnt="0"/>
      <dgm:spPr/>
    </dgm:pt>
  </dgm:ptLst>
  <dgm:cxnLst>
    <dgm:cxn modelId="{41600AF5-DDA8-4B3C-B21F-9363F0041372}" type="presOf" srcId="{3ED351DD-13BD-488C-BF9A-3211807C7FEE}" destId="{23E860E6-D9C0-48DF-9206-90D02206F8AD}" srcOrd="0" destOrd="0" presId="urn:microsoft.com/office/officeart/2005/8/layout/orgChart1"/>
    <dgm:cxn modelId="{4883C8F2-2360-41D0-BAD2-F7FCFA6DD5CF}" srcId="{52EC2E87-2A36-48F5-BCE3-93725E8E76FC}" destId="{6295ACDD-D5CF-4577-96E4-723B95A2B9C0}" srcOrd="0" destOrd="0" parTransId="{769D8AC6-8170-452F-8427-1BC56447521F}" sibTransId="{D3167C58-9A97-40BE-ABEB-4B4A45D7F8A4}"/>
    <dgm:cxn modelId="{9D37089A-C984-40C0-9766-535AF1A9A97D}" type="presOf" srcId="{BFCDB45B-5041-420A-B6B5-310F4D70EB4F}" destId="{890C2ADB-019C-4606-A54C-0C933F4969BF}" srcOrd="0" destOrd="0" presId="urn:microsoft.com/office/officeart/2005/8/layout/orgChart1"/>
    <dgm:cxn modelId="{13EA967C-B45C-4EBD-8361-CB239CD907C1}" srcId="{6295ACDD-D5CF-4577-96E4-723B95A2B9C0}" destId="{5AADE2F3-0956-4246-B8C7-DD590D1F94F4}" srcOrd="2" destOrd="0" parTransId="{3ED351DD-13BD-488C-BF9A-3211807C7FEE}" sibTransId="{528BB620-E7BB-4A8C-9F56-2BDBF653557E}"/>
    <dgm:cxn modelId="{BAD4015C-241A-43F6-8A30-AD27E0398611}" type="presOf" srcId="{6295ACDD-D5CF-4577-96E4-723B95A2B9C0}" destId="{33B31037-A71A-4133-A755-74008CFDAF85}" srcOrd="1" destOrd="0" presId="urn:microsoft.com/office/officeart/2005/8/layout/orgChart1"/>
    <dgm:cxn modelId="{582D3805-5C71-4EA0-BF6E-C0BDAADA909B}" type="presOf" srcId="{8C7DDCAC-B97F-42D6-A9EE-596DBF96E5F2}" destId="{095F60E3-D2E2-41AC-AA26-CFAA5D46F72D}" srcOrd="1" destOrd="0" presId="urn:microsoft.com/office/officeart/2005/8/layout/orgChart1"/>
    <dgm:cxn modelId="{C85BBC50-F41C-4B81-AF2E-EB2279D43CBA}" type="presOf" srcId="{5AADE2F3-0956-4246-B8C7-DD590D1F94F4}" destId="{FC7AEC8E-7509-4246-AF24-83622FF6E683}" srcOrd="1" destOrd="0" presId="urn:microsoft.com/office/officeart/2005/8/layout/orgChart1"/>
    <dgm:cxn modelId="{8855A33F-F18A-459C-9D5E-20ED296D274F}" srcId="{6295ACDD-D5CF-4577-96E4-723B95A2B9C0}" destId="{7616BFFA-F242-4D7F-B216-FE7E3E986819}" srcOrd="0" destOrd="0" parTransId="{BFCDB45B-5041-420A-B6B5-310F4D70EB4F}" sibTransId="{AFEE9A6F-6B21-40AA-95FB-CC7FE356E9E6}"/>
    <dgm:cxn modelId="{6B53444F-1925-40D7-8038-BB8BD5F162A7}" type="presOf" srcId="{52EC2E87-2A36-48F5-BCE3-93725E8E76FC}" destId="{C3882417-AF8B-4BA0-8359-03EEE49C225B}" srcOrd="0" destOrd="0" presId="urn:microsoft.com/office/officeart/2005/8/layout/orgChart1"/>
    <dgm:cxn modelId="{A86CB0D8-0A41-4505-862E-5DF2B0D50050}" type="presOf" srcId="{5AADE2F3-0956-4246-B8C7-DD590D1F94F4}" destId="{8C9761E8-7078-4FD6-B3BF-B694532B6C28}" srcOrd="0" destOrd="0" presId="urn:microsoft.com/office/officeart/2005/8/layout/orgChart1"/>
    <dgm:cxn modelId="{8BD07AA5-D4F5-407D-AE17-CF50B2697BF2}" type="presOf" srcId="{6295ACDD-D5CF-4577-96E4-723B95A2B9C0}" destId="{9A58B3BB-38B5-46D1-9006-777B66068DC8}" srcOrd="0" destOrd="0" presId="urn:microsoft.com/office/officeart/2005/8/layout/orgChart1"/>
    <dgm:cxn modelId="{7CC2D56F-F41C-4BE5-8895-50CA903E8794}" srcId="{6295ACDD-D5CF-4577-96E4-723B95A2B9C0}" destId="{8C7DDCAC-B97F-42D6-A9EE-596DBF96E5F2}" srcOrd="1" destOrd="0" parTransId="{C5D8C963-DE28-48FC-9B9D-39B9C8147EA7}" sibTransId="{90EAB946-A2A2-4F15-932F-04910861BF8B}"/>
    <dgm:cxn modelId="{6C0D0A31-B396-4624-93FF-D121FE71584F}" type="presOf" srcId="{C5D8C963-DE28-48FC-9B9D-39B9C8147EA7}" destId="{66E78DD5-4459-4C79-8BCE-6989FBF382A3}" srcOrd="0" destOrd="0" presId="urn:microsoft.com/office/officeart/2005/8/layout/orgChart1"/>
    <dgm:cxn modelId="{E8971682-BC04-467A-B70C-2DA0E909F0B9}" type="presOf" srcId="{8C7DDCAC-B97F-42D6-A9EE-596DBF96E5F2}" destId="{BBB770E9-1E8B-472F-94AD-4660D856AEE7}" srcOrd="0" destOrd="0" presId="urn:microsoft.com/office/officeart/2005/8/layout/orgChart1"/>
    <dgm:cxn modelId="{3CEC1ABB-B0F4-40BF-B465-17E3D7D86B0E}" type="presOf" srcId="{7616BFFA-F242-4D7F-B216-FE7E3E986819}" destId="{5D2A04CB-B503-4874-99C5-3CFAAC00E18B}" srcOrd="1" destOrd="0" presId="urn:microsoft.com/office/officeart/2005/8/layout/orgChart1"/>
    <dgm:cxn modelId="{C0CA32B6-6C9D-4C98-B891-5DC39A9B3AEA}" type="presOf" srcId="{7616BFFA-F242-4D7F-B216-FE7E3E986819}" destId="{2FC9CB2C-94B7-4727-9A65-5CCE4B0F1449}" srcOrd="0" destOrd="0" presId="urn:microsoft.com/office/officeart/2005/8/layout/orgChart1"/>
    <dgm:cxn modelId="{FAA1E0C1-F374-4E19-A2D5-B72D9FD8F49F}" type="presParOf" srcId="{C3882417-AF8B-4BA0-8359-03EEE49C225B}" destId="{AEA0919A-5BAE-41E8-AF34-7A7DA2282B66}" srcOrd="0" destOrd="0" presId="urn:microsoft.com/office/officeart/2005/8/layout/orgChart1"/>
    <dgm:cxn modelId="{FEC0994A-C056-4AFC-BB68-C2A4F0CE3CD5}" type="presParOf" srcId="{AEA0919A-5BAE-41E8-AF34-7A7DA2282B66}" destId="{77BD9535-5811-46FA-B570-4B961C61878B}" srcOrd="0" destOrd="0" presId="urn:microsoft.com/office/officeart/2005/8/layout/orgChart1"/>
    <dgm:cxn modelId="{18691C7D-7D56-4C52-A06D-4FE7CCA26FDA}" type="presParOf" srcId="{77BD9535-5811-46FA-B570-4B961C61878B}" destId="{9A58B3BB-38B5-46D1-9006-777B66068DC8}" srcOrd="0" destOrd="0" presId="urn:microsoft.com/office/officeart/2005/8/layout/orgChart1"/>
    <dgm:cxn modelId="{3D715CA1-DD2D-4FF5-BCBA-21FCCA1CF2E2}" type="presParOf" srcId="{77BD9535-5811-46FA-B570-4B961C61878B}" destId="{33B31037-A71A-4133-A755-74008CFDAF85}" srcOrd="1" destOrd="0" presId="urn:microsoft.com/office/officeart/2005/8/layout/orgChart1"/>
    <dgm:cxn modelId="{572D9157-8D10-4382-818C-1E9DA631B3F3}" type="presParOf" srcId="{AEA0919A-5BAE-41E8-AF34-7A7DA2282B66}" destId="{501A4FDC-7FDB-4BF8-9028-7FC23A40C17C}" srcOrd="1" destOrd="0" presId="urn:microsoft.com/office/officeart/2005/8/layout/orgChart1"/>
    <dgm:cxn modelId="{8B4CE1ED-3432-4FC8-A4E0-0A4766DB7CBD}" type="presParOf" srcId="{501A4FDC-7FDB-4BF8-9028-7FC23A40C17C}" destId="{890C2ADB-019C-4606-A54C-0C933F4969BF}" srcOrd="0" destOrd="0" presId="urn:microsoft.com/office/officeart/2005/8/layout/orgChart1"/>
    <dgm:cxn modelId="{60591E63-DC5A-407C-8383-CB404BB6BAE9}" type="presParOf" srcId="{501A4FDC-7FDB-4BF8-9028-7FC23A40C17C}" destId="{11E1AA11-8812-458C-94F4-322C4EF73EB5}" srcOrd="1" destOrd="0" presId="urn:microsoft.com/office/officeart/2005/8/layout/orgChart1"/>
    <dgm:cxn modelId="{B8ADFE9F-05E8-42EB-89F3-B8FBE621F0DD}" type="presParOf" srcId="{11E1AA11-8812-458C-94F4-322C4EF73EB5}" destId="{4172D69D-BF5A-4C76-8A05-359240E132BF}" srcOrd="0" destOrd="0" presId="urn:microsoft.com/office/officeart/2005/8/layout/orgChart1"/>
    <dgm:cxn modelId="{B4268381-F6F2-4D13-AB9B-52A6CB565CFC}" type="presParOf" srcId="{4172D69D-BF5A-4C76-8A05-359240E132BF}" destId="{2FC9CB2C-94B7-4727-9A65-5CCE4B0F1449}" srcOrd="0" destOrd="0" presId="urn:microsoft.com/office/officeart/2005/8/layout/orgChart1"/>
    <dgm:cxn modelId="{7E81E37A-CD52-4390-9A23-0CC33D62BA4F}" type="presParOf" srcId="{4172D69D-BF5A-4C76-8A05-359240E132BF}" destId="{5D2A04CB-B503-4874-99C5-3CFAAC00E18B}" srcOrd="1" destOrd="0" presId="urn:microsoft.com/office/officeart/2005/8/layout/orgChart1"/>
    <dgm:cxn modelId="{B85B53D8-061E-4369-B082-CB547DDA0E62}" type="presParOf" srcId="{11E1AA11-8812-458C-94F4-322C4EF73EB5}" destId="{D820FA1D-4625-4AD7-83F5-8B893BFA2F05}" srcOrd="1" destOrd="0" presId="urn:microsoft.com/office/officeart/2005/8/layout/orgChart1"/>
    <dgm:cxn modelId="{35F0B3B8-EB5B-4392-8A6F-00BECA85C14C}" type="presParOf" srcId="{11E1AA11-8812-458C-94F4-322C4EF73EB5}" destId="{F543E7F5-253E-4C66-A69A-0C7541179C5B}" srcOrd="2" destOrd="0" presId="urn:microsoft.com/office/officeart/2005/8/layout/orgChart1"/>
    <dgm:cxn modelId="{EE318844-1B5F-4018-8EB1-C228B4CF4824}" type="presParOf" srcId="{501A4FDC-7FDB-4BF8-9028-7FC23A40C17C}" destId="{66E78DD5-4459-4C79-8BCE-6989FBF382A3}" srcOrd="2" destOrd="0" presId="urn:microsoft.com/office/officeart/2005/8/layout/orgChart1"/>
    <dgm:cxn modelId="{00967A0D-68D8-4402-ADBF-4BECB495571B}" type="presParOf" srcId="{501A4FDC-7FDB-4BF8-9028-7FC23A40C17C}" destId="{0018B303-44C5-4E0C-B38D-CA949138CA0C}" srcOrd="3" destOrd="0" presId="urn:microsoft.com/office/officeart/2005/8/layout/orgChart1"/>
    <dgm:cxn modelId="{358D8B3E-63F5-4F76-8A1B-6FD13684EF45}" type="presParOf" srcId="{0018B303-44C5-4E0C-B38D-CA949138CA0C}" destId="{E96ECC20-0CE9-4B2E-ACC5-4E05C83878BD}" srcOrd="0" destOrd="0" presId="urn:microsoft.com/office/officeart/2005/8/layout/orgChart1"/>
    <dgm:cxn modelId="{790B0D2C-2E64-4C7E-B1D6-46B13884CBAD}" type="presParOf" srcId="{E96ECC20-0CE9-4B2E-ACC5-4E05C83878BD}" destId="{BBB770E9-1E8B-472F-94AD-4660D856AEE7}" srcOrd="0" destOrd="0" presId="urn:microsoft.com/office/officeart/2005/8/layout/orgChart1"/>
    <dgm:cxn modelId="{0C9F79D0-5E89-4A24-BEEC-8746EBF6DD55}" type="presParOf" srcId="{E96ECC20-0CE9-4B2E-ACC5-4E05C83878BD}" destId="{095F60E3-D2E2-41AC-AA26-CFAA5D46F72D}" srcOrd="1" destOrd="0" presId="urn:microsoft.com/office/officeart/2005/8/layout/orgChart1"/>
    <dgm:cxn modelId="{77562BCA-9E2E-4534-8F39-F66DF61CDA8F}" type="presParOf" srcId="{0018B303-44C5-4E0C-B38D-CA949138CA0C}" destId="{8024FF46-A0E9-45EB-ADD3-9C4F2DF49419}" srcOrd="1" destOrd="0" presId="urn:microsoft.com/office/officeart/2005/8/layout/orgChart1"/>
    <dgm:cxn modelId="{D71DB234-56C5-4721-BD18-EA38EF1360D9}" type="presParOf" srcId="{0018B303-44C5-4E0C-B38D-CA949138CA0C}" destId="{24BFA242-1FED-41BF-9B7A-1B7068584C4E}" srcOrd="2" destOrd="0" presId="urn:microsoft.com/office/officeart/2005/8/layout/orgChart1"/>
    <dgm:cxn modelId="{A481B7CF-3368-4088-9B43-3817202E20FF}" type="presParOf" srcId="{501A4FDC-7FDB-4BF8-9028-7FC23A40C17C}" destId="{23E860E6-D9C0-48DF-9206-90D02206F8AD}" srcOrd="4" destOrd="0" presId="urn:microsoft.com/office/officeart/2005/8/layout/orgChart1"/>
    <dgm:cxn modelId="{6EFBD40C-AD4E-4623-963A-3811B1582103}" type="presParOf" srcId="{501A4FDC-7FDB-4BF8-9028-7FC23A40C17C}" destId="{D97BE012-8ADA-49E2-B910-CE4AD968B897}" srcOrd="5" destOrd="0" presId="urn:microsoft.com/office/officeart/2005/8/layout/orgChart1"/>
    <dgm:cxn modelId="{B7F89036-E737-4DFC-9A21-D5FFAA03007A}" type="presParOf" srcId="{D97BE012-8ADA-49E2-B910-CE4AD968B897}" destId="{55E05BF2-EE94-4CFF-8907-4D4BD6DA7B63}" srcOrd="0" destOrd="0" presId="urn:microsoft.com/office/officeart/2005/8/layout/orgChart1"/>
    <dgm:cxn modelId="{BF852C5A-D329-4682-9DAE-286A629ECD0C}" type="presParOf" srcId="{55E05BF2-EE94-4CFF-8907-4D4BD6DA7B63}" destId="{8C9761E8-7078-4FD6-B3BF-B694532B6C28}" srcOrd="0" destOrd="0" presId="urn:microsoft.com/office/officeart/2005/8/layout/orgChart1"/>
    <dgm:cxn modelId="{31A09891-540E-4AA8-A395-443C510314C9}" type="presParOf" srcId="{55E05BF2-EE94-4CFF-8907-4D4BD6DA7B63}" destId="{FC7AEC8E-7509-4246-AF24-83622FF6E683}" srcOrd="1" destOrd="0" presId="urn:microsoft.com/office/officeart/2005/8/layout/orgChart1"/>
    <dgm:cxn modelId="{BC153B20-B3C0-4868-A1AC-23E3F1233BCA}" type="presParOf" srcId="{D97BE012-8ADA-49E2-B910-CE4AD968B897}" destId="{D424256D-45AE-4806-81E6-FA03A854E836}" srcOrd="1" destOrd="0" presId="urn:microsoft.com/office/officeart/2005/8/layout/orgChart1"/>
    <dgm:cxn modelId="{38B109D7-A014-4355-8F45-1DB828607176}" type="presParOf" srcId="{D97BE012-8ADA-49E2-B910-CE4AD968B897}" destId="{2545C7F8-F2CC-4AF4-BD58-06799980000D}" srcOrd="2" destOrd="0" presId="urn:microsoft.com/office/officeart/2005/8/layout/orgChart1"/>
    <dgm:cxn modelId="{5B51EF8B-12DA-4936-B489-2DE26B7F0A65}" type="presParOf" srcId="{AEA0919A-5BAE-41E8-AF34-7A7DA2282B66}" destId="{193DB49D-634D-4CD6-BB7E-F5B26C336C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EC2E87-2A36-48F5-BCE3-93725E8E76FC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95ACDD-D5CF-4577-96E4-723B95A2B9C0}">
      <dgm:prSet phldrT="[Text]"/>
      <dgm:spPr/>
      <dgm:t>
        <a:bodyPr/>
        <a:lstStyle/>
        <a:p>
          <a:r>
            <a:rPr lang="hr-HR" dirty="0" smtClean="0"/>
            <a:t>Vođa autokrat</a:t>
          </a:r>
          <a:endParaRPr lang="en-US" dirty="0"/>
        </a:p>
      </dgm:t>
    </dgm:pt>
    <dgm:pt modelId="{769D8AC6-8170-452F-8427-1BC56447521F}" type="parTrans" cxnId="{4883C8F2-2360-41D0-BAD2-F7FCFA6DD5CF}">
      <dgm:prSet/>
      <dgm:spPr/>
      <dgm:t>
        <a:bodyPr/>
        <a:lstStyle/>
        <a:p>
          <a:endParaRPr lang="en-US"/>
        </a:p>
      </dgm:t>
    </dgm:pt>
    <dgm:pt modelId="{D3167C58-9A97-40BE-ABEB-4B4A45D7F8A4}" type="sibTrans" cxnId="{4883C8F2-2360-41D0-BAD2-F7FCFA6DD5CF}">
      <dgm:prSet/>
      <dgm:spPr/>
      <dgm:t>
        <a:bodyPr/>
        <a:lstStyle/>
        <a:p>
          <a:endParaRPr lang="en-US"/>
        </a:p>
      </dgm:t>
    </dgm:pt>
    <dgm:pt modelId="{7616BFFA-F242-4D7F-B216-FE7E3E986819}">
      <dgm:prSet phldrT="[Text]"/>
      <dgm:spPr/>
      <dgm:t>
        <a:bodyPr/>
        <a:lstStyle/>
        <a:p>
          <a:r>
            <a:rPr lang="hr-HR" dirty="0" smtClean="0"/>
            <a:t>Podređeni</a:t>
          </a:r>
          <a:endParaRPr lang="en-US" dirty="0"/>
        </a:p>
      </dgm:t>
    </dgm:pt>
    <dgm:pt modelId="{BFCDB45B-5041-420A-B6B5-310F4D70EB4F}" type="parTrans" cxnId="{8855A33F-F18A-459C-9D5E-20ED296D274F}">
      <dgm:prSet/>
      <dgm:spPr/>
      <dgm:t>
        <a:bodyPr/>
        <a:lstStyle/>
        <a:p>
          <a:endParaRPr lang="en-US"/>
        </a:p>
      </dgm:t>
    </dgm:pt>
    <dgm:pt modelId="{AFEE9A6F-6B21-40AA-95FB-CC7FE356E9E6}" type="sibTrans" cxnId="{8855A33F-F18A-459C-9D5E-20ED296D274F}">
      <dgm:prSet/>
      <dgm:spPr/>
      <dgm:t>
        <a:bodyPr/>
        <a:lstStyle/>
        <a:p>
          <a:endParaRPr lang="en-US"/>
        </a:p>
      </dgm:t>
    </dgm:pt>
    <dgm:pt modelId="{8C7DDCAC-B97F-42D6-A9EE-596DBF96E5F2}">
      <dgm:prSet phldrT="[Text]"/>
      <dgm:spPr/>
      <dgm:t>
        <a:bodyPr/>
        <a:lstStyle/>
        <a:p>
          <a:r>
            <a:rPr lang="hr-HR" dirty="0" smtClean="0"/>
            <a:t>podređeni</a:t>
          </a:r>
          <a:endParaRPr lang="en-US" dirty="0"/>
        </a:p>
      </dgm:t>
    </dgm:pt>
    <dgm:pt modelId="{C5D8C963-DE28-48FC-9B9D-39B9C8147EA7}" type="parTrans" cxnId="{7CC2D56F-F41C-4BE5-8895-50CA903E8794}">
      <dgm:prSet/>
      <dgm:spPr/>
      <dgm:t>
        <a:bodyPr/>
        <a:lstStyle/>
        <a:p>
          <a:endParaRPr lang="en-US"/>
        </a:p>
      </dgm:t>
    </dgm:pt>
    <dgm:pt modelId="{90EAB946-A2A2-4F15-932F-04910861BF8B}" type="sibTrans" cxnId="{7CC2D56F-F41C-4BE5-8895-50CA903E8794}">
      <dgm:prSet/>
      <dgm:spPr/>
      <dgm:t>
        <a:bodyPr/>
        <a:lstStyle/>
        <a:p>
          <a:endParaRPr lang="en-US"/>
        </a:p>
      </dgm:t>
    </dgm:pt>
    <dgm:pt modelId="{5AADE2F3-0956-4246-B8C7-DD590D1F94F4}">
      <dgm:prSet phldrT="[Text]"/>
      <dgm:spPr/>
      <dgm:t>
        <a:bodyPr/>
        <a:lstStyle/>
        <a:p>
          <a:r>
            <a:rPr lang="hr-HR" dirty="0" smtClean="0"/>
            <a:t>podređeni</a:t>
          </a:r>
          <a:endParaRPr lang="en-US" dirty="0"/>
        </a:p>
      </dgm:t>
    </dgm:pt>
    <dgm:pt modelId="{3ED351DD-13BD-488C-BF9A-3211807C7FEE}" type="parTrans" cxnId="{13EA967C-B45C-4EBD-8361-CB239CD907C1}">
      <dgm:prSet/>
      <dgm:spPr/>
      <dgm:t>
        <a:bodyPr/>
        <a:lstStyle/>
        <a:p>
          <a:endParaRPr lang="en-US"/>
        </a:p>
      </dgm:t>
    </dgm:pt>
    <dgm:pt modelId="{528BB620-E7BB-4A8C-9F56-2BDBF653557E}" type="sibTrans" cxnId="{13EA967C-B45C-4EBD-8361-CB239CD907C1}">
      <dgm:prSet/>
      <dgm:spPr/>
      <dgm:t>
        <a:bodyPr/>
        <a:lstStyle/>
        <a:p>
          <a:endParaRPr lang="en-US"/>
        </a:p>
      </dgm:t>
    </dgm:pt>
    <dgm:pt modelId="{C3882417-AF8B-4BA0-8359-03EEE49C225B}" type="pres">
      <dgm:prSet presAssocID="{52EC2E87-2A36-48F5-BCE3-93725E8E76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A0919A-5BAE-41E8-AF34-7A7DA2282B66}" type="pres">
      <dgm:prSet presAssocID="{6295ACDD-D5CF-4577-96E4-723B95A2B9C0}" presName="hierRoot1" presStyleCnt="0">
        <dgm:presLayoutVars>
          <dgm:hierBranch val="init"/>
        </dgm:presLayoutVars>
      </dgm:prSet>
      <dgm:spPr/>
    </dgm:pt>
    <dgm:pt modelId="{77BD9535-5811-46FA-B570-4B961C61878B}" type="pres">
      <dgm:prSet presAssocID="{6295ACDD-D5CF-4577-96E4-723B95A2B9C0}" presName="rootComposite1" presStyleCnt="0"/>
      <dgm:spPr/>
    </dgm:pt>
    <dgm:pt modelId="{9A58B3BB-38B5-46D1-9006-777B66068DC8}" type="pres">
      <dgm:prSet presAssocID="{6295ACDD-D5CF-4577-96E4-723B95A2B9C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B31037-A71A-4133-A755-74008CFDAF85}" type="pres">
      <dgm:prSet presAssocID="{6295ACDD-D5CF-4577-96E4-723B95A2B9C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01A4FDC-7FDB-4BF8-9028-7FC23A40C17C}" type="pres">
      <dgm:prSet presAssocID="{6295ACDD-D5CF-4577-96E4-723B95A2B9C0}" presName="hierChild2" presStyleCnt="0"/>
      <dgm:spPr/>
    </dgm:pt>
    <dgm:pt modelId="{890C2ADB-019C-4606-A54C-0C933F4969BF}" type="pres">
      <dgm:prSet presAssocID="{BFCDB45B-5041-420A-B6B5-310F4D70EB4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1E1AA11-8812-458C-94F4-322C4EF73EB5}" type="pres">
      <dgm:prSet presAssocID="{7616BFFA-F242-4D7F-B216-FE7E3E986819}" presName="hierRoot2" presStyleCnt="0">
        <dgm:presLayoutVars>
          <dgm:hierBranch val="init"/>
        </dgm:presLayoutVars>
      </dgm:prSet>
      <dgm:spPr/>
    </dgm:pt>
    <dgm:pt modelId="{4172D69D-BF5A-4C76-8A05-359240E132BF}" type="pres">
      <dgm:prSet presAssocID="{7616BFFA-F242-4D7F-B216-FE7E3E986819}" presName="rootComposite" presStyleCnt="0"/>
      <dgm:spPr/>
    </dgm:pt>
    <dgm:pt modelId="{2FC9CB2C-94B7-4727-9A65-5CCE4B0F1449}" type="pres">
      <dgm:prSet presAssocID="{7616BFFA-F242-4D7F-B216-FE7E3E98681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2A04CB-B503-4874-99C5-3CFAAC00E18B}" type="pres">
      <dgm:prSet presAssocID="{7616BFFA-F242-4D7F-B216-FE7E3E986819}" presName="rootConnector" presStyleLbl="node2" presStyleIdx="0" presStyleCnt="3"/>
      <dgm:spPr/>
      <dgm:t>
        <a:bodyPr/>
        <a:lstStyle/>
        <a:p>
          <a:endParaRPr lang="en-US"/>
        </a:p>
      </dgm:t>
    </dgm:pt>
    <dgm:pt modelId="{D820FA1D-4625-4AD7-83F5-8B893BFA2F05}" type="pres">
      <dgm:prSet presAssocID="{7616BFFA-F242-4D7F-B216-FE7E3E986819}" presName="hierChild4" presStyleCnt="0"/>
      <dgm:spPr/>
    </dgm:pt>
    <dgm:pt modelId="{F543E7F5-253E-4C66-A69A-0C7541179C5B}" type="pres">
      <dgm:prSet presAssocID="{7616BFFA-F242-4D7F-B216-FE7E3E986819}" presName="hierChild5" presStyleCnt="0"/>
      <dgm:spPr/>
    </dgm:pt>
    <dgm:pt modelId="{66E78DD5-4459-4C79-8BCE-6989FBF382A3}" type="pres">
      <dgm:prSet presAssocID="{C5D8C963-DE28-48FC-9B9D-39B9C8147EA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018B303-44C5-4E0C-B38D-CA949138CA0C}" type="pres">
      <dgm:prSet presAssocID="{8C7DDCAC-B97F-42D6-A9EE-596DBF96E5F2}" presName="hierRoot2" presStyleCnt="0">
        <dgm:presLayoutVars>
          <dgm:hierBranch val="init"/>
        </dgm:presLayoutVars>
      </dgm:prSet>
      <dgm:spPr/>
    </dgm:pt>
    <dgm:pt modelId="{E96ECC20-0CE9-4B2E-ACC5-4E05C83878BD}" type="pres">
      <dgm:prSet presAssocID="{8C7DDCAC-B97F-42D6-A9EE-596DBF96E5F2}" presName="rootComposite" presStyleCnt="0"/>
      <dgm:spPr/>
    </dgm:pt>
    <dgm:pt modelId="{BBB770E9-1E8B-472F-94AD-4660D856AEE7}" type="pres">
      <dgm:prSet presAssocID="{8C7DDCAC-B97F-42D6-A9EE-596DBF96E5F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F60E3-D2E2-41AC-AA26-CFAA5D46F72D}" type="pres">
      <dgm:prSet presAssocID="{8C7DDCAC-B97F-42D6-A9EE-596DBF96E5F2}" presName="rootConnector" presStyleLbl="node2" presStyleIdx="1" presStyleCnt="3"/>
      <dgm:spPr/>
      <dgm:t>
        <a:bodyPr/>
        <a:lstStyle/>
        <a:p>
          <a:endParaRPr lang="en-US"/>
        </a:p>
      </dgm:t>
    </dgm:pt>
    <dgm:pt modelId="{8024FF46-A0E9-45EB-ADD3-9C4F2DF49419}" type="pres">
      <dgm:prSet presAssocID="{8C7DDCAC-B97F-42D6-A9EE-596DBF96E5F2}" presName="hierChild4" presStyleCnt="0"/>
      <dgm:spPr/>
    </dgm:pt>
    <dgm:pt modelId="{24BFA242-1FED-41BF-9B7A-1B7068584C4E}" type="pres">
      <dgm:prSet presAssocID="{8C7DDCAC-B97F-42D6-A9EE-596DBF96E5F2}" presName="hierChild5" presStyleCnt="0"/>
      <dgm:spPr/>
    </dgm:pt>
    <dgm:pt modelId="{23E860E6-D9C0-48DF-9206-90D02206F8AD}" type="pres">
      <dgm:prSet presAssocID="{3ED351DD-13BD-488C-BF9A-3211807C7FE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97BE012-8ADA-49E2-B910-CE4AD968B897}" type="pres">
      <dgm:prSet presAssocID="{5AADE2F3-0956-4246-B8C7-DD590D1F94F4}" presName="hierRoot2" presStyleCnt="0">
        <dgm:presLayoutVars>
          <dgm:hierBranch val="init"/>
        </dgm:presLayoutVars>
      </dgm:prSet>
      <dgm:spPr/>
    </dgm:pt>
    <dgm:pt modelId="{55E05BF2-EE94-4CFF-8907-4D4BD6DA7B63}" type="pres">
      <dgm:prSet presAssocID="{5AADE2F3-0956-4246-B8C7-DD590D1F94F4}" presName="rootComposite" presStyleCnt="0"/>
      <dgm:spPr/>
    </dgm:pt>
    <dgm:pt modelId="{8C9761E8-7078-4FD6-B3BF-B694532B6C28}" type="pres">
      <dgm:prSet presAssocID="{5AADE2F3-0956-4246-B8C7-DD590D1F94F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7AEC8E-7509-4246-AF24-83622FF6E683}" type="pres">
      <dgm:prSet presAssocID="{5AADE2F3-0956-4246-B8C7-DD590D1F94F4}" presName="rootConnector" presStyleLbl="node2" presStyleIdx="2" presStyleCnt="3"/>
      <dgm:spPr/>
      <dgm:t>
        <a:bodyPr/>
        <a:lstStyle/>
        <a:p>
          <a:endParaRPr lang="en-US"/>
        </a:p>
      </dgm:t>
    </dgm:pt>
    <dgm:pt modelId="{D424256D-45AE-4806-81E6-FA03A854E836}" type="pres">
      <dgm:prSet presAssocID="{5AADE2F3-0956-4246-B8C7-DD590D1F94F4}" presName="hierChild4" presStyleCnt="0"/>
      <dgm:spPr/>
    </dgm:pt>
    <dgm:pt modelId="{2545C7F8-F2CC-4AF4-BD58-06799980000D}" type="pres">
      <dgm:prSet presAssocID="{5AADE2F3-0956-4246-B8C7-DD590D1F94F4}" presName="hierChild5" presStyleCnt="0"/>
      <dgm:spPr/>
    </dgm:pt>
    <dgm:pt modelId="{193DB49D-634D-4CD6-BB7E-F5B26C336C22}" type="pres">
      <dgm:prSet presAssocID="{6295ACDD-D5CF-4577-96E4-723B95A2B9C0}" presName="hierChild3" presStyleCnt="0"/>
      <dgm:spPr/>
    </dgm:pt>
  </dgm:ptLst>
  <dgm:cxnLst>
    <dgm:cxn modelId="{9791F8C7-CD44-48F9-BCDF-1555E1E9965E}" type="presOf" srcId="{8C7DDCAC-B97F-42D6-A9EE-596DBF96E5F2}" destId="{BBB770E9-1E8B-472F-94AD-4660D856AEE7}" srcOrd="0" destOrd="0" presId="urn:microsoft.com/office/officeart/2005/8/layout/orgChart1"/>
    <dgm:cxn modelId="{6915C919-B918-4F85-8D66-C208D24377AE}" type="presOf" srcId="{5AADE2F3-0956-4246-B8C7-DD590D1F94F4}" destId="{8C9761E8-7078-4FD6-B3BF-B694532B6C28}" srcOrd="0" destOrd="0" presId="urn:microsoft.com/office/officeart/2005/8/layout/orgChart1"/>
    <dgm:cxn modelId="{140691B4-4D9A-49B7-B46C-987EAE1D0948}" type="presOf" srcId="{7616BFFA-F242-4D7F-B216-FE7E3E986819}" destId="{5D2A04CB-B503-4874-99C5-3CFAAC00E18B}" srcOrd="1" destOrd="0" presId="urn:microsoft.com/office/officeart/2005/8/layout/orgChart1"/>
    <dgm:cxn modelId="{4883C8F2-2360-41D0-BAD2-F7FCFA6DD5CF}" srcId="{52EC2E87-2A36-48F5-BCE3-93725E8E76FC}" destId="{6295ACDD-D5CF-4577-96E4-723B95A2B9C0}" srcOrd="0" destOrd="0" parTransId="{769D8AC6-8170-452F-8427-1BC56447521F}" sibTransId="{D3167C58-9A97-40BE-ABEB-4B4A45D7F8A4}"/>
    <dgm:cxn modelId="{03C11D35-E1EB-4CA8-BAFE-7A57A9533120}" type="presOf" srcId="{6295ACDD-D5CF-4577-96E4-723B95A2B9C0}" destId="{9A58B3BB-38B5-46D1-9006-777B66068DC8}" srcOrd="0" destOrd="0" presId="urn:microsoft.com/office/officeart/2005/8/layout/orgChart1"/>
    <dgm:cxn modelId="{7CC2D56F-F41C-4BE5-8895-50CA903E8794}" srcId="{6295ACDD-D5CF-4577-96E4-723B95A2B9C0}" destId="{8C7DDCAC-B97F-42D6-A9EE-596DBF96E5F2}" srcOrd="1" destOrd="0" parTransId="{C5D8C963-DE28-48FC-9B9D-39B9C8147EA7}" sibTransId="{90EAB946-A2A2-4F15-932F-04910861BF8B}"/>
    <dgm:cxn modelId="{8855A33F-F18A-459C-9D5E-20ED296D274F}" srcId="{6295ACDD-D5CF-4577-96E4-723B95A2B9C0}" destId="{7616BFFA-F242-4D7F-B216-FE7E3E986819}" srcOrd="0" destOrd="0" parTransId="{BFCDB45B-5041-420A-B6B5-310F4D70EB4F}" sibTransId="{AFEE9A6F-6B21-40AA-95FB-CC7FE356E9E6}"/>
    <dgm:cxn modelId="{E05AF23C-0184-4999-A2CA-E01E2680F4D5}" type="presOf" srcId="{7616BFFA-F242-4D7F-B216-FE7E3E986819}" destId="{2FC9CB2C-94B7-4727-9A65-5CCE4B0F1449}" srcOrd="0" destOrd="0" presId="urn:microsoft.com/office/officeart/2005/8/layout/orgChart1"/>
    <dgm:cxn modelId="{F480AEA0-4081-478C-8B48-2EFF091E048A}" type="presOf" srcId="{BFCDB45B-5041-420A-B6B5-310F4D70EB4F}" destId="{890C2ADB-019C-4606-A54C-0C933F4969BF}" srcOrd="0" destOrd="0" presId="urn:microsoft.com/office/officeart/2005/8/layout/orgChart1"/>
    <dgm:cxn modelId="{13EA967C-B45C-4EBD-8361-CB239CD907C1}" srcId="{6295ACDD-D5CF-4577-96E4-723B95A2B9C0}" destId="{5AADE2F3-0956-4246-B8C7-DD590D1F94F4}" srcOrd="2" destOrd="0" parTransId="{3ED351DD-13BD-488C-BF9A-3211807C7FEE}" sibTransId="{528BB620-E7BB-4A8C-9F56-2BDBF653557E}"/>
    <dgm:cxn modelId="{A287E5B8-30DA-49EC-8F72-8D5B57ED7B82}" type="presOf" srcId="{3ED351DD-13BD-488C-BF9A-3211807C7FEE}" destId="{23E860E6-D9C0-48DF-9206-90D02206F8AD}" srcOrd="0" destOrd="0" presId="urn:microsoft.com/office/officeart/2005/8/layout/orgChart1"/>
    <dgm:cxn modelId="{4373058E-E87F-4F02-B993-5DFEF423E433}" type="presOf" srcId="{6295ACDD-D5CF-4577-96E4-723B95A2B9C0}" destId="{33B31037-A71A-4133-A755-74008CFDAF85}" srcOrd="1" destOrd="0" presId="urn:microsoft.com/office/officeart/2005/8/layout/orgChart1"/>
    <dgm:cxn modelId="{CC17616C-713C-4C91-A9F1-7E77D0AF6C8C}" type="presOf" srcId="{C5D8C963-DE28-48FC-9B9D-39B9C8147EA7}" destId="{66E78DD5-4459-4C79-8BCE-6989FBF382A3}" srcOrd="0" destOrd="0" presId="urn:microsoft.com/office/officeart/2005/8/layout/orgChart1"/>
    <dgm:cxn modelId="{FA049142-0B1A-4643-8768-1BBAFA4F80FC}" type="presOf" srcId="{5AADE2F3-0956-4246-B8C7-DD590D1F94F4}" destId="{FC7AEC8E-7509-4246-AF24-83622FF6E683}" srcOrd="1" destOrd="0" presId="urn:microsoft.com/office/officeart/2005/8/layout/orgChart1"/>
    <dgm:cxn modelId="{C5099F70-B258-42ED-8E67-201572EFDB75}" type="presOf" srcId="{8C7DDCAC-B97F-42D6-A9EE-596DBF96E5F2}" destId="{095F60E3-D2E2-41AC-AA26-CFAA5D46F72D}" srcOrd="1" destOrd="0" presId="urn:microsoft.com/office/officeart/2005/8/layout/orgChart1"/>
    <dgm:cxn modelId="{FA4EC480-F378-4B45-8883-EE56BB6CE1D1}" type="presOf" srcId="{52EC2E87-2A36-48F5-BCE3-93725E8E76FC}" destId="{C3882417-AF8B-4BA0-8359-03EEE49C225B}" srcOrd="0" destOrd="0" presId="urn:microsoft.com/office/officeart/2005/8/layout/orgChart1"/>
    <dgm:cxn modelId="{9760227C-4B0B-4DBB-A69B-1A60E833F5E8}" type="presParOf" srcId="{C3882417-AF8B-4BA0-8359-03EEE49C225B}" destId="{AEA0919A-5BAE-41E8-AF34-7A7DA2282B66}" srcOrd="0" destOrd="0" presId="urn:microsoft.com/office/officeart/2005/8/layout/orgChart1"/>
    <dgm:cxn modelId="{BA3C82B9-767F-40F1-BC34-B5BF7B61420B}" type="presParOf" srcId="{AEA0919A-5BAE-41E8-AF34-7A7DA2282B66}" destId="{77BD9535-5811-46FA-B570-4B961C61878B}" srcOrd="0" destOrd="0" presId="urn:microsoft.com/office/officeart/2005/8/layout/orgChart1"/>
    <dgm:cxn modelId="{A88E43BC-20B0-4EE7-96CC-5D600775685F}" type="presParOf" srcId="{77BD9535-5811-46FA-B570-4B961C61878B}" destId="{9A58B3BB-38B5-46D1-9006-777B66068DC8}" srcOrd="0" destOrd="0" presId="urn:microsoft.com/office/officeart/2005/8/layout/orgChart1"/>
    <dgm:cxn modelId="{9C81D83E-1595-4E1B-B371-A6AECB8FB345}" type="presParOf" srcId="{77BD9535-5811-46FA-B570-4B961C61878B}" destId="{33B31037-A71A-4133-A755-74008CFDAF85}" srcOrd="1" destOrd="0" presId="urn:microsoft.com/office/officeart/2005/8/layout/orgChart1"/>
    <dgm:cxn modelId="{1453418D-41EA-472B-AD5F-18D22DC3BBBE}" type="presParOf" srcId="{AEA0919A-5BAE-41E8-AF34-7A7DA2282B66}" destId="{501A4FDC-7FDB-4BF8-9028-7FC23A40C17C}" srcOrd="1" destOrd="0" presId="urn:microsoft.com/office/officeart/2005/8/layout/orgChart1"/>
    <dgm:cxn modelId="{1B9168BE-8098-4C34-9F00-7EC1E8B27431}" type="presParOf" srcId="{501A4FDC-7FDB-4BF8-9028-7FC23A40C17C}" destId="{890C2ADB-019C-4606-A54C-0C933F4969BF}" srcOrd="0" destOrd="0" presId="urn:microsoft.com/office/officeart/2005/8/layout/orgChart1"/>
    <dgm:cxn modelId="{F64F2F1B-789F-41C4-AABC-B6F814839AF6}" type="presParOf" srcId="{501A4FDC-7FDB-4BF8-9028-7FC23A40C17C}" destId="{11E1AA11-8812-458C-94F4-322C4EF73EB5}" srcOrd="1" destOrd="0" presId="urn:microsoft.com/office/officeart/2005/8/layout/orgChart1"/>
    <dgm:cxn modelId="{5E4286DB-C24D-42E3-BDEF-7027EFDEBB3B}" type="presParOf" srcId="{11E1AA11-8812-458C-94F4-322C4EF73EB5}" destId="{4172D69D-BF5A-4C76-8A05-359240E132BF}" srcOrd="0" destOrd="0" presId="urn:microsoft.com/office/officeart/2005/8/layout/orgChart1"/>
    <dgm:cxn modelId="{1F8D028A-5C44-4E37-BC2B-D10347C2A7FD}" type="presParOf" srcId="{4172D69D-BF5A-4C76-8A05-359240E132BF}" destId="{2FC9CB2C-94B7-4727-9A65-5CCE4B0F1449}" srcOrd="0" destOrd="0" presId="urn:microsoft.com/office/officeart/2005/8/layout/orgChart1"/>
    <dgm:cxn modelId="{B98E70BD-4ED9-43B6-A563-45B401C417BE}" type="presParOf" srcId="{4172D69D-BF5A-4C76-8A05-359240E132BF}" destId="{5D2A04CB-B503-4874-99C5-3CFAAC00E18B}" srcOrd="1" destOrd="0" presId="urn:microsoft.com/office/officeart/2005/8/layout/orgChart1"/>
    <dgm:cxn modelId="{02C3C05D-CF28-4CE2-8BE2-14F11554DF08}" type="presParOf" srcId="{11E1AA11-8812-458C-94F4-322C4EF73EB5}" destId="{D820FA1D-4625-4AD7-83F5-8B893BFA2F05}" srcOrd="1" destOrd="0" presId="urn:microsoft.com/office/officeart/2005/8/layout/orgChart1"/>
    <dgm:cxn modelId="{B92D306A-F51E-4270-A567-E5EAD2AECB1D}" type="presParOf" srcId="{11E1AA11-8812-458C-94F4-322C4EF73EB5}" destId="{F543E7F5-253E-4C66-A69A-0C7541179C5B}" srcOrd="2" destOrd="0" presId="urn:microsoft.com/office/officeart/2005/8/layout/orgChart1"/>
    <dgm:cxn modelId="{0F4665C7-0451-48D9-BA9A-AC44C0F7CE85}" type="presParOf" srcId="{501A4FDC-7FDB-4BF8-9028-7FC23A40C17C}" destId="{66E78DD5-4459-4C79-8BCE-6989FBF382A3}" srcOrd="2" destOrd="0" presId="urn:microsoft.com/office/officeart/2005/8/layout/orgChart1"/>
    <dgm:cxn modelId="{4DA65061-1B85-48EE-9984-2A821122A5F1}" type="presParOf" srcId="{501A4FDC-7FDB-4BF8-9028-7FC23A40C17C}" destId="{0018B303-44C5-4E0C-B38D-CA949138CA0C}" srcOrd="3" destOrd="0" presId="urn:microsoft.com/office/officeart/2005/8/layout/orgChart1"/>
    <dgm:cxn modelId="{C430B05D-AEE1-4A03-80CE-2991B3AAA5A1}" type="presParOf" srcId="{0018B303-44C5-4E0C-B38D-CA949138CA0C}" destId="{E96ECC20-0CE9-4B2E-ACC5-4E05C83878BD}" srcOrd="0" destOrd="0" presId="urn:microsoft.com/office/officeart/2005/8/layout/orgChart1"/>
    <dgm:cxn modelId="{010F616C-245C-4E0A-8E36-79D8215B1867}" type="presParOf" srcId="{E96ECC20-0CE9-4B2E-ACC5-4E05C83878BD}" destId="{BBB770E9-1E8B-472F-94AD-4660D856AEE7}" srcOrd="0" destOrd="0" presId="urn:microsoft.com/office/officeart/2005/8/layout/orgChart1"/>
    <dgm:cxn modelId="{E4238E72-F712-44FA-834C-F5A0B296CE71}" type="presParOf" srcId="{E96ECC20-0CE9-4B2E-ACC5-4E05C83878BD}" destId="{095F60E3-D2E2-41AC-AA26-CFAA5D46F72D}" srcOrd="1" destOrd="0" presId="urn:microsoft.com/office/officeart/2005/8/layout/orgChart1"/>
    <dgm:cxn modelId="{3F656420-8DCC-4A0D-BF04-CF1196B0F439}" type="presParOf" srcId="{0018B303-44C5-4E0C-B38D-CA949138CA0C}" destId="{8024FF46-A0E9-45EB-ADD3-9C4F2DF49419}" srcOrd="1" destOrd="0" presId="urn:microsoft.com/office/officeart/2005/8/layout/orgChart1"/>
    <dgm:cxn modelId="{981A9CC5-34B2-44BD-837D-A37B58CE7322}" type="presParOf" srcId="{0018B303-44C5-4E0C-B38D-CA949138CA0C}" destId="{24BFA242-1FED-41BF-9B7A-1B7068584C4E}" srcOrd="2" destOrd="0" presId="urn:microsoft.com/office/officeart/2005/8/layout/orgChart1"/>
    <dgm:cxn modelId="{2BF050CA-A564-44B2-A0FB-31CE8B79DF18}" type="presParOf" srcId="{501A4FDC-7FDB-4BF8-9028-7FC23A40C17C}" destId="{23E860E6-D9C0-48DF-9206-90D02206F8AD}" srcOrd="4" destOrd="0" presId="urn:microsoft.com/office/officeart/2005/8/layout/orgChart1"/>
    <dgm:cxn modelId="{8D37868A-778C-4982-929E-CBE4303663AA}" type="presParOf" srcId="{501A4FDC-7FDB-4BF8-9028-7FC23A40C17C}" destId="{D97BE012-8ADA-49E2-B910-CE4AD968B897}" srcOrd="5" destOrd="0" presId="urn:microsoft.com/office/officeart/2005/8/layout/orgChart1"/>
    <dgm:cxn modelId="{99344AEF-EC4A-4384-8C88-749B19A21CDB}" type="presParOf" srcId="{D97BE012-8ADA-49E2-B910-CE4AD968B897}" destId="{55E05BF2-EE94-4CFF-8907-4D4BD6DA7B63}" srcOrd="0" destOrd="0" presId="urn:microsoft.com/office/officeart/2005/8/layout/orgChart1"/>
    <dgm:cxn modelId="{ECC14206-0C61-4AE2-A7C5-B4850FFDF2BC}" type="presParOf" srcId="{55E05BF2-EE94-4CFF-8907-4D4BD6DA7B63}" destId="{8C9761E8-7078-4FD6-B3BF-B694532B6C28}" srcOrd="0" destOrd="0" presId="urn:microsoft.com/office/officeart/2005/8/layout/orgChart1"/>
    <dgm:cxn modelId="{725C2F1B-C80E-4405-B8C5-620BA20CFACD}" type="presParOf" srcId="{55E05BF2-EE94-4CFF-8907-4D4BD6DA7B63}" destId="{FC7AEC8E-7509-4246-AF24-83622FF6E683}" srcOrd="1" destOrd="0" presId="urn:microsoft.com/office/officeart/2005/8/layout/orgChart1"/>
    <dgm:cxn modelId="{B278145C-D319-48AE-B9CC-5DED71E279E2}" type="presParOf" srcId="{D97BE012-8ADA-49E2-B910-CE4AD968B897}" destId="{D424256D-45AE-4806-81E6-FA03A854E836}" srcOrd="1" destOrd="0" presId="urn:microsoft.com/office/officeart/2005/8/layout/orgChart1"/>
    <dgm:cxn modelId="{E7E323F1-FA8D-4629-93C9-16CDA338064F}" type="presParOf" srcId="{D97BE012-8ADA-49E2-B910-CE4AD968B897}" destId="{2545C7F8-F2CC-4AF4-BD58-06799980000D}" srcOrd="2" destOrd="0" presId="urn:microsoft.com/office/officeart/2005/8/layout/orgChart1"/>
    <dgm:cxn modelId="{0F2CD3CD-1339-4CAA-903E-EAF1F86F8704}" type="presParOf" srcId="{AEA0919A-5BAE-41E8-AF34-7A7DA2282B66}" destId="{193DB49D-634D-4CD6-BB7E-F5B26C336C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8B53CC-4E7F-403A-9FD8-D41EAE63B3D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DAC175-0D13-4C03-A55A-4D0A27DBD7AE}">
      <dgm:prSet phldrT="[Text]"/>
      <dgm:spPr/>
      <dgm:t>
        <a:bodyPr/>
        <a:lstStyle/>
        <a:p>
          <a:r>
            <a:rPr lang="hr-HR" dirty="0" smtClean="0"/>
            <a:t>Ekstremno-autoritativan</a:t>
          </a:r>
          <a:endParaRPr lang="en-US" dirty="0"/>
        </a:p>
      </dgm:t>
    </dgm:pt>
    <dgm:pt modelId="{49FF0328-AF1A-4F22-97F0-615B7121D998}" type="parTrans" cxnId="{6C6E6E97-689B-4AD7-BE56-392D01EB47B3}">
      <dgm:prSet/>
      <dgm:spPr/>
      <dgm:t>
        <a:bodyPr/>
        <a:lstStyle/>
        <a:p>
          <a:endParaRPr lang="en-US"/>
        </a:p>
      </dgm:t>
    </dgm:pt>
    <dgm:pt modelId="{1EEF5FBB-813D-46C9-976A-0AFA00EE1EE0}" type="sibTrans" cxnId="{6C6E6E97-689B-4AD7-BE56-392D01EB47B3}">
      <dgm:prSet/>
      <dgm:spPr/>
      <dgm:t>
        <a:bodyPr/>
        <a:lstStyle/>
        <a:p>
          <a:endParaRPr lang="en-US"/>
        </a:p>
      </dgm:t>
    </dgm:pt>
    <dgm:pt modelId="{15822BAF-4134-4674-AD3E-DF5A4BF79075}">
      <dgm:prSet phldrT="[Text]" custT="1"/>
      <dgm:spPr/>
      <dgm:t>
        <a:bodyPr/>
        <a:lstStyle/>
        <a:p>
          <a:r>
            <a:rPr lang="hr-HR" sz="1400" dirty="0" smtClean="0"/>
            <a:t>Nemaju povjerenja</a:t>
          </a:r>
          <a:endParaRPr lang="en-US" sz="1400" dirty="0"/>
        </a:p>
      </dgm:t>
    </dgm:pt>
    <dgm:pt modelId="{2DEE9737-2496-4EB5-B287-AA81DBD69605}" type="parTrans" cxnId="{36E3875B-995C-4A76-873A-A39A60878B38}">
      <dgm:prSet/>
      <dgm:spPr/>
      <dgm:t>
        <a:bodyPr/>
        <a:lstStyle/>
        <a:p>
          <a:endParaRPr lang="en-US"/>
        </a:p>
      </dgm:t>
    </dgm:pt>
    <dgm:pt modelId="{F5F67B2F-CA0A-40F3-84C9-0F14F9E4C84A}" type="sibTrans" cxnId="{36E3875B-995C-4A76-873A-A39A60878B38}">
      <dgm:prSet/>
      <dgm:spPr/>
      <dgm:t>
        <a:bodyPr/>
        <a:lstStyle/>
        <a:p>
          <a:endParaRPr lang="en-US"/>
        </a:p>
      </dgm:t>
    </dgm:pt>
    <dgm:pt modelId="{C84E92A3-B0A2-4985-AEFA-F3EF5E2AE9FE}">
      <dgm:prSet phldrT="[Text]" custT="1"/>
      <dgm:spPr/>
      <dgm:t>
        <a:bodyPr/>
        <a:lstStyle/>
        <a:p>
          <a:r>
            <a:rPr lang="hr-HR" sz="1400" dirty="0" smtClean="0"/>
            <a:t>Rijetko nagrađivanje</a:t>
          </a:r>
          <a:endParaRPr lang="en-US" sz="1400" dirty="0"/>
        </a:p>
      </dgm:t>
    </dgm:pt>
    <dgm:pt modelId="{9F880306-E5BB-4371-9787-641ED542B4E5}" type="parTrans" cxnId="{6658A18E-BCA1-4A2E-83FB-A8DDF738E8EF}">
      <dgm:prSet/>
      <dgm:spPr/>
      <dgm:t>
        <a:bodyPr/>
        <a:lstStyle/>
        <a:p>
          <a:endParaRPr lang="en-US"/>
        </a:p>
      </dgm:t>
    </dgm:pt>
    <dgm:pt modelId="{C2111955-1105-4845-8596-3D23EBB25C3E}" type="sibTrans" cxnId="{6658A18E-BCA1-4A2E-83FB-A8DDF738E8EF}">
      <dgm:prSet/>
      <dgm:spPr/>
      <dgm:t>
        <a:bodyPr/>
        <a:lstStyle/>
        <a:p>
          <a:endParaRPr lang="en-US"/>
        </a:p>
      </dgm:t>
    </dgm:pt>
    <dgm:pt modelId="{9A471F1A-8BC1-400D-B210-FF0FE176A1E3}">
      <dgm:prSet phldrT="[Text]"/>
      <dgm:spPr/>
      <dgm:t>
        <a:bodyPr/>
        <a:lstStyle/>
        <a:p>
          <a:r>
            <a:rPr lang="hr-HR" dirty="0" smtClean="0"/>
            <a:t>Benevolentno-autoritativan</a:t>
          </a:r>
          <a:endParaRPr lang="en-US" dirty="0"/>
        </a:p>
      </dgm:t>
    </dgm:pt>
    <dgm:pt modelId="{36DA8185-1394-479A-A076-EAC3110F2AB8}" type="parTrans" cxnId="{3F376CBC-7F57-438D-A67B-F4DFAB49AA7F}">
      <dgm:prSet/>
      <dgm:spPr/>
      <dgm:t>
        <a:bodyPr/>
        <a:lstStyle/>
        <a:p>
          <a:endParaRPr lang="en-US"/>
        </a:p>
      </dgm:t>
    </dgm:pt>
    <dgm:pt modelId="{A14E5A2A-4507-4415-AF1B-4F07CF203331}" type="sibTrans" cxnId="{3F376CBC-7F57-438D-A67B-F4DFAB49AA7F}">
      <dgm:prSet/>
      <dgm:spPr/>
      <dgm:t>
        <a:bodyPr/>
        <a:lstStyle/>
        <a:p>
          <a:endParaRPr lang="en-US"/>
        </a:p>
      </dgm:t>
    </dgm:pt>
    <dgm:pt modelId="{2DA7D96F-82BF-4866-8260-E7483E17937F}">
      <dgm:prSet phldrT="[Text]"/>
      <dgm:spPr/>
      <dgm:t>
        <a:bodyPr/>
        <a:lstStyle/>
        <a:p>
          <a:r>
            <a:rPr lang="hr-HR" dirty="0" smtClean="0"/>
            <a:t>Uključivanje suradnika u donošenje manje važnih odluka</a:t>
          </a:r>
          <a:endParaRPr lang="en-US" dirty="0"/>
        </a:p>
      </dgm:t>
    </dgm:pt>
    <dgm:pt modelId="{794395F2-8304-46EE-93D4-36B36297C35F}" type="parTrans" cxnId="{1AABB6EF-4AFA-4F46-B48B-4F4E4401651D}">
      <dgm:prSet/>
      <dgm:spPr/>
      <dgm:t>
        <a:bodyPr/>
        <a:lstStyle/>
        <a:p>
          <a:endParaRPr lang="en-US"/>
        </a:p>
      </dgm:t>
    </dgm:pt>
    <dgm:pt modelId="{6BA48455-54E9-439D-BF53-E23AE554F4D0}" type="sibTrans" cxnId="{1AABB6EF-4AFA-4F46-B48B-4F4E4401651D}">
      <dgm:prSet/>
      <dgm:spPr/>
      <dgm:t>
        <a:bodyPr/>
        <a:lstStyle/>
        <a:p>
          <a:endParaRPr lang="en-US"/>
        </a:p>
      </dgm:t>
    </dgm:pt>
    <dgm:pt modelId="{3936DA51-6484-47B2-91C4-8547F14459BD}">
      <dgm:prSet phldrT="[Text]"/>
      <dgm:spPr/>
      <dgm:t>
        <a:bodyPr/>
        <a:lstStyle/>
        <a:p>
          <a:r>
            <a:rPr lang="hr-HR" dirty="0" smtClean="0"/>
            <a:t>Komunikacija je dvosmjerna</a:t>
          </a:r>
          <a:endParaRPr lang="en-US" dirty="0"/>
        </a:p>
      </dgm:t>
    </dgm:pt>
    <dgm:pt modelId="{8CB594AC-BD79-49D7-966A-9140C9643ACC}" type="parTrans" cxnId="{AA97DEEF-F6B7-45DC-A5C9-E431681032B9}">
      <dgm:prSet/>
      <dgm:spPr/>
      <dgm:t>
        <a:bodyPr/>
        <a:lstStyle/>
        <a:p>
          <a:endParaRPr lang="en-US"/>
        </a:p>
      </dgm:t>
    </dgm:pt>
    <dgm:pt modelId="{D0B44C24-CA79-4507-AC4A-EAD2E51E326D}" type="sibTrans" cxnId="{AA97DEEF-F6B7-45DC-A5C9-E431681032B9}">
      <dgm:prSet/>
      <dgm:spPr/>
      <dgm:t>
        <a:bodyPr/>
        <a:lstStyle/>
        <a:p>
          <a:endParaRPr lang="en-US"/>
        </a:p>
      </dgm:t>
    </dgm:pt>
    <dgm:pt modelId="{DA0555C6-2E81-4518-BCC5-2A54C76532D1}">
      <dgm:prSet phldrT="[Text]"/>
      <dgm:spPr/>
      <dgm:t>
        <a:bodyPr/>
        <a:lstStyle/>
        <a:p>
          <a:r>
            <a:rPr lang="hr-HR" dirty="0" smtClean="0"/>
            <a:t>Savjetodavni ili konzultantski sustav vodstva</a:t>
          </a:r>
          <a:endParaRPr lang="en-US" dirty="0"/>
        </a:p>
      </dgm:t>
    </dgm:pt>
    <dgm:pt modelId="{A00DB89B-81D3-4329-860C-BF0C497366F4}" type="parTrans" cxnId="{EFFD9591-33C3-4B57-BAFC-D26FF60ECBC8}">
      <dgm:prSet/>
      <dgm:spPr/>
      <dgm:t>
        <a:bodyPr/>
        <a:lstStyle/>
        <a:p>
          <a:endParaRPr lang="en-US"/>
        </a:p>
      </dgm:t>
    </dgm:pt>
    <dgm:pt modelId="{DEAA3016-F456-4A20-AD22-1E0D1E230302}" type="sibTrans" cxnId="{EFFD9591-33C3-4B57-BAFC-D26FF60ECBC8}">
      <dgm:prSet/>
      <dgm:spPr/>
      <dgm:t>
        <a:bodyPr/>
        <a:lstStyle/>
        <a:p>
          <a:endParaRPr lang="en-US"/>
        </a:p>
      </dgm:t>
    </dgm:pt>
    <dgm:pt modelId="{1B3E3373-182D-4330-A01C-4D809AB57B52}">
      <dgm:prSet phldrT="[Text]"/>
      <dgm:spPr/>
      <dgm:t>
        <a:bodyPr/>
        <a:lstStyle/>
        <a:p>
          <a:r>
            <a:rPr lang="hr-HR" dirty="0" smtClean="0"/>
            <a:t>Nešto više povjerenja u suradnike</a:t>
          </a:r>
          <a:endParaRPr lang="en-US" dirty="0"/>
        </a:p>
      </dgm:t>
    </dgm:pt>
    <dgm:pt modelId="{91DE72E3-D5EC-4F31-8610-72011E0F9805}" type="parTrans" cxnId="{405F67B5-3A49-4FB8-AD8C-A6692C4E75EF}">
      <dgm:prSet/>
      <dgm:spPr/>
      <dgm:t>
        <a:bodyPr/>
        <a:lstStyle/>
        <a:p>
          <a:endParaRPr lang="en-US"/>
        </a:p>
      </dgm:t>
    </dgm:pt>
    <dgm:pt modelId="{51B6995A-3996-4C4A-B8CD-551A803E0041}" type="sibTrans" cxnId="{405F67B5-3A49-4FB8-AD8C-A6692C4E75EF}">
      <dgm:prSet/>
      <dgm:spPr/>
      <dgm:t>
        <a:bodyPr/>
        <a:lstStyle/>
        <a:p>
          <a:endParaRPr lang="en-US"/>
        </a:p>
      </dgm:t>
    </dgm:pt>
    <dgm:pt modelId="{FEC80100-F811-4B70-8987-BAEDE5C3CF37}">
      <dgm:prSet phldrT="[Text]"/>
      <dgm:spPr/>
      <dgm:t>
        <a:bodyPr/>
        <a:lstStyle/>
        <a:p>
          <a:r>
            <a:rPr lang="hr-HR" dirty="0" smtClean="0"/>
            <a:t>Participativno-demokratski sustav efikasnih radnih skupina</a:t>
          </a:r>
          <a:endParaRPr lang="en-US" dirty="0"/>
        </a:p>
      </dgm:t>
    </dgm:pt>
    <dgm:pt modelId="{6D3E5FF1-0737-4E09-B3B8-F005321401EF}" type="parTrans" cxnId="{BCA853F3-E045-49C3-B4A1-BBB0E91D7CE5}">
      <dgm:prSet/>
      <dgm:spPr/>
      <dgm:t>
        <a:bodyPr/>
        <a:lstStyle/>
        <a:p>
          <a:endParaRPr lang="en-US"/>
        </a:p>
      </dgm:t>
    </dgm:pt>
    <dgm:pt modelId="{49221542-BD38-489F-8547-72D9812A036F}" type="sibTrans" cxnId="{BCA853F3-E045-49C3-B4A1-BBB0E91D7CE5}">
      <dgm:prSet/>
      <dgm:spPr/>
      <dgm:t>
        <a:bodyPr/>
        <a:lstStyle/>
        <a:p>
          <a:endParaRPr lang="en-US"/>
        </a:p>
      </dgm:t>
    </dgm:pt>
    <dgm:pt modelId="{93E3E0D2-BFB1-486A-8138-8ACA2D8747BE}">
      <dgm:prSet phldrT="[Text]" custT="1"/>
      <dgm:spPr/>
      <dgm:t>
        <a:bodyPr/>
        <a:lstStyle/>
        <a:p>
          <a:r>
            <a:rPr lang="hr-HR" sz="1400" dirty="0" smtClean="0"/>
            <a:t>Suradnike se motivira kažnjavanjem i strahom</a:t>
          </a:r>
          <a:endParaRPr lang="en-US" sz="1400" dirty="0"/>
        </a:p>
      </dgm:t>
    </dgm:pt>
    <dgm:pt modelId="{4B498755-7AF0-4171-BC44-7C21C67BBE30}" type="parTrans" cxnId="{454515CC-B00D-4436-A102-2D601EA8C032}">
      <dgm:prSet/>
      <dgm:spPr/>
      <dgm:t>
        <a:bodyPr/>
        <a:lstStyle/>
        <a:p>
          <a:endParaRPr lang="en-US"/>
        </a:p>
      </dgm:t>
    </dgm:pt>
    <dgm:pt modelId="{56FB6C9E-2F72-4109-94FF-A6333BB8EE3A}" type="sibTrans" cxnId="{454515CC-B00D-4436-A102-2D601EA8C032}">
      <dgm:prSet/>
      <dgm:spPr/>
      <dgm:t>
        <a:bodyPr/>
        <a:lstStyle/>
        <a:p>
          <a:endParaRPr lang="en-US"/>
        </a:p>
      </dgm:t>
    </dgm:pt>
    <dgm:pt modelId="{CA097D6D-D9C1-481B-ACF2-812D82EE5E4D}">
      <dgm:prSet phldrT="[Text]" custT="1"/>
      <dgm:spPr/>
      <dgm:t>
        <a:bodyPr/>
        <a:lstStyle/>
        <a:p>
          <a:r>
            <a:rPr lang="hr-HR" sz="1400" dirty="0" smtClean="0"/>
            <a:t>Komunikacija (odozgo prema dolje)</a:t>
          </a:r>
          <a:endParaRPr lang="en-US" sz="1400" dirty="0"/>
        </a:p>
      </dgm:t>
    </dgm:pt>
    <dgm:pt modelId="{384770FD-02B5-4CCA-98FC-1BD7D0503C0A}" type="parTrans" cxnId="{5575C370-BDE3-4FEE-8965-F8ED4A96EFA4}">
      <dgm:prSet/>
      <dgm:spPr/>
      <dgm:t>
        <a:bodyPr/>
        <a:lstStyle/>
        <a:p>
          <a:endParaRPr lang="en-US"/>
        </a:p>
      </dgm:t>
    </dgm:pt>
    <dgm:pt modelId="{67D5A657-A445-49E3-AB81-5D42C612C985}" type="sibTrans" cxnId="{5575C370-BDE3-4FEE-8965-F8ED4A96EFA4}">
      <dgm:prSet/>
      <dgm:spPr/>
      <dgm:t>
        <a:bodyPr/>
        <a:lstStyle/>
        <a:p>
          <a:endParaRPr lang="en-US"/>
        </a:p>
      </dgm:t>
    </dgm:pt>
    <dgm:pt modelId="{B2DAB674-C648-43C5-8222-8A70582F2116}">
      <dgm:prSet phldrT="[Text]"/>
      <dgm:spPr/>
      <dgm:t>
        <a:bodyPr/>
        <a:lstStyle/>
        <a:p>
          <a:r>
            <a:rPr lang="hr-HR" dirty="0" smtClean="0"/>
            <a:t>Povjerenje u suradnike, nagrade za dobre poslovne rezultate</a:t>
          </a:r>
          <a:endParaRPr lang="en-US" dirty="0"/>
        </a:p>
      </dgm:t>
    </dgm:pt>
    <dgm:pt modelId="{780B758D-F524-4B55-BD3D-07BA6D8AA2C8}" type="parTrans" cxnId="{D1F62F99-CFAB-4466-82D0-7705F4E06371}">
      <dgm:prSet/>
      <dgm:spPr/>
      <dgm:t>
        <a:bodyPr/>
        <a:lstStyle/>
        <a:p>
          <a:endParaRPr lang="en-US"/>
        </a:p>
      </dgm:t>
    </dgm:pt>
    <dgm:pt modelId="{01880B59-2190-437F-8AC8-E39707377BFF}" type="sibTrans" cxnId="{D1F62F99-CFAB-4466-82D0-7705F4E06371}">
      <dgm:prSet/>
      <dgm:spPr/>
      <dgm:t>
        <a:bodyPr/>
        <a:lstStyle/>
        <a:p>
          <a:endParaRPr lang="en-US"/>
        </a:p>
      </dgm:t>
    </dgm:pt>
    <dgm:pt modelId="{7C05F4B7-0D40-455A-BEC1-B9A82C9B2847}">
      <dgm:prSet phldrT="[Text]"/>
      <dgm:spPr/>
      <dgm:t>
        <a:bodyPr/>
        <a:lstStyle/>
        <a:p>
          <a:r>
            <a:rPr lang="hr-HR" dirty="0" smtClean="0"/>
            <a:t>Suradnici nešto više participiraju u donošenje odluka</a:t>
          </a:r>
          <a:endParaRPr lang="en-US" dirty="0"/>
        </a:p>
      </dgm:t>
    </dgm:pt>
    <dgm:pt modelId="{D4B7159C-1FEA-4644-AFC4-EA59E8633811}" type="parTrans" cxnId="{CEDD1965-3138-491F-968D-BC0553F6107E}">
      <dgm:prSet/>
      <dgm:spPr/>
      <dgm:t>
        <a:bodyPr/>
        <a:lstStyle/>
        <a:p>
          <a:endParaRPr lang="en-US"/>
        </a:p>
      </dgm:t>
    </dgm:pt>
    <dgm:pt modelId="{F67E0ED2-CFB4-4933-8C74-932F341B1C19}" type="sibTrans" cxnId="{CEDD1965-3138-491F-968D-BC0553F6107E}">
      <dgm:prSet/>
      <dgm:spPr/>
      <dgm:t>
        <a:bodyPr/>
        <a:lstStyle/>
        <a:p>
          <a:endParaRPr lang="en-US"/>
        </a:p>
      </dgm:t>
    </dgm:pt>
    <dgm:pt modelId="{5C7033F5-9E9A-4E1C-ACC9-FAECEECBEEAF}">
      <dgm:prSet phldrT="[Text]"/>
      <dgm:spPr/>
      <dgm:t>
        <a:bodyPr/>
        <a:lstStyle/>
        <a:p>
          <a:r>
            <a:rPr lang="hr-HR" dirty="0" smtClean="0"/>
            <a:t>Za motiviranje se primarno koriste nagradama</a:t>
          </a:r>
          <a:endParaRPr lang="en-US" dirty="0"/>
        </a:p>
      </dgm:t>
    </dgm:pt>
    <dgm:pt modelId="{AAC74579-FFD9-4EE4-B4F9-FC4791698985}" type="parTrans" cxnId="{50E7255F-8E6B-48A1-883B-BD80BDCF91FE}">
      <dgm:prSet/>
      <dgm:spPr/>
      <dgm:t>
        <a:bodyPr/>
        <a:lstStyle/>
        <a:p>
          <a:endParaRPr lang="en-US"/>
        </a:p>
      </dgm:t>
    </dgm:pt>
    <dgm:pt modelId="{8224CCA1-0E84-4F38-B8AD-C63EC20247DA}" type="sibTrans" cxnId="{50E7255F-8E6B-48A1-883B-BD80BDCF91FE}">
      <dgm:prSet/>
      <dgm:spPr/>
      <dgm:t>
        <a:bodyPr/>
        <a:lstStyle/>
        <a:p>
          <a:endParaRPr lang="en-US"/>
        </a:p>
      </dgm:t>
    </dgm:pt>
    <dgm:pt modelId="{2BCB9BEE-96E7-4C38-B005-62ECAFCAC23F}" type="pres">
      <dgm:prSet presAssocID="{5F8B53CC-4E7F-403A-9FD8-D41EAE63B3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F01BF9-C743-41D3-93E1-D76AA791FBED}" type="pres">
      <dgm:prSet presAssocID="{CBDAC175-0D13-4C03-A55A-4D0A27DBD7AE}" presName="linNode" presStyleCnt="0"/>
      <dgm:spPr/>
    </dgm:pt>
    <dgm:pt modelId="{352E3DB3-38F5-4D9B-966B-F597BE5F415C}" type="pres">
      <dgm:prSet presAssocID="{CBDAC175-0D13-4C03-A55A-4D0A27DBD7AE}" presName="parentText" presStyleLbl="node1" presStyleIdx="0" presStyleCnt="4" custScaleX="677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95820-9FAA-42B7-BB61-1F04EDA4367C}" type="pres">
      <dgm:prSet presAssocID="{CBDAC175-0D13-4C03-A55A-4D0A27DBD7A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7D083-5664-4E3D-B20B-96E54EA75DFF}" type="pres">
      <dgm:prSet presAssocID="{1EEF5FBB-813D-46C9-976A-0AFA00EE1EE0}" presName="sp" presStyleCnt="0"/>
      <dgm:spPr/>
    </dgm:pt>
    <dgm:pt modelId="{0C3DEEAB-B971-446D-B2CB-019B825445C8}" type="pres">
      <dgm:prSet presAssocID="{9A471F1A-8BC1-400D-B210-FF0FE176A1E3}" presName="linNode" presStyleCnt="0"/>
      <dgm:spPr/>
    </dgm:pt>
    <dgm:pt modelId="{C0A0E514-78C3-414F-A0F7-48ED3BCFBF9B}" type="pres">
      <dgm:prSet presAssocID="{9A471F1A-8BC1-400D-B210-FF0FE176A1E3}" presName="parentText" presStyleLbl="node1" presStyleIdx="1" presStyleCnt="4" custScaleX="685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0B380-FA6D-4C87-96C3-2AED222143B5}" type="pres">
      <dgm:prSet presAssocID="{9A471F1A-8BC1-400D-B210-FF0FE176A1E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24539-0711-43C9-9907-63C333FEFA66}" type="pres">
      <dgm:prSet presAssocID="{A14E5A2A-4507-4415-AF1B-4F07CF203331}" presName="sp" presStyleCnt="0"/>
      <dgm:spPr/>
    </dgm:pt>
    <dgm:pt modelId="{09D34C85-9617-486F-B43F-CA6D2AEB3EF0}" type="pres">
      <dgm:prSet presAssocID="{DA0555C6-2E81-4518-BCC5-2A54C76532D1}" presName="linNode" presStyleCnt="0"/>
      <dgm:spPr/>
    </dgm:pt>
    <dgm:pt modelId="{B9D8F306-4EDD-4E50-B8DC-715217E9E124}" type="pres">
      <dgm:prSet presAssocID="{DA0555C6-2E81-4518-BCC5-2A54C76532D1}" presName="parentText" presStyleLbl="node1" presStyleIdx="2" presStyleCnt="4" custScaleX="737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08F1F-56F6-40CE-A43C-7EAF6F1D85CA}" type="pres">
      <dgm:prSet presAssocID="{DA0555C6-2E81-4518-BCC5-2A54C76532D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A001F-0FF0-42FD-A9D4-1893CBF26D3A}" type="pres">
      <dgm:prSet presAssocID="{DEAA3016-F456-4A20-AD22-1E0D1E230302}" presName="sp" presStyleCnt="0"/>
      <dgm:spPr/>
    </dgm:pt>
    <dgm:pt modelId="{B9CEB856-0ECE-4991-A60A-1EEDD8D3386F}" type="pres">
      <dgm:prSet presAssocID="{FEC80100-F811-4B70-8987-BAEDE5C3CF37}" presName="linNode" presStyleCnt="0"/>
      <dgm:spPr/>
    </dgm:pt>
    <dgm:pt modelId="{BF8490CE-B4D8-4363-9B97-DF2C6482BD1E}" type="pres">
      <dgm:prSet presAssocID="{FEC80100-F811-4B70-8987-BAEDE5C3CF37}" presName="parentText" presStyleLbl="node1" presStyleIdx="3" presStyleCnt="4" custScaleX="790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110309-5915-469D-B011-306D952B4CE8}" type="presOf" srcId="{DA0555C6-2E81-4518-BCC5-2A54C76532D1}" destId="{B9D8F306-4EDD-4E50-B8DC-715217E9E124}" srcOrd="0" destOrd="0" presId="urn:microsoft.com/office/officeart/2005/8/layout/vList5"/>
    <dgm:cxn modelId="{96288D1D-6AE8-4BF8-B8A3-922940B8F534}" type="presOf" srcId="{1B3E3373-182D-4330-A01C-4D809AB57B52}" destId="{21608F1F-56F6-40CE-A43C-7EAF6F1D85CA}" srcOrd="0" destOrd="0" presId="urn:microsoft.com/office/officeart/2005/8/layout/vList5"/>
    <dgm:cxn modelId="{1AABB6EF-4AFA-4F46-B48B-4F4E4401651D}" srcId="{9A471F1A-8BC1-400D-B210-FF0FE176A1E3}" destId="{2DA7D96F-82BF-4866-8260-E7483E17937F}" srcOrd="0" destOrd="0" parTransId="{794395F2-8304-46EE-93D4-36B36297C35F}" sibTransId="{6BA48455-54E9-439D-BF53-E23AE554F4D0}"/>
    <dgm:cxn modelId="{5575C370-BDE3-4FEE-8965-F8ED4A96EFA4}" srcId="{CBDAC175-0D13-4C03-A55A-4D0A27DBD7AE}" destId="{CA097D6D-D9C1-481B-ACF2-812D82EE5E4D}" srcOrd="3" destOrd="0" parTransId="{384770FD-02B5-4CCA-98FC-1BD7D0503C0A}" sibTransId="{67D5A657-A445-49E3-AB81-5D42C612C985}"/>
    <dgm:cxn modelId="{AA97DEEF-F6B7-45DC-A5C9-E431681032B9}" srcId="{9A471F1A-8BC1-400D-B210-FF0FE176A1E3}" destId="{3936DA51-6484-47B2-91C4-8547F14459BD}" srcOrd="2" destOrd="0" parTransId="{8CB594AC-BD79-49D7-966A-9140C9643ACC}" sibTransId="{D0B44C24-CA79-4507-AC4A-EAD2E51E326D}"/>
    <dgm:cxn modelId="{CEDD1965-3138-491F-968D-BC0553F6107E}" srcId="{DA0555C6-2E81-4518-BCC5-2A54C76532D1}" destId="{7C05F4B7-0D40-455A-BEC1-B9A82C9B2847}" srcOrd="1" destOrd="0" parTransId="{D4B7159C-1FEA-4644-AFC4-EA59E8633811}" sibTransId="{F67E0ED2-CFB4-4933-8C74-932F341B1C19}"/>
    <dgm:cxn modelId="{EFFD9591-33C3-4B57-BAFC-D26FF60ECBC8}" srcId="{5F8B53CC-4E7F-403A-9FD8-D41EAE63B3D9}" destId="{DA0555C6-2E81-4518-BCC5-2A54C76532D1}" srcOrd="2" destOrd="0" parTransId="{A00DB89B-81D3-4329-860C-BF0C497366F4}" sibTransId="{DEAA3016-F456-4A20-AD22-1E0D1E230302}"/>
    <dgm:cxn modelId="{405F67B5-3A49-4FB8-AD8C-A6692C4E75EF}" srcId="{DA0555C6-2E81-4518-BCC5-2A54C76532D1}" destId="{1B3E3373-182D-4330-A01C-4D809AB57B52}" srcOrd="0" destOrd="0" parTransId="{91DE72E3-D5EC-4F31-8610-72011E0F9805}" sibTransId="{51B6995A-3996-4C4A-B8CD-551A803E0041}"/>
    <dgm:cxn modelId="{BE585B0E-37FE-45A1-AA27-3C14A0678B6E}" type="presOf" srcId="{FEC80100-F811-4B70-8987-BAEDE5C3CF37}" destId="{BF8490CE-B4D8-4363-9B97-DF2C6482BD1E}" srcOrd="0" destOrd="0" presId="urn:microsoft.com/office/officeart/2005/8/layout/vList5"/>
    <dgm:cxn modelId="{FFDC1EFC-45B4-4D2C-A1A9-E324C210205F}" type="presOf" srcId="{5C7033F5-9E9A-4E1C-ACC9-FAECEECBEEAF}" destId="{21608F1F-56F6-40CE-A43C-7EAF6F1D85CA}" srcOrd="0" destOrd="2" presId="urn:microsoft.com/office/officeart/2005/8/layout/vList5"/>
    <dgm:cxn modelId="{790F213F-2661-4FD9-A59C-D733E8FEB805}" type="presOf" srcId="{2DA7D96F-82BF-4866-8260-E7483E17937F}" destId="{2C90B380-FA6D-4C87-96C3-2AED222143B5}" srcOrd="0" destOrd="0" presId="urn:microsoft.com/office/officeart/2005/8/layout/vList5"/>
    <dgm:cxn modelId="{BCA853F3-E045-49C3-B4A1-BBB0E91D7CE5}" srcId="{5F8B53CC-4E7F-403A-9FD8-D41EAE63B3D9}" destId="{FEC80100-F811-4B70-8987-BAEDE5C3CF37}" srcOrd="3" destOrd="0" parTransId="{6D3E5FF1-0737-4E09-B3B8-F005321401EF}" sibTransId="{49221542-BD38-489F-8547-72D9812A036F}"/>
    <dgm:cxn modelId="{1CA12E89-C1EB-4C73-9315-3BF6D3D567C2}" type="presOf" srcId="{CBDAC175-0D13-4C03-A55A-4D0A27DBD7AE}" destId="{352E3DB3-38F5-4D9B-966B-F597BE5F415C}" srcOrd="0" destOrd="0" presId="urn:microsoft.com/office/officeart/2005/8/layout/vList5"/>
    <dgm:cxn modelId="{5E175EC7-F34F-4CD3-9191-950E286CCAA3}" type="presOf" srcId="{5F8B53CC-4E7F-403A-9FD8-D41EAE63B3D9}" destId="{2BCB9BEE-96E7-4C38-B005-62ECAFCAC23F}" srcOrd="0" destOrd="0" presId="urn:microsoft.com/office/officeart/2005/8/layout/vList5"/>
    <dgm:cxn modelId="{A511D2CA-EE87-481A-9FEF-7046DEE892E2}" type="presOf" srcId="{B2DAB674-C648-43C5-8222-8A70582F2116}" destId="{2C90B380-FA6D-4C87-96C3-2AED222143B5}" srcOrd="0" destOrd="1" presId="urn:microsoft.com/office/officeart/2005/8/layout/vList5"/>
    <dgm:cxn modelId="{6658A18E-BCA1-4A2E-83FB-A8DDF738E8EF}" srcId="{CBDAC175-0D13-4C03-A55A-4D0A27DBD7AE}" destId="{C84E92A3-B0A2-4985-AEFA-F3EF5E2AE9FE}" srcOrd="2" destOrd="0" parTransId="{9F880306-E5BB-4371-9787-641ED542B4E5}" sibTransId="{C2111955-1105-4845-8596-3D23EBB25C3E}"/>
    <dgm:cxn modelId="{F37232D2-4348-4D40-8EED-A4F72814183B}" type="presOf" srcId="{93E3E0D2-BFB1-486A-8138-8ACA2D8747BE}" destId="{45295820-9FAA-42B7-BB61-1F04EDA4367C}" srcOrd="0" destOrd="1" presId="urn:microsoft.com/office/officeart/2005/8/layout/vList5"/>
    <dgm:cxn modelId="{8D2BC4CF-D666-4E4C-BAD4-97E217EE467F}" type="presOf" srcId="{7C05F4B7-0D40-455A-BEC1-B9A82C9B2847}" destId="{21608F1F-56F6-40CE-A43C-7EAF6F1D85CA}" srcOrd="0" destOrd="1" presId="urn:microsoft.com/office/officeart/2005/8/layout/vList5"/>
    <dgm:cxn modelId="{6C6E6E97-689B-4AD7-BE56-392D01EB47B3}" srcId="{5F8B53CC-4E7F-403A-9FD8-D41EAE63B3D9}" destId="{CBDAC175-0D13-4C03-A55A-4D0A27DBD7AE}" srcOrd="0" destOrd="0" parTransId="{49FF0328-AF1A-4F22-97F0-615B7121D998}" sibTransId="{1EEF5FBB-813D-46C9-976A-0AFA00EE1EE0}"/>
    <dgm:cxn modelId="{D1F62F99-CFAB-4466-82D0-7705F4E06371}" srcId="{9A471F1A-8BC1-400D-B210-FF0FE176A1E3}" destId="{B2DAB674-C648-43C5-8222-8A70582F2116}" srcOrd="1" destOrd="0" parTransId="{780B758D-F524-4B55-BD3D-07BA6D8AA2C8}" sibTransId="{01880B59-2190-437F-8AC8-E39707377BFF}"/>
    <dgm:cxn modelId="{36E3875B-995C-4A76-873A-A39A60878B38}" srcId="{CBDAC175-0D13-4C03-A55A-4D0A27DBD7AE}" destId="{15822BAF-4134-4674-AD3E-DF5A4BF79075}" srcOrd="0" destOrd="0" parTransId="{2DEE9737-2496-4EB5-B287-AA81DBD69605}" sibTransId="{F5F67B2F-CA0A-40F3-84C9-0F14F9E4C84A}"/>
    <dgm:cxn modelId="{DAD65D16-98E9-43C8-9CD7-95E7061E914D}" type="presOf" srcId="{9A471F1A-8BC1-400D-B210-FF0FE176A1E3}" destId="{C0A0E514-78C3-414F-A0F7-48ED3BCFBF9B}" srcOrd="0" destOrd="0" presId="urn:microsoft.com/office/officeart/2005/8/layout/vList5"/>
    <dgm:cxn modelId="{95C35C07-DC1C-42FB-A91C-001CBF1DF8DD}" type="presOf" srcId="{CA097D6D-D9C1-481B-ACF2-812D82EE5E4D}" destId="{45295820-9FAA-42B7-BB61-1F04EDA4367C}" srcOrd="0" destOrd="3" presId="urn:microsoft.com/office/officeart/2005/8/layout/vList5"/>
    <dgm:cxn modelId="{B51AAC77-9F02-4BE3-AEB9-1FF38991D992}" type="presOf" srcId="{15822BAF-4134-4674-AD3E-DF5A4BF79075}" destId="{45295820-9FAA-42B7-BB61-1F04EDA4367C}" srcOrd="0" destOrd="0" presId="urn:microsoft.com/office/officeart/2005/8/layout/vList5"/>
    <dgm:cxn modelId="{C6D830CB-B645-4293-9E63-C7A25FD7F30F}" type="presOf" srcId="{C84E92A3-B0A2-4985-AEFA-F3EF5E2AE9FE}" destId="{45295820-9FAA-42B7-BB61-1F04EDA4367C}" srcOrd="0" destOrd="2" presId="urn:microsoft.com/office/officeart/2005/8/layout/vList5"/>
    <dgm:cxn modelId="{3F376CBC-7F57-438D-A67B-F4DFAB49AA7F}" srcId="{5F8B53CC-4E7F-403A-9FD8-D41EAE63B3D9}" destId="{9A471F1A-8BC1-400D-B210-FF0FE176A1E3}" srcOrd="1" destOrd="0" parTransId="{36DA8185-1394-479A-A076-EAC3110F2AB8}" sibTransId="{A14E5A2A-4507-4415-AF1B-4F07CF203331}"/>
    <dgm:cxn modelId="{50E7255F-8E6B-48A1-883B-BD80BDCF91FE}" srcId="{DA0555C6-2E81-4518-BCC5-2A54C76532D1}" destId="{5C7033F5-9E9A-4E1C-ACC9-FAECEECBEEAF}" srcOrd="2" destOrd="0" parTransId="{AAC74579-FFD9-4EE4-B4F9-FC4791698985}" sibTransId="{8224CCA1-0E84-4F38-B8AD-C63EC20247DA}"/>
    <dgm:cxn modelId="{454515CC-B00D-4436-A102-2D601EA8C032}" srcId="{CBDAC175-0D13-4C03-A55A-4D0A27DBD7AE}" destId="{93E3E0D2-BFB1-486A-8138-8ACA2D8747BE}" srcOrd="1" destOrd="0" parTransId="{4B498755-7AF0-4171-BC44-7C21C67BBE30}" sibTransId="{56FB6C9E-2F72-4109-94FF-A6333BB8EE3A}"/>
    <dgm:cxn modelId="{66678A74-B88A-4168-9E0B-7FAC124F6639}" type="presOf" srcId="{3936DA51-6484-47B2-91C4-8547F14459BD}" destId="{2C90B380-FA6D-4C87-96C3-2AED222143B5}" srcOrd="0" destOrd="2" presId="urn:microsoft.com/office/officeart/2005/8/layout/vList5"/>
    <dgm:cxn modelId="{648991D0-5348-47BA-BA1E-042AE21F7E6E}" type="presParOf" srcId="{2BCB9BEE-96E7-4C38-B005-62ECAFCAC23F}" destId="{F3F01BF9-C743-41D3-93E1-D76AA791FBED}" srcOrd="0" destOrd="0" presId="urn:microsoft.com/office/officeart/2005/8/layout/vList5"/>
    <dgm:cxn modelId="{684F7DD5-34DB-434C-A2E1-771860C46D30}" type="presParOf" srcId="{F3F01BF9-C743-41D3-93E1-D76AA791FBED}" destId="{352E3DB3-38F5-4D9B-966B-F597BE5F415C}" srcOrd="0" destOrd="0" presId="urn:microsoft.com/office/officeart/2005/8/layout/vList5"/>
    <dgm:cxn modelId="{FD1D3498-38F0-40C7-8319-44D4BDDA52C4}" type="presParOf" srcId="{F3F01BF9-C743-41D3-93E1-D76AA791FBED}" destId="{45295820-9FAA-42B7-BB61-1F04EDA4367C}" srcOrd="1" destOrd="0" presId="urn:microsoft.com/office/officeart/2005/8/layout/vList5"/>
    <dgm:cxn modelId="{7DA98CEE-F97C-4133-BFA9-FEFA5754B4B1}" type="presParOf" srcId="{2BCB9BEE-96E7-4C38-B005-62ECAFCAC23F}" destId="{13E7D083-5664-4E3D-B20B-96E54EA75DFF}" srcOrd="1" destOrd="0" presId="urn:microsoft.com/office/officeart/2005/8/layout/vList5"/>
    <dgm:cxn modelId="{935CC396-3B5A-4FA9-8EF2-B62D4974CC64}" type="presParOf" srcId="{2BCB9BEE-96E7-4C38-B005-62ECAFCAC23F}" destId="{0C3DEEAB-B971-446D-B2CB-019B825445C8}" srcOrd="2" destOrd="0" presId="urn:microsoft.com/office/officeart/2005/8/layout/vList5"/>
    <dgm:cxn modelId="{CE92EEDC-0ED5-44EB-A2DC-E5A3B851B008}" type="presParOf" srcId="{0C3DEEAB-B971-446D-B2CB-019B825445C8}" destId="{C0A0E514-78C3-414F-A0F7-48ED3BCFBF9B}" srcOrd="0" destOrd="0" presId="urn:microsoft.com/office/officeart/2005/8/layout/vList5"/>
    <dgm:cxn modelId="{718D8508-56EE-4850-BBD9-87B1027DBDF4}" type="presParOf" srcId="{0C3DEEAB-B971-446D-B2CB-019B825445C8}" destId="{2C90B380-FA6D-4C87-96C3-2AED222143B5}" srcOrd="1" destOrd="0" presId="urn:microsoft.com/office/officeart/2005/8/layout/vList5"/>
    <dgm:cxn modelId="{46666E5B-800F-4580-9B9A-2E5B6AB62DBF}" type="presParOf" srcId="{2BCB9BEE-96E7-4C38-B005-62ECAFCAC23F}" destId="{D3624539-0711-43C9-9907-63C333FEFA66}" srcOrd="3" destOrd="0" presId="urn:microsoft.com/office/officeart/2005/8/layout/vList5"/>
    <dgm:cxn modelId="{ADA99C7C-6108-4992-A293-197578010843}" type="presParOf" srcId="{2BCB9BEE-96E7-4C38-B005-62ECAFCAC23F}" destId="{09D34C85-9617-486F-B43F-CA6D2AEB3EF0}" srcOrd="4" destOrd="0" presId="urn:microsoft.com/office/officeart/2005/8/layout/vList5"/>
    <dgm:cxn modelId="{E11C7939-42ED-4989-889C-AF0F5643349A}" type="presParOf" srcId="{09D34C85-9617-486F-B43F-CA6D2AEB3EF0}" destId="{B9D8F306-4EDD-4E50-B8DC-715217E9E124}" srcOrd="0" destOrd="0" presId="urn:microsoft.com/office/officeart/2005/8/layout/vList5"/>
    <dgm:cxn modelId="{CA5EC5BB-DD80-4BDD-87CD-CF120AB3EE8D}" type="presParOf" srcId="{09D34C85-9617-486F-B43F-CA6D2AEB3EF0}" destId="{21608F1F-56F6-40CE-A43C-7EAF6F1D85CA}" srcOrd="1" destOrd="0" presId="urn:microsoft.com/office/officeart/2005/8/layout/vList5"/>
    <dgm:cxn modelId="{F8217490-415D-41D3-9976-500293836B3B}" type="presParOf" srcId="{2BCB9BEE-96E7-4C38-B005-62ECAFCAC23F}" destId="{2C9A001F-0FF0-42FD-A9D4-1893CBF26D3A}" srcOrd="5" destOrd="0" presId="urn:microsoft.com/office/officeart/2005/8/layout/vList5"/>
    <dgm:cxn modelId="{010C2154-3A4E-4A30-A47E-6D9F5AB12277}" type="presParOf" srcId="{2BCB9BEE-96E7-4C38-B005-62ECAFCAC23F}" destId="{B9CEB856-0ECE-4991-A60A-1EEDD8D3386F}" srcOrd="6" destOrd="0" presId="urn:microsoft.com/office/officeart/2005/8/layout/vList5"/>
    <dgm:cxn modelId="{F2F513A8-4DEF-4C90-ACAA-9A1D208E5EB4}" type="presParOf" srcId="{B9CEB856-0ECE-4991-A60A-1EEDD8D3386F}" destId="{BF8490CE-B4D8-4363-9B97-DF2C6482BD1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5140F4-DD10-43A1-B6CB-0DBB6A1BA0C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58C648-D4F0-4FFF-982E-1B8D8EA7320C}">
      <dgm:prSet phldrT="[Text]" custT="1"/>
      <dgm:spPr/>
      <dgm:t>
        <a:bodyPr/>
        <a:lstStyle/>
        <a:p>
          <a:r>
            <a:rPr lang="hr-HR" sz="1600" dirty="0" smtClean="0"/>
            <a:t>Odnos vođa - podređeni</a:t>
          </a:r>
          <a:endParaRPr lang="en-US" sz="1600" dirty="0"/>
        </a:p>
      </dgm:t>
    </dgm:pt>
    <dgm:pt modelId="{B67F4388-DCE2-422A-BEDB-0799EDE89261}" type="parTrans" cxnId="{65831849-58B8-43C6-B1AF-C8BC98A3F153}">
      <dgm:prSet/>
      <dgm:spPr/>
      <dgm:t>
        <a:bodyPr/>
        <a:lstStyle/>
        <a:p>
          <a:endParaRPr lang="en-US" sz="1600"/>
        </a:p>
      </dgm:t>
    </dgm:pt>
    <dgm:pt modelId="{610F7973-1E62-4981-82E0-25534AACB3C3}" type="sibTrans" cxnId="{65831849-58B8-43C6-B1AF-C8BC98A3F153}">
      <dgm:prSet/>
      <dgm:spPr/>
      <dgm:t>
        <a:bodyPr/>
        <a:lstStyle/>
        <a:p>
          <a:endParaRPr lang="en-US" sz="1600"/>
        </a:p>
      </dgm:t>
    </dgm:pt>
    <dgm:pt modelId="{C864D4DC-2015-446B-8B4F-88A7613B0A11}">
      <dgm:prSet phldrT="[Text]" custT="1"/>
      <dgm:spPr/>
      <dgm:t>
        <a:bodyPr/>
        <a:lstStyle/>
        <a:p>
          <a:r>
            <a:rPr lang="hr-HR" sz="1600" dirty="0" smtClean="0"/>
            <a:t>povjerenje</a:t>
          </a:r>
          <a:endParaRPr lang="en-US" sz="1600" dirty="0"/>
        </a:p>
      </dgm:t>
    </dgm:pt>
    <dgm:pt modelId="{F92B7AC2-7AC1-4D07-BD5E-C1A5D2A98CAC}" type="parTrans" cxnId="{A688CC2C-B61C-443B-8F46-3F3B780A43CE}">
      <dgm:prSet/>
      <dgm:spPr/>
      <dgm:t>
        <a:bodyPr/>
        <a:lstStyle/>
        <a:p>
          <a:endParaRPr lang="en-US" sz="1600"/>
        </a:p>
      </dgm:t>
    </dgm:pt>
    <dgm:pt modelId="{21C2223E-153C-42A9-A27D-B5AD2E30ABEF}" type="sibTrans" cxnId="{A688CC2C-B61C-443B-8F46-3F3B780A43CE}">
      <dgm:prSet/>
      <dgm:spPr/>
      <dgm:t>
        <a:bodyPr/>
        <a:lstStyle/>
        <a:p>
          <a:endParaRPr lang="en-US" sz="1600"/>
        </a:p>
      </dgm:t>
    </dgm:pt>
    <dgm:pt modelId="{C79AA6DA-8CAE-4D66-8A03-70AEDC28AF82}">
      <dgm:prSet phldrT="[Text]" custT="1"/>
      <dgm:spPr/>
      <dgm:t>
        <a:bodyPr/>
        <a:lstStyle/>
        <a:p>
          <a:r>
            <a:rPr lang="hr-HR" sz="1600" dirty="0" smtClean="0"/>
            <a:t>lojalnost</a:t>
          </a:r>
          <a:endParaRPr lang="en-US" sz="1600" dirty="0"/>
        </a:p>
      </dgm:t>
    </dgm:pt>
    <dgm:pt modelId="{8F8D5E8C-6214-4827-A118-3F8819566082}" type="parTrans" cxnId="{0AD04EE2-6CAE-497C-AA42-F9EA8E9711EE}">
      <dgm:prSet/>
      <dgm:spPr/>
      <dgm:t>
        <a:bodyPr/>
        <a:lstStyle/>
        <a:p>
          <a:endParaRPr lang="en-US" sz="1600"/>
        </a:p>
      </dgm:t>
    </dgm:pt>
    <dgm:pt modelId="{9A55C20F-E8F7-4672-921E-772855230128}" type="sibTrans" cxnId="{0AD04EE2-6CAE-497C-AA42-F9EA8E9711EE}">
      <dgm:prSet/>
      <dgm:spPr/>
      <dgm:t>
        <a:bodyPr/>
        <a:lstStyle/>
        <a:p>
          <a:endParaRPr lang="en-US" sz="1600"/>
        </a:p>
      </dgm:t>
    </dgm:pt>
    <dgm:pt modelId="{665D5DDF-3ACE-4E4D-9D1C-F2EA0BC71BDA}">
      <dgm:prSet phldrT="[Text]" custT="1"/>
      <dgm:spPr/>
      <dgm:t>
        <a:bodyPr/>
        <a:lstStyle/>
        <a:p>
          <a:r>
            <a:rPr lang="hr-HR" sz="1600" dirty="0" smtClean="0"/>
            <a:t>Struktura zadatka</a:t>
          </a:r>
          <a:endParaRPr lang="en-US" sz="1600" dirty="0"/>
        </a:p>
      </dgm:t>
    </dgm:pt>
    <dgm:pt modelId="{F289775B-85D6-40BF-A7A3-EA07EE21D38F}" type="parTrans" cxnId="{EDCF4831-D4DF-443F-AFF1-7A4617691055}">
      <dgm:prSet/>
      <dgm:spPr/>
      <dgm:t>
        <a:bodyPr/>
        <a:lstStyle/>
        <a:p>
          <a:endParaRPr lang="en-US" sz="1600"/>
        </a:p>
      </dgm:t>
    </dgm:pt>
    <dgm:pt modelId="{64E20F60-9817-4C98-A2C9-FEF668BB460D}" type="sibTrans" cxnId="{EDCF4831-D4DF-443F-AFF1-7A4617691055}">
      <dgm:prSet/>
      <dgm:spPr/>
      <dgm:t>
        <a:bodyPr/>
        <a:lstStyle/>
        <a:p>
          <a:endParaRPr lang="en-US" sz="1600"/>
        </a:p>
      </dgm:t>
    </dgm:pt>
    <dgm:pt modelId="{69E78E4E-2AE8-43E1-A053-D430D007EF88}">
      <dgm:prSet phldrT="[Text]" custT="1"/>
      <dgm:spPr/>
      <dgm:t>
        <a:bodyPr/>
        <a:lstStyle/>
        <a:p>
          <a:r>
            <a:rPr lang="hr-HR" sz="1600" dirty="0" smtClean="0"/>
            <a:t>Jesu li zadaci visokostrukturirani, jasni i dobro definirani</a:t>
          </a:r>
          <a:endParaRPr lang="en-US" sz="1600" dirty="0"/>
        </a:p>
      </dgm:t>
    </dgm:pt>
    <dgm:pt modelId="{AF909872-606D-45EE-A2FD-1D837E2E257C}" type="parTrans" cxnId="{711FE716-E354-47E1-8492-1EB87C87814D}">
      <dgm:prSet/>
      <dgm:spPr/>
      <dgm:t>
        <a:bodyPr/>
        <a:lstStyle/>
        <a:p>
          <a:endParaRPr lang="en-US" sz="1600"/>
        </a:p>
      </dgm:t>
    </dgm:pt>
    <dgm:pt modelId="{42436DFD-8022-4C38-ACEC-DE03D3E3BE03}" type="sibTrans" cxnId="{711FE716-E354-47E1-8492-1EB87C87814D}">
      <dgm:prSet/>
      <dgm:spPr/>
      <dgm:t>
        <a:bodyPr/>
        <a:lstStyle/>
        <a:p>
          <a:endParaRPr lang="en-US" sz="1600"/>
        </a:p>
      </dgm:t>
    </dgm:pt>
    <dgm:pt modelId="{0B798361-3211-4838-8967-E001E3043004}">
      <dgm:prSet phldrT="[Text]" custT="1"/>
      <dgm:spPr/>
      <dgm:t>
        <a:bodyPr/>
        <a:lstStyle/>
        <a:p>
          <a:r>
            <a:rPr lang="hr-HR" sz="1600" dirty="0" smtClean="0"/>
            <a:t>Pozicija moći vođe</a:t>
          </a:r>
          <a:endParaRPr lang="en-US" sz="1600" dirty="0"/>
        </a:p>
      </dgm:t>
    </dgm:pt>
    <dgm:pt modelId="{8DD001C7-8C2B-48C3-A059-C0B8BE4D31DE}" type="parTrans" cxnId="{BC604867-1A9A-4BA7-A06B-9B70D7731380}">
      <dgm:prSet/>
      <dgm:spPr/>
      <dgm:t>
        <a:bodyPr/>
        <a:lstStyle/>
        <a:p>
          <a:endParaRPr lang="en-US" sz="1600"/>
        </a:p>
      </dgm:t>
    </dgm:pt>
    <dgm:pt modelId="{B85ED9AB-687F-448D-B344-454EE775D027}" type="sibTrans" cxnId="{BC604867-1A9A-4BA7-A06B-9B70D7731380}">
      <dgm:prSet/>
      <dgm:spPr/>
      <dgm:t>
        <a:bodyPr/>
        <a:lstStyle/>
        <a:p>
          <a:endParaRPr lang="en-US" sz="1600"/>
        </a:p>
      </dgm:t>
    </dgm:pt>
    <dgm:pt modelId="{59F8E0B9-D71C-4D88-82A9-58131F497B0B}">
      <dgm:prSet phldrT="[Text]" custT="1"/>
      <dgm:spPr/>
      <dgm:t>
        <a:bodyPr/>
        <a:lstStyle/>
        <a:p>
          <a:r>
            <a:rPr lang="hr-HR" sz="1600" dirty="0" smtClean="0"/>
            <a:t>Različita ovisno o položaju koji zauzima u organizacijskoj hijerarhiji</a:t>
          </a:r>
          <a:endParaRPr lang="en-US" sz="1600" dirty="0"/>
        </a:p>
      </dgm:t>
    </dgm:pt>
    <dgm:pt modelId="{AB378708-A1B3-46AD-A69B-FFC02F24D8CF}" type="parTrans" cxnId="{BC1BC272-002C-4B94-B29C-D50E3094E228}">
      <dgm:prSet/>
      <dgm:spPr/>
      <dgm:t>
        <a:bodyPr/>
        <a:lstStyle/>
        <a:p>
          <a:endParaRPr lang="en-US" sz="1600"/>
        </a:p>
      </dgm:t>
    </dgm:pt>
    <dgm:pt modelId="{73D02CD0-2702-45CC-92B6-571C3831130B}" type="sibTrans" cxnId="{BC1BC272-002C-4B94-B29C-D50E3094E228}">
      <dgm:prSet/>
      <dgm:spPr/>
      <dgm:t>
        <a:bodyPr/>
        <a:lstStyle/>
        <a:p>
          <a:endParaRPr lang="en-US" sz="1600"/>
        </a:p>
      </dgm:t>
    </dgm:pt>
    <dgm:pt modelId="{9B9CA9F2-155D-4205-9E9A-4D41BBDBE41C}" type="pres">
      <dgm:prSet presAssocID="{975140F4-DD10-43A1-B6CB-0DBB6A1BA0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3725E2-BCDD-4D5E-90C3-6104AA55D00C}" type="pres">
      <dgm:prSet presAssocID="{8C58C648-D4F0-4FFF-982E-1B8D8EA7320C}" presName="composite" presStyleCnt="0"/>
      <dgm:spPr/>
    </dgm:pt>
    <dgm:pt modelId="{CF84E813-0DB2-44E5-8486-FF3E701C1A08}" type="pres">
      <dgm:prSet presAssocID="{8C58C648-D4F0-4FFF-982E-1B8D8EA7320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BDF3E-4307-40F9-AC3A-473FB24E9AE5}" type="pres">
      <dgm:prSet presAssocID="{8C58C648-D4F0-4FFF-982E-1B8D8EA7320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B9A0F-95B2-4F6A-BD41-326ACDD1AB30}" type="pres">
      <dgm:prSet presAssocID="{610F7973-1E62-4981-82E0-25534AACB3C3}" presName="sp" presStyleCnt="0"/>
      <dgm:spPr/>
    </dgm:pt>
    <dgm:pt modelId="{490021E5-D56C-4211-B4DA-46425EDF2792}" type="pres">
      <dgm:prSet presAssocID="{665D5DDF-3ACE-4E4D-9D1C-F2EA0BC71BDA}" presName="composite" presStyleCnt="0"/>
      <dgm:spPr/>
    </dgm:pt>
    <dgm:pt modelId="{B083669D-4380-4CAE-931C-F3558CFA1413}" type="pres">
      <dgm:prSet presAssocID="{665D5DDF-3ACE-4E4D-9D1C-F2EA0BC71BD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3D8C2-B20E-44F8-A63A-8C51E9BFA9C2}" type="pres">
      <dgm:prSet presAssocID="{665D5DDF-3ACE-4E4D-9D1C-F2EA0BC71BD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F5B62-EC31-4887-9781-A0377FF9DAC2}" type="pres">
      <dgm:prSet presAssocID="{64E20F60-9817-4C98-A2C9-FEF668BB460D}" presName="sp" presStyleCnt="0"/>
      <dgm:spPr/>
    </dgm:pt>
    <dgm:pt modelId="{D28BB792-23CA-4F56-8471-8B57A81F06BE}" type="pres">
      <dgm:prSet presAssocID="{0B798361-3211-4838-8967-E001E3043004}" presName="composite" presStyleCnt="0"/>
      <dgm:spPr/>
    </dgm:pt>
    <dgm:pt modelId="{79C7BB1C-5276-43D5-9EF8-E7F3706B9A5B}" type="pres">
      <dgm:prSet presAssocID="{0B798361-3211-4838-8967-E001E304300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625DF-6880-4709-B68E-B88C2BE8519B}" type="pres">
      <dgm:prSet presAssocID="{0B798361-3211-4838-8967-E001E304300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604867-1A9A-4BA7-A06B-9B70D7731380}" srcId="{975140F4-DD10-43A1-B6CB-0DBB6A1BA0C4}" destId="{0B798361-3211-4838-8967-E001E3043004}" srcOrd="2" destOrd="0" parTransId="{8DD001C7-8C2B-48C3-A059-C0B8BE4D31DE}" sibTransId="{B85ED9AB-687F-448D-B344-454EE775D027}"/>
    <dgm:cxn modelId="{0AD04EE2-6CAE-497C-AA42-F9EA8E9711EE}" srcId="{8C58C648-D4F0-4FFF-982E-1B8D8EA7320C}" destId="{C79AA6DA-8CAE-4D66-8A03-70AEDC28AF82}" srcOrd="1" destOrd="0" parTransId="{8F8D5E8C-6214-4827-A118-3F8819566082}" sibTransId="{9A55C20F-E8F7-4672-921E-772855230128}"/>
    <dgm:cxn modelId="{BC1BC272-002C-4B94-B29C-D50E3094E228}" srcId="{0B798361-3211-4838-8967-E001E3043004}" destId="{59F8E0B9-D71C-4D88-82A9-58131F497B0B}" srcOrd="0" destOrd="0" parTransId="{AB378708-A1B3-46AD-A69B-FFC02F24D8CF}" sibTransId="{73D02CD0-2702-45CC-92B6-571C3831130B}"/>
    <dgm:cxn modelId="{4E57FE96-0855-4D89-A131-D5DA565226A9}" type="presOf" srcId="{975140F4-DD10-43A1-B6CB-0DBB6A1BA0C4}" destId="{9B9CA9F2-155D-4205-9E9A-4D41BBDBE41C}" srcOrd="0" destOrd="0" presId="urn:microsoft.com/office/officeart/2005/8/layout/chevron2"/>
    <dgm:cxn modelId="{57E083CA-1165-482A-9172-161C357B4F19}" type="presOf" srcId="{665D5DDF-3ACE-4E4D-9D1C-F2EA0BC71BDA}" destId="{B083669D-4380-4CAE-931C-F3558CFA1413}" srcOrd="0" destOrd="0" presId="urn:microsoft.com/office/officeart/2005/8/layout/chevron2"/>
    <dgm:cxn modelId="{A688CC2C-B61C-443B-8F46-3F3B780A43CE}" srcId="{8C58C648-D4F0-4FFF-982E-1B8D8EA7320C}" destId="{C864D4DC-2015-446B-8B4F-88A7613B0A11}" srcOrd="0" destOrd="0" parTransId="{F92B7AC2-7AC1-4D07-BD5E-C1A5D2A98CAC}" sibTransId="{21C2223E-153C-42A9-A27D-B5AD2E30ABEF}"/>
    <dgm:cxn modelId="{1D549249-50EF-45A0-BC9E-BED22A4BA442}" type="presOf" srcId="{59F8E0B9-D71C-4D88-82A9-58131F497B0B}" destId="{EFD625DF-6880-4709-B68E-B88C2BE8519B}" srcOrd="0" destOrd="0" presId="urn:microsoft.com/office/officeart/2005/8/layout/chevron2"/>
    <dgm:cxn modelId="{95ABD300-A90B-4D4C-9FA8-FBDBA8E36F6C}" type="presOf" srcId="{69E78E4E-2AE8-43E1-A053-D430D007EF88}" destId="{F9D3D8C2-B20E-44F8-A63A-8C51E9BFA9C2}" srcOrd="0" destOrd="0" presId="urn:microsoft.com/office/officeart/2005/8/layout/chevron2"/>
    <dgm:cxn modelId="{DDB682A1-B6C3-4286-9165-4D3A621CC770}" type="presOf" srcId="{C79AA6DA-8CAE-4D66-8A03-70AEDC28AF82}" destId="{65EBDF3E-4307-40F9-AC3A-473FB24E9AE5}" srcOrd="0" destOrd="1" presId="urn:microsoft.com/office/officeart/2005/8/layout/chevron2"/>
    <dgm:cxn modelId="{8A605D1C-314E-4E48-92DE-9CB14AF2C93D}" type="presOf" srcId="{C864D4DC-2015-446B-8B4F-88A7613B0A11}" destId="{65EBDF3E-4307-40F9-AC3A-473FB24E9AE5}" srcOrd="0" destOrd="0" presId="urn:microsoft.com/office/officeart/2005/8/layout/chevron2"/>
    <dgm:cxn modelId="{711FE716-E354-47E1-8492-1EB87C87814D}" srcId="{665D5DDF-3ACE-4E4D-9D1C-F2EA0BC71BDA}" destId="{69E78E4E-2AE8-43E1-A053-D430D007EF88}" srcOrd="0" destOrd="0" parTransId="{AF909872-606D-45EE-A2FD-1D837E2E257C}" sibTransId="{42436DFD-8022-4C38-ACEC-DE03D3E3BE03}"/>
    <dgm:cxn modelId="{B219DF05-071E-4BC7-8FBC-AA2CBCC31327}" type="presOf" srcId="{0B798361-3211-4838-8967-E001E3043004}" destId="{79C7BB1C-5276-43D5-9EF8-E7F3706B9A5B}" srcOrd="0" destOrd="0" presId="urn:microsoft.com/office/officeart/2005/8/layout/chevron2"/>
    <dgm:cxn modelId="{3D0C3AA7-E48B-4C24-B604-290BC44E62D6}" type="presOf" srcId="{8C58C648-D4F0-4FFF-982E-1B8D8EA7320C}" destId="{CF84E813-0DB2-44E5-8486-FF3E701C1A08}" srcOrd="0" destOrd="0" presId="urn:microsoft.com/office/officeart/2005/8/layout/chevron2"/>
    <dgm:cxn modelId="{EDCF4831-D4DF-443F-AFF1-7A4617691055}" srcId="{975140F4-DD10-43A1-B6CB-0DBB6A1BA0C4}" destId="{665D5DDF-3ACE-4E4D-9D1C-F2EA0BC71BDA}" srcOrd="1" destOrd="0" parTransId="{F289775B-85D6-40BF-A7A3-EA07EE21D38F}" sibTransId="{64E20F60-9817-4C98-A2C9-FEF668BB460D}"/>
    <dgm:cxn modelId="{65831849-58B8-43C6-B1AF-C8BC98A3F153}" srcId="{975140F4-DD10-43A1-B6CB-0DBB6A1BA0C4}" destId="{8C58C648-D4F0-4FFF-982E-1B8D8EA7320C}" srcOrd="0" destOrd="0" parTransId="{B67F4388-DCE2-422A-BEDB-0799EDE89261}" sibTransId="{610F7973-1E62-4981-82E0-25534AACB3C3}"/>
    <dgm:cxn modelId="{C04D781F-E8BC-4365-B1C0-BB2905BD976D}" type="presParOf" srcId="{9B9CA9F2-155D-4205-9E9A-4D41BBDBE41C}" destId="{853725E2-BCDD-4D5E-90C3-6104AA55D00C}" srcOrd="0" destOrd="0" presId="urn:microsoft.com/office/officeart/2005/8/layout/chevron2"/>
    <dgm:cxn modelId="{DB9FAA99-83BB-47B0-92CB-AB3DB6ACE94D}" type="presParOf" srcId="{853725E2-BCDD-4D5E-90C3-6104AA55D00C}" destId="{CF84E813-0DB2-44E5-8486-FF3E701C1A08}" srcOrd="0" destOrd="0" presId="urn:microsoft.com/office/officeart/2005/8/layout/chevron2"/>
    <dgm:cxn modelId="{2153AF1C-3D0E-4C2D-8E5B-D0FA2006D915}" type="presParOf" srcId="{853725E2-BCDD-4D5E-90C3-6104AA55D00C}" destId="{65EBDF3E-4307-40F9-AC3A-473FB24E9AE5}" srcOrd="1" destOrd="0" presId="urn:microsoft.com/office/officeart/2005/8/layout/chevron2"/>
    <dgm:cxn modelId="{8A55A054-6172-43E2-8B45-8C858EBA8F58}" type="presParOf" srcId="{9B9CA9F2-155D-4205-9E9A-4D41BBDBE41C}" destId="{704B9A0F-95B2-4F6A-BD41-326ACDD1AB30}" srcOrd="1" destOrd="0" presId="urn:microsoft.com/office/officeart/2005/8/layout/chevron2"/>
    <dgm:cxn modelId="{1C553623-5625-4B59-AD7E-0CE0A1BF6FAB}" type="presParOf" srcId="{9B9CA9F2-155D-4205-9E9A-4D41BBDBE41C}" destId="{490021E5-D56C-4211-B4DA-46425EDF2792}" srcOrd="2" destOrd="0" presId="urn:microsoft.com/office/officeart/2005/8/layout/chevron2"/>
    <dgm:cxn modelId="{929A97D4-26B4-4737-8E53-681435BEE175}" type="presParOf" srcId="{490021E5-D56C-4211-B4DA-46425EDF2792}" destId="{B083669D-4380-4CAE-931C-F3558CFA1413}" srcOrd="0" destOrd="0" presId="urn:microsoft.com/office/officeart/2005/8/layout/chevron2"/>
    <dgm:cxn modelId="{3DEFBDE2-7E47-4088-860B-4426E118E85F}" type="presParOf" srcId="{490021E5-D56C-4211-B4DA-46425EDF2792}" destId="{F9D3D8C2-B20E-44F8-A63A-8C51E9BFA9C2}" srcOrd="1" destOrd="0" presId="urn:microsoft.com/office/officeart/2005/8/layout/chevron2"/>
    <dgm:cxn modelId="{E907B85C-500F-4D10-B324-64AB71E5B03B}" type="presParOf" srcId="{9B9CA9F2-155D-4205-9E9A-4D41BBDBE41C}" destId="{C6CF5B62-EC31-4887-9781-A0377FF9DAC2}" srcOrd="3" destOrd="0" presId="urn:microsoft.com/office/officeart/2005/8/layout/chevron2"/>
    <dgm:cxn modelId="{F46D49E3-CCF9-4FD8-9D8F-83FC0F387EB3}" type="presParOf" srcId="{9B9CA9F2-155D-4205-9E9A-4D41BBDBE41C}" destId="{D28BB792-23CA-4F56-8471-8B57A81F06BE}" srcOrd="4" destOrd="0" presId="urn:microsoft.com/office/officeart/2005/8/layout/chevron2"/>
    <dgm:cxn modelId="{47BB81AE-CB88-4551-828F-8D1A28E6DEE4}" type="presParOf" srcId="{D28BB792-23CA-4F56-8471-8B57A81F06BE}" destId="{79C7BB1C-5276-43D5-9EF8-E7F3706B9A5B}" srcOrd="0" destOrd="0" presId="urn:microsoft.com/office/officeart/2005/8/layout/chevron2"/>
    <dgm:cxn modelId="{73D6C83B-4B5B-436B-BD3F-0A37F8F3FD56}" type="presParOf" srcId="{D28BB792-23CA-4F56-8471-8B57A81F06BE}" destId="{EFD625DF-6880-4709-B68E-B88C2BE851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C58D79-119F-4657-8AF4-836DA31C9947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535C1C-41B3-481A-8116-FC016B3F063A}">
      <dgm:prSet phldrT="[Text]"/>
      <dgm:spPr/>
      <dgm:t>
        <a:bodyPr/>
        <a:lstStyle/>
        <a:p>
          <a:r>
            <a:rPr lang="hr-HR" dirty="0" smtClean="0"/>
            <a:t>USMJERAVAJUĆI</a:t>
          </a:r>
          <a:endParaRPr lang="en-US" dirty="0"/>
        </a:p>
      </dgm:t>
    </dgm:pt>
    <dgm:pt modelId="{D23FFFDE-38EE-4220-8778-D05BA66091C1}" type="parTrans" cxnId="{D9210E70-EF90-4334-B769-AEBADC87B908}">
      <dgm:prSet/>
      <dgm:spPr/>
      <dgm:t>
        <a:bodyPr/>
        <a:lstStyle/>
        <a:p>
          <a:endParaRPr lang="en-US"/>
        </a:p>
      </dgm:t>
    </dgm:pt>
    <dgm:pt modelId="{F4F326E5-585A-49B7-82FD-5CD33660CEC8}" type="sibTrans" cxnId="{D9210E70-EF90-4334-B769-AEBADC87B908}">
      <dgm:prSet/>
      <dgm:spPr/>
      <dgm:t>
        <a:bodyPr/>
        <a:lstStyle/>
        <a:p>
          <a:endParaRPr lang="en-US"/>
        </a:p>
      </dgm:t>
    </dgm:pt>
    <dgm:pt modelId="{2C5A6CD9-7ED8-49BB-A541-3952D6650A24}">
      <dgm:prSet phldrT="[Text]"/>
      <dgm:spPr/>
      <dgm:t>
        <a:bodyPr/>
        <a:lstStyle/>
        <a:p>
          <a:r>
            <a:rPr lang="hr-HR" dirty="0" smtClean="0"/>
            <a:t>Postavljaju standarde i očekuju poštivanje</a:t>
          </a:r>
          <a:endParaRPr lang="en-US" dirty="0"/>
        </a:p>
      </dgm:t>
    </dgm:pt>
    <dgm:pt modelId="{9EBC49E5-D0D4-4DE1-9EDA-47BB48C979AF}" type="parTrans" cxnId="{3A2DAFDA-5FFB-4D8C-BA48-ABAF2B8EA626}">
      <dgm:prSet/>
      <dgm:spPr/>
      <dgm:t>
        <a:bodyPr/>
        <a:lstStyle/>
        <a:p>
          <a:endParaRPr lang="en-US"/>
        </a:p>
      </dgm:t>
    </dgm:pt>
    <dgm:pt modelId="{E3311488-4D65-44EC-9ADA-156454D64F49}" type="sibTrans" cxnId="{3A2DAFDA-5FFB-4D8C-BA48-ABAF2B8EA626}">
      <dgm:prSet/>
      <dgm:spPr/>
      <dgm:t>
        <a:bodyPr/>
        <a:lstStyle/>
        <a:p>
          <a:endParaRPr lang="en-US"/>
        </a:p>
      </dgm:t>
    </dgm:pt>
    <dgm:pt modelId="{9AD524F2-D477-4B3C-977E-33507D0FC20B}">
      <dgm:prSet phldrT="[Text]"/>
      <dgm:spPr/>
      <dgm:t>
        <a:bodyPr/>
        <a:lstStyle/>
        <a:p>
          <a:r>
            <a:rPr lang="hr-HR" dirty="0" smtClean="0"/>
            <a:t>Upotrebljavaju nagrade, disciplinu i kazne</a:t>
          </a:r>
          <a:endParaRPr lang="en-US" dirty="0"/>
        </a:p>
      </dgm:t>
    </dgm:pt>
    <dgm:pt modelId="{F5570F3E-2116-47BE-BEA6-0A49137AB169}" type="parTrans" cxnId="{FD6E6E58-D365-45CF-82A6-925370193DD8}">
      <dgm:prSet/>
      <dgm:spPr/>
      <dgm:t>
        <a:bodyPr/>
        <a:lstStyle/>
        <a:p>
          <a:endParaRPr lang="en-US"/>
        </a:p>
      </dgm:t>
    </dgm:pt>
    <dgm:pt modelId="{C0127172-B55A-4FD0-9D8A-A5B19B1972D8}" type="sibTrans" cxnId="{FD6E6E58-D365-45CF-82A6-925370193DD8}">
      <dgm:prSet/>
      <dgm:spPr/>
      <dgm:t>
        <a:bodyPr/>
        <a:lstStyle/>
        <a:p>
          <a:endParaRPr lang="en-US"/>
        </a:p>
      </dgm:t>
    </dgm:pt>
    <dgm:pt modelId="{94348F23-5576-47BF-8F32-83064F1EB70B}">
      <dgm:prSet phldrT="[Text]"/>
      <dgm:spPr/>
      <dgm:t>
        <a:bodyPr/>
        <a:lstStyle/>
        <a:p>
          <a:r>
            <a:rPr lang="hr-HR" dirty="0" smtClean="0"/>
            <a:t>PODRAŽAVAJUĆI</a:t>
          </a:r>
          <a:endParaRPr lang="en-US" dirty="0"/>
        </a:p>
      </dgm:t>
    </dgm:pt>
    <dgm:pt modelId="{AE79E24C-F311-4CDC-B3A3-0C83BF994BD8}" type="parTrans" cxnId="{D7589ED6-FB0B-4E11-8F53-CA6E77533D0B}">
      <dgm:prSet/>
      <dgm:spPr/>
      <dgm:t>
        <a:bodyPr/>
        <a:lstStyle/>
        <a:p>
          <a:endParaRPr lang="en-US"/>
        </a:p>
      </dgm:t>
    </dgm:pt>
    <dgm:pt modelId="{CEDA4CB3-272D-487B-93DD-03EFD3DD6CA8}" type="sibTrans" cxnId="{D7589ED6-FB0B-4E11-8F53-CA6E77533D0B}">
      <dgm:prSet/>
      <dgm:spPr/>
      <dgm:t>
        <a:bodyPr/>
        <a:lstStyle/>
        <a:p>
          <a:endParaRPr lang="en-US"/>
        </a:p>
      </dgm:t>
    </dgm:pt>
    <dgm:pt modelId="{99A73666-B41E-446E-A7ED-FD1C79D31BAC}">
      <dgm:prSet phldrT="[Text]"/>
      <dgm:spPr/>
      <dgm:t>
        <a:bodyPr/>
        <a:lstStyle/>
        <a:p>
          <a:r>
            <a:rPr lang="hr-HR" dirty="0" smtClean="0"/>
            <a:t>Prijateljski odnos prema podređenima</a:t>
          </a:r>
          <a:endParaRPr lang="en-US" dirty="0"/>
        </a:p>
      </dgm:t>
    </dgm:pt>
    <dgm:pt modelId="{377BBC91-6B94-4AA6-9594-FEC8C54B0E4E}" type="parTrans" cxnId="{3469B130-F68E-43C9-9EC4-0D84C5FC4A24}">
      <dgm:prSet/>
      <dgm:spPr/>
      <dgm:t>
        <a:bodyPr/>
        <a:lstStyle/>
        <a:p>
          <a:endParaRPr lang="en-US"/>
        </a:p>
      </dgm:t>
    </dgm:pt>
    <dgm:pt modelId="{1C2DED18-48B3-4069-A768-424277357A08}" type="sibTrans" cxnId="{3469B130-F68E-43C9-9EC4-0D84C5FC4A24}">
      <dgm:prSet/>
      <dgm:spPr/>
      <dgm:t>
        <a:bodyPr/>
        <a:lstStyle/>
        <a:p>
          <a:endParaRPr lang="en-US"/>
        </a:p>
      </dgm:t>
    </dgm:pt>
    <dgm:pt modelId="{4AA45AF4-76ED-42B7-AB9D-448AEDED9B4A}">
      <dgm:prSet phldrT="[Text]"/>
      <dgm:spPr/>
      <dgm:t>
        <a:bodyPr/>
        <a:lstStyle/>
        <a:p>
          <a:r>
            <a:rPr lang="hr-HR" dirty="0" smtClean="0"/>
            <a:t>PARTICIPATIVNI</a:t>
          </a:r>
          <a:endParaRPr lang="en-US" dirty="0"/>
        </a:p>
      </dgm:t>
    </dgm:pt>
    <dgm:pt modelId="{FB53260D-FE4E-443B-B7ED-7CE03E0E0BA1}" type="parTrans" cxnId="{E7DE284F-CEAF-48D0-B742-2ECA4CF882A1}">
      <dgm:prSet/>
      <dgm:spPr/>
      <dgm:t>
        <a:bodyPr/>
        <a:lstStyle/>
        <a:p>
          <a:endParaRPr lang="en-US"/>
        </a:p>
      </dgm:t>
    </dgm:pt>
    <dgm:pt modelId="{16931A6C-32ED-4AE4-96F3-13BD552846FA}" type="sibTrans" cxnId="{E7DE284F-CEAF-48D0-B742-2ECA4CF882A1}">
      <dgm:prSet/>
      <dgm:spPr/>
      <dgm:t>
        <a:bodyPr/>
        <a:lstStyle/>
        <a:p>
          <a:endParaRPr lang="en-US"/>
        </a:p>
      </dgm:t>
    </dgm:pt>
    <dgm:pt modelId="{F5215A0D-8712-4984-A6AF-1EDCFEF5CFFE}">
      <dgm:prSet phldrT="[Text]"/>
      <dgm:spPr/>
      <dgm:t>
        <a:bodyPr/>
        <a:lstStyle/>
        <a:p>
          <a:r>
            <a:rPr lang="hr-HR" dirty="0" smtClean="0"/>
            <a:t>Vođe uzimaju u obzir sugestije i prijedloge podređenih</a:t>
          </a:r>
          <a:endParaRPr lang="en-US" dirty="0"/>
        </a:p>
      </dgm:t>
    </dgm:pt>
    <dgm:pt modelId="{A900136A-6984-4E31-9A61-290CCF3E6DEB}" type="parTrans" cxnId="{D574780F-F5DD-412C-BD12-20A9279FC755}">
      <dgm:prSet/>
      <dgm:spPr/>
      <dgm:t>
        <a:bodyPr/>
        <a:lstStyle/>
        <a:p>
          <a:endParaRPr lang="en-US"/>
        </a:p>
      </dgm:t>
    </dgm:pt>
    <dgm:pt modelId="{C45A9CAA-A6FF-4EE5-B936-783015634411}" type="sibTrans" cxnId="{D574780F-F5DD-412C-BD12-20A9279FC755}">
      <dgm:prSet/>
      <dgm:spPr/>
      <dgm:t>
        <a:bodyPr/>
        <a:lstStyle/>
        <a:p>
          <a:endParaRPr lang="en-US"/>
        </a:p>
      </dgm:t>
    </dgm:pt>
    <dgm:pt modelId="{CFE1ECB0-BCBD-4754-907B-AD67B9347C38}">
      <dgm:prSet phldrT="[Text]"/>
      <dgm:spPr/>
      <dgm:t>
        <a:bodyPr/>
        <a:lstStyle/>
        <a:p>
          <a:r>
            <a:rPr lang="hr-HR" dirty="0" smtClean="0"/>
            <a:t>VODSTVO USMJERENO NA POSTIGNUĆE</a:t>
          </a:r>
          <a:endParaRPr lang="en-US" dirty="0"/>
        </a:p>
      </dgm:t>
    </dgm:pt>
    <dgm:pt modelId="{B27431FD-F5EF-4F6E-A1EC-46FD346A029E}" type="parTrans" cxnId="{6591C457-63BB-4F5C-94ED-257672903C8A}">
      <dgm:prSet/>
      <dgm:spPr/>
      <dgm:t>
        <a:bodyPr/>
        <a:lstStyle/>
        <a:p>
          <a:endParaRPr lang="en-US"/>
        </a:p>
      </dgm:t>
    </dgm:pt>
    <dgm:pt modelId="{4D5E814A-DF0E-410F-9FEC-82FDF6CD7AD8}" type="sibTrans" cxnId="{6591C457-63BB-4F5C-94ED-257672903C8A}">
      <dgm:prSet/>
      <dgm:spPr/>
      <dgm:t>
        <a:bodyPr/>
        <a:lstStyle/>
        <a:p>
          <a:endParaRPr lang="en-US"/>
        </a:p>
      </dgm:t>
    </dgm:pt>
    <dgm:pt modelId="{8A0209E6-9C72-4909-8BE4-357A118A60BE}">
      <dgm:prSet phldrT="[Text]"/>
      <dgm:spPr/>
      <dgm:t>
        <a:bodyPr/>
        <a:lstStyle/>
        <a:p>
          <a:r>
            <a:rPr lang="hr-HR" dirty="0" smtClean="0"/>
            <a:t>Postavljanje jasnih, ambicioznih i izazovnih ciljeva te maksimalno angažiranje zaposlenih na njihovom ostvarivanju</a:t>
          </a:r>
          <a:endParaRPr lang="en-US" dirty="0"/>
        </a:p>
      </dgm:t>
    </dgm:pt>
    <dgm:pt modelId="{CC12CE18-5160-4807-8662-03687E1F3D03}" type="parTrans" cxnId="{54ECF204-6568-4424-8E7C-D39D5012FCBD}">
      <dgm:prSet/>
      <dgm:spPr/>
      <dgm:t>
        <a:bodyPr/>
        <a:lstStyle/>
        <a:p>
          <a:endParaRPr lang="en-US"/>
        </a:p>
      </dgm:t>
    </dgm:pt>
    <dgm:pt modelId="{F3EA7D5D-55AC-48C9-B8DB-633BB512A2A5}" type="sibTrans" cxnId="{54ECF204-6568-4424-8E7C-D39D5012FCBD}">
      <dgm:prSet/>
      <dgm:spPr/>
      <dgm:t>
        <a:bodyPr/>
        <a:lstStyle/>
        <a:p>
          <a:endParaRPr lang="en-US"/>
        </a:p>
      </dgm:t>
    </dgm:pt>
    <dgm:pt modelId="{EB29ACC6-55AA-4D8B-9EB8-B01FB4D6FD06}">
      <dgm:prSet phldrT="[Text]"/>
      <dgm:spPr/>
      <dgm:t>
        <a:bodyPr/>
        <a:lstStyle/>
        <a:p>
          <a:r>
            <a:rPr lang="hr-HR" dirty="0" smtClean="0"/>
            <a:t>Usmjereni na zadatke</a:t>
          </a:r>
          <a:endParaRPr lang="en-US" dirty="0"/>
        </a:p>
      </dgm:t>
    </dgm:pt>
    <dgm:pt modelId="{E7E4C65D-9257-439B-9373-CECC71BA4D0A}" type="parTrans" cxnId="{FE57796B-4566-4414-8F99-52DB8BEEEF65}">
      <dgm:prSet/>
      <dgm:spPr/>
      <dgm:t>
        <a:bodyPr/>
        <a:lstStyle/>
        <a:p>
          <a:endParaRPr lang="hr-HR"/>
        </a:p>
      </dgm:t>
    </dgm:pt>
    <dgm:pt modelId="{21EBD745-9EB1-4EE0-BE97-10E60176F5DC}" type="sibTrans" cxnId="{FE57796B-4566-4414-8F99-52DB8BEEEF65}">
      <dgm:prSet/>
      <dgm:spPr/>
      <dgm:t>
        <a:bodyPr/>
        <a:lstStyle/>
        <a:p>
          <a:endParaRPr lang="hr-HR"/>
        </a:p>
      </dgm:t>
    </dgm:pt>
    <dgm:pt modelId="{4011D876-13FF-487C-92E6-B5663AF89287}">
      <dgm:prSet phldrT="[Text]"/>
      <dgm:spPr/>
      <dgm:t>
        <a:bodyPr/>
        <a:lstStyle/>
        <a:p>
          <a:r>
            <a:rPr lang="hr-HR" dirty="0" smtClean="0"/>
            <a:t>Odluke donosi vođa</a:t>
          </a:r>
          <a:endParaRPr lang="en-US" dirty="0"/>
        </a:p>
      </dgm:t>
    </dgm:pt>
    <dgm:pt modelId="{82B8D58A-7813-4803-B8BA-6384B270903C}" type="parTrans" cxnId="{CC30E1CA-5C11-4B13-A5D5-813921772EB8}">
      <dgm:prSet/>
      <dgm:spPr/>
      <dgm:t>
        <a:bodyPr/>
        <a:lstStyle/>
        <a:p>
          <a:endParaRPr lang="hr-HR"/>
        </a:p>
      </dgm:t>
    </dgm:pt>
    <dgm:pt modelId="{7BDEF309-C9C6-4B90-8502-775DB96DEC87}" type="sibTrans" cxnId="{CC30E1CA-5C11-4B13-A5D5-813921772EB8}">
      <dgm:prSet/>
      <dgm:spPr/>
      <dgm:t>
        <a:bodyPr/>
        <a:lstStyle/>
        <a:p>
          <a:endParaRPr lang="hr-HR"/>
        </a:p>
      </dgm:t>
    </dgm:pt>
    <dgm:pt modelId="{6E0BB04C-F3F3-4AEC-9559-551C48D5FA8C}">
      <dgm:prSet phldrT="[Text]"/>
      <dgm:spPr/>
      <dgm:t>
        <a:bodyPr/>
        <a:lstStyle/>
        <a:p>
          <a:r>
            <a:rPr lang="hr-HR" dirty="0" smtClean="0"/>
            <a:t>Pružaju im potporu</a:t>
          </a:r>
          <a:endParaRPr lang="en-US" dirty="0"/>
        </a:p>
      </dgm:t>
    </dgm:pt>
    <dgm:pt modelId="{8537F0BE-6728-4011-98A1-2B0208342286}" type="parTrans" cxnId="{0C867D01-DC1E-4A98-AEFE-17C0836EFEF9}">
      <dgm:prSet/>
      <dgm:spPr/>
      <dgm:t>
        <a:bodyPr/>
        <a:lstStyle/>
        <a:p>
          <a:endParaRPr lang="hr-HR"/>
        </a:p>
      </dgm:t>
    </dgm:pt>
    <dgm:pt modelId="{FE9AA738-4527-459F-A65B-397AB57E8597}" type="sibTrans" cxnId="{0C867D01-DC1E-4A98-AEFE-17C0836EFEF9}">
      <dgm:prSet/>
      <dgm:spPr/>
      <dgm:t>
        <a:bodyPr/>
        <a:lstStyle/>
        <a:p>
          <a:endParaRPr lang="hr-HR"/>
        </a:p>
      </dgm:t>
    </dgm:pt>
    <dgm:pt modelId="{F86108B8-FDFC-4828-8469-0650673E71A9}">
      <dgm:prSet phldrT="[Text]"/>
      <dgm:spPr/>
      <dgm:t>
        <a:bodyPr/>
        <a:lstStyle/>
        <a:p>
          <a:r>
            <a:rPr lang="hr-HR" dirty="0" smtClean="0"/>
            <a:t>Pokazuju interes za njihove potrebe i postignuća</a:t>
          </a:r>
          <a:endParaRPr lang="en-US" dirty="0"/>
        </a:p>
      </dgm:t>
    </dgm:pt>
    <dgm:pt modelId="{0B0D5A3C-B7DF-4A3A-B89F-6AC180C5E890}" type="parTrans" cxnId="{001BD426-E54D-423F-8714-79A94BF17C75}">
      <dgm:prSet/>
      <dgm:spPr/>
      <dgm:t>
        <a:bodyPr/>
        <a:lstStyle/>
        <a:p>
          <a:endParaRPr lang="hr-HR"/>
        </a:p>
      </dgm:t>
    </dgm:pt>
    <dgm:pt modelId="{DEB9571A-9A25-4784-B532-1027E5CA114D}" type="sibTrans" cxnId="{001BD426-E54D-423F-8714-79A94BF17C75}">
      <dgm:prSet/>
      <dgm:spPr/>
      <dgm:t>
        <a:bodyPr/>
        <a:lstStyle/>
        <a:p>
          <a:endParaRPr lang="hr-HR"/>
        </a:p>
      </dgm:t>
    </dgm:pt>
    <dgm:pt modelId="{506B4D44-9506-4100-979B-664A94095BA6}">
      <dgm:prSet phldrT="[Text]"/>
      <dgm:spPr/>
      <dgm:t>
        <a:bodyPr/>
        <a:lstStyle/>
        <a:p>
          <a:r>
            <a:rPr lang="hr-HR" dirty="0" smtClean="0"/>
            <a:t>Ukljičivanje u proces odlučivanja</a:t>
          </a:r>
          <a:endParaRPr lang="en-US" dirty="0"/>
        </a:p>
      </dgm:t>
    </dgm:pt>
    <dgm:pt modelId="{3113DA8B-CFCB-418B-ACCD-ED16934BA3ED}" type="parTrans" cxnId="{B43EB0D0-30D0-41DA-AD1A-E9A4FF5CB16B}">
      <dgm:prSet/>
      <dgm:spPr/>
      <dgm:t>
        <a:bodyPr/>
        <a:lstStyle/>
        <a:p>
          <a:endParaRPr lang="hr-HR"/>
        </a:p>
      </dgm:t>
    </dgm:pt>
    <dgm:pt modelId="{1BA5C155-63EE-4ED4-98C6-1488DE03F396}" type="sibTrans" cxnId="{B43EB0D0-30D0-41DA-AD1A-E9A4FF5CB16B}">
      <dgm:prSet/>
      <dgm:spPr/>
      <dgm:t>
        <a:bodyPr/>
        <a:lstStyle/>
        <a:p>
          <a:endParaRPr lang="hr-HR"/>
        </a:p>
      </dgm:t>
    </dgm:pt>
    <dgm:pt modelId="{98DE0B69-4E94-4007-ACE1-56750B8DE528}" type="pres">
      <dgm:prSet presAssocID="{E6C58D79-119F-4657-8AF4-836DA31C994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EEC9B2C-F261-4626-B766-94A913682F10}" type="pres">
      <dgm:prSet presAssocID="{E3535C1C-41B3-481A-8116-FC016B3F063A}" presName="compNode" presStyleCnt="0"/>
      <dgm:spPr/>
      <dgm:t>
        <a:bodyPr/>
        <a:lstStyle/>
        <a:p>
          <a:endParaRPr lang="hr-HR"/>
        </a:p>
      </dgm:t>
    </dgm:pt>
    <dgm:pt modelId="{09FABA6A-CA7C-43DD-AEC8-61FE412C57E2}" type="pres">
      <dgm:prSet presAssocID="{E3535C1C-41B3-481A-8116-FC016B3F063A}" presName="aNode" presStyleLbl="bgShp" presStyleIdx="0" presStyleCnt="4"/>
      <dgm:spPr/>
      <dgm:t>
        <a:bodyPr/>
        <a:lstStyle/>
        <a:p>
          <a:endParaRPr lang="hr-HR"/>
        </a:p>
      </dgm:t>
    </dgm:pt>
    <dgm:pt modelId="{3217539B-6078-484E-9687-C406E233FEF0}" type="pres">
      <dgm:prSet presAssocID="{E3535C1C-41B3-481A-8116-FC016B3F063A}" presName="textNode" presStyleLbl="bgShp" presStyleIdx="0" presStyleCnt="4"/>
      <dgm:spPr/>
      <dgm:t>
        <a:bodyPr/>
        <a:lstStyle/>
        <a:p>
          <a:endParaRPr lang="hr-HR"/>
        </a:p>
      </dgm:t>
    </dgm:pt>
    <dgm:pt modelId="{A0B07154-5604-4239-B416-32BC6CA3F0FC}" type="pres">
      <dgm:prSet presAssocID="{E3535C1C-41B3-481A-8116-FC016B3F063A}" presName="compChildNode" presStyleCnt="0"/>
      <dgm:spPr/>
      <dgm:t>
        <a:bodyPr/>
        <a:lstStyle/>
        <a:p>
          <a:endParaRPr lang="hr-HR"/>
        </a:p>
      </dgm:t>
    </dgm:pt>
    <dgm:pt modelId="{DA742207-41AE-43D5-B00D-38A02DD61855}" type="pres">
      <dgm:prSet presAssocID="{E3535C1C-41B3-481A-8116-FC016B3F063A}" presName="theInnerList" presStyleCnt="0"/>
      <dgm:spPr/>
      <dgm:t>
        <a:bodyPr/>
        <a:lstStyle/>
        <a:p>
          <a:endParaRPr lang="hr-HR"/>
        </a:p>
      </dgm:t>
    </dgm:pt>
    <dgm:pt modelId="{9941D99B-09F5-4BF2-82F0-2FCBF3F6CB8B}" type="pres">
      <dgm:prSet presAssocID="{2C5A6CD9-7ED8-49BB-A541-3952D6650A24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32EC7D-2126-4C93-B272-786397C38F12}" type="pres">
      <dgm:prSet presAssocID="{2C5A6CD9-7ED8-49BB-A541-3952D6650A24}" presName="aSpace2" presStyleCnt="0"/>
      <dgm:spPr/>
      <dgm:t>
        <a:bodyPr/>
        <a:lstStyle/>
        <a:p>
          <a:endParaRPr lang="hr-HR"/>
        </a:p>
      </dgm:t>
    </dgm:pt>
    <dgm:pt modelId="{067F3F55-BA1E-4BAF-B606-2228DECB4CC0}" type="pres">
      <dgm:prSet presAssocID="{9AD524F2-D477-4B3C-977E-33507D0FC20B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CEB34E-E167-4888-B1C5-C9F63A092303}" type="pres">
      <dgm:prSet presAssocID="{9AD524F2-D477-4B3C-977E-33507D0FC20B}" presName="aSpace2" presStyleCnt="0"/>
      <dgm:spPr/>
      <dgm:t>
        <a:bodyPr/>
        <a:lstStyle/>
        <a:p>
          <a:endParaRPr lang="hr-HR"/>
        </a:p>
      </dgm:t>
    </dgm:pt>
    <dgm:pt modelId="{C639F190-8E43-43E5-AB1B-D3928C9116E1}" type="pres">
      <dgm:prSet presAssocID="{EB29ACC6-55AA-4D8B-9EB8-B01FB4D6FD06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213F9E-38CA-435F-96BE-3DFD2A49FE47}" type="pres">
      <dgm:prSet presAssocID="{EB29ACC6-55AA-4D8B-9EB8-B01FB4D6FD06}" presName="aSpace2" presStyleCnt="0"/>
      <dgm:spPr/>
      <dgm:t>
        <a:bodyPr/>
        <a:lstStyle/>
        <a:p>
          <a:endParaRPr lang="hr-HR"/>
        </a:p>
      </dgm:t>
    </dgm:pt>
    <dgm:pt modelId="{0B4CBDAB-9E3F-4205-89DD-F82C8403CDC8}" type="pres">
      <dgm:prSet presAssocID="{4011D876-13FF-487C-92E6-B5663AF89287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1F60B1-61EE-48D3-B51C-B36408AE0318}" type="pres">
      <dgm:prSet presAssocID="{E3535C1C-41B3-481A-8116-FC016B3F063A}" presName="aSpace" presStyleCnt="0"/>
      <dgm:spPr/>
      <dgm:t>
        <a:bodyPr/>
        <a:lstStyle/>
        <a:p>
          <a:endParaRPr lang="hr-HR"/>
        </a:p>
      </dgm:t>
    </dgm:pt>
    <dgm:pt modelId="{3EEF93B6-818F-4D01-B235-D2DFB49DB736}" type="pres">
      <dgm:prSet presAssocID="{94348F23-5576-47BF-8F32-83064F1EB70B}" presName="compNode" presStyleCnt="0"/>
      <dgm:spPr/>
      <dgm:t>
        <a:bodyPr/>
        <a:lstStyle/>
        <a:p>
          <a:endParaRPr lang="hr-HR"/>
        </a:p>
      </dgm:t>
    </dgm:pt>
    <dgm:pt modelId="{4F7C8EC6-D65C-4902-BFC6-8171C927C441}" type="pres">
      <dgm:prSet presAssocID="{94348F23-5576-47BF-8F32-83064F1EB70B}" presName="aNode" presStyleLbl="bgShp" presStyleIdx="1" presStyleCnt="4"/>
      <dgm:spPr/>
      <dgm:t>
        <a:bodyPr/>
        <a:lstStyle/>
        <a:p>
          <a:endParaRPr lang="hr-HR"/>
        </a:p>
      </dgm:t>
    </dgm:pt>
    <dgm:pt modelId="{981CDB5F-3C99-4387-BCCB-F50A6A70B616}" type="pres">
      <dgm:prSet presAssocID="{94348F23-5576-47BF-8F32-83064F1EB70B}" presName="textNode" presStyleLbl="bgShp" presStyleIdx="1" presStyleCnt="4"/>
      <dgm:spPr/>
      <dgm:t>
        <a:bodyPr/>
        <a:lstStyle/>
        <a:p>
          <a:endParaRPr lang="hr-HR"/>
        </a:p>
      </dgm:t>
    </dgm:pt>
    <dgm:pt modelId="{A1387887-5092-4DA7-9956-DFE97071AAF4}" type="pres">
      <dgm:prSet presAssocID="{94348F23-5576-47BF-8F32-83064F1EB70B}" presName="compChildNode" presStyleCnt="0"/>
      <dgm:spPr/>
      <dgm:t>
        <a:bodyPr/>
        <a:lstStyle/>
        <a:p>
          <a:endParaRPr lang="hr-HR"/>
        </a:p>
      </dgm:t>
    </dgm:pt>
    <dgm:pt modelId="{DA32B83C-2A57-45A6-80A6-126EC8C92711}" type="pres">
      <dgm:prSet presAssocID="{94348F23-5576-47BF-8F32-83064F1EB70B}" presName="theInnerList" presStyleCnt="0"/>
      <dgm:spPr/>
      <dgm:t>
        <a:bodyPr/>
        <a:lstStyle/>
        <a:p>
          <a:endParaRPr lang="hr-HR"/>
        </a:p>
      </dgm:t>
    </dgm:pt>
    <dgm:pt modelId="{B37CDB4B-88CD-4A5F-9C70-D606C916A553}" type="pres">
      <dgm:prSet presAssocID="{99A73666-B41E-446E-A7ED-FD1C79D31BAC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AAD310-D4CE-4A13-9968-660F8BAF5829}" type="pres">
      <dgm:prSet presAssocID="{99A73666-B41E-446E-A7ED-FD1C79D31BAC}" presName="aSpace2" presStyleCnt="0"/>
      <dgm:spPr/>
      <dgm:t>
        <a:bodyPr/>
        <a:lstStyle/>
        <a:p>
          <a:endParaRPr lang="hr-HR"/>
        </a:p>
      </dgm:t>
    </dgm:pt>
    <dgm:pt modelId="{9BE790A1-C59C-4163-A2C0-8A73D213A5FB}" type="pres">
      <dgm:prSet presAssocID="{6E0BB04C-F3F3-4AEC-9559-551C48D5FA8C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8CB4FF-792D-4280-A9F1-9BC24B0EF844}" type="pres">
      <dgm:prSet presAssocID="{6E0BB04C-F3F3-4AEC-9559-551C48D5FA8C}" presName="aSpace2" presStyleCnt="0"/>
      <dgm:spPr/>
      <dgm:t>
        <a:bodyPr/>
        <a:lstStyle/>
        <a:p>
          <a:endParaRPr lang="hr-HR"/>
        </a:p>
      </dgm:t>
    </dgm:pt>
    <dgm:pt modelId="{C65EAA54-91E2-4E91-9D33-28ED48324ED5}" type="pres">
      <dgm:prSet presAssocID="{F86108B8-FDFC-4828-8469-0650673E71A9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2E0CDA-470F-4272-8512-6F82E87C7F04}" type="pres">
      <dgm:prSet presAssocID="{94348F23-5576-47BF-8F32-83064F1EB70B}" presName="aSpace" presStyleCnt="0"/>
      <dgm:spPr/>
      <dgm:t>
        <a:bodyPr/>
        <a:lstStyle/>
        <a:p>
          <a:endParaRPr lang="hr-HR"/>
        </a:p>
      </dgm:t>
    </dgm:pt>
    <dgm:pt modelId="{2B3E3071-073F-489E-8004-598CE13EF2AF}" type="pres">
      <dgm:prSet presAssocID="{4AA45AF4-76ED-42B7-AB9D-448AEDED9B4A}" presName="compNode" presStyleCnt="0"/>
      <dgm:spPr/>
      <dgm:t>
        <a:bodyPr/>
        <a:lstStyle/>
        <a:p>
          <a:endParaRPr lang="hr-HR"/>
        </a:p>
      </dgm:t>
    </dgm:pt>
    <dgm:pt modelId="{A9BC4794-4A5D-4B61-A01D-28BBF8199B60}" type="pres">
      <dgm:prSet presAssocID="{4AA45AF4-76ED-42B7-AB9D-448AEDED9B4A}" presName="aNode" presStyleLbl="bgShp" presStyleIdx="2" presStyleCnt="4"/>
      <dgm:spPr/>
      <dgm:t>
        <a:bodyPr/>
        <a:lstStyle/>
        <a:p>
          <a:endParaRPr lang="hr-HR"/>
        </a:p>
      </dgm:t>
    </dgm:pt>
    <dgm:pt modelId="{EC6B18D5-4912-42DD-9E65-D15480DF80B6}" type="pres">
      <dgm:prSet presAssocID="{4AA45AF4-76ED-42B7-AB9D-448AEDED9B4A}" presName="textNode" presStyleLbl="bgShp" presStyleIdx="2" presStyleCnt="4"/>
      <dgm:spPr/>
      <dgm:t>
        <a:bodyPr/>
        <a:lstStyle/>
        <a:p>
          <a:endParaRPr lang="hr-HR"/>
        </a:p>
      </dgm:t>
    </dgm:pt>
    <dgm:pt modelId="{7B21A5D4-E769-4DDE-A64A-0FB7B8B968BD}" type="pres">
      <dgm:prSet presAssocID="{4AA45AF4-76ED-42B7-AB9D-448AEDED9B4A}" presName="compChildNode" presStyleCnt="0"/>
      <dgm:spPr/>
      <dgm:t>
        <a:bodyPr/>
        <a:lstStyle/>
        <a:p>
          <a:endParaRPr lang="hr-HR"/>
        </a:p>
      </dgm:t>
    </dgm:pt>
    <dgm:pt modelId="{E714014E-A4C7-4A4A-BCC0-230647B24E5D}" type="pres">
      <dgm:prSet presAssocID="{4AA45AF4-76ED-42B7-AB9D-448AEDED9B4A}" presName="theInnerList" presStyleCnt="0"/>
      <dgm:spPr/>
      <dgm:t>
        <a:bodyPr/>
        <a:lstStyle/>
        <a:p>
          <a:endParaRPr lang="hr-HR"/>
        </a:p>
      </dgm:t>
    </dgm:pt>
    <dgm:pt modelId="{1F867460-2250-435F-A103-B564183EC06E}" type="pres">
      <dgm:prSet presAssocID="{F5215A0D-8712-4984-A6AF-1EDCFEF5CFFE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AFB8F2-DCF2-4444-9902-ACB5CC861C3F}" type="pres">
      <dgm:prSet presAssocID="{F5215A0D-8712-4984-A6AF-1EDCFEF5CFFE}" presName="aSpace2" presStyleCnt="0"/>
      <dgm:spPr/>
      <dgm:t>
        <a:bodyPr/>
        <a:lstStyle/>
        <a:p>
          <a:endParaRPr lang="hr-HR"/>
        </a:p>
      </dgm:t>
    </dgm:pt>
    <dgm:pt modelId="{F403331A-3D7F-4C11-9E9B-56A163CF1620}" type="pres">
      <dgm:prSet presAssocID="{506B4D44-9506-4100-979B-664A94095BA6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07C32A-75C5-4909-9F8B-85BE2F2E7A60}" type="pres">
      <dgm:prSet presAssocID="{4AA45AF4-76ED-42B7-AB9D-448AEDED9B4A}" presName="aSpace" presStyleCnt="0"/>
      <dgm:spPr/>
      <dgm:t>
        <a:bodyPr/>
        <a:lstStyle/>
        <a:p>
          <a:endParaRPr lang="hr-HR"/>
        </a:p>
      </dgm:t>
    </dgm:pt>
    <dgm:pt modelId="{320EA312-941A-4BED-A39C-58E03FB467F1}" type="pres">
      <dgm:prSet presAssocID="{CFE1ECB0-BCBD-4754-907B-AD67B9347C38}" presName="compNode" presStyleCnt="0"/>
      <dgm:spPr/>
      <dgm:t>
        <a:bodyPr/>
        <a:lstStyle/>
        <a:p>
          <a:endParaRPr lang="hr-HR"/>
        </a:p>
      </dgm:t>
    </dgm:pt>
    <dgm:pt modelId="{91D19322-05B7-429F-8BC3-BC57A0924737}" type="pres">
      <dgm:prSet presAssocID="{CFE1ECB0-BCBD-4754-907B-AD67B9347C38}" presName="aNode" presStyleLbl="bgShp" presStyleIdx="3" presStyleCnt="4"/>
      <dgm:spPr/>
      <dgm:t>
        <a:bodyPr/>
        <a:lstStyle/>
        <a:p>
          <a:endParaRPr lang="hr-HR"/>
        </a:p>
      </dgm:t>
    </dgm:pt>
    <dgm:pt modelId="{2D80D3FC-DC34-46FA-9F93-05D49B150AD8}" type="pres">
      <dgm:prSet presAssocID="{CFE1ECB0-BCBD-4754-907B-AD67B9347C38}" presName="textNode" presStyleLbl="bgShp" presStyleIdx="3" presStyleCnt="4"/>
      <dgm:spPr/>
      <dgm:t>
        <a:bodyPr/>
        <a:lstStyle/>
        <a:p>
          <a:endParaRPr lang="hr-HR"/>
        </a:p>
      </dgm:t>
    </dgm:pt>
    <dgm:pt modelId="{04C49AF6-DA54-44B3-8F47-C44414B2DA87}" type="pres">
      <dgm:prSet presAssocID="{CFE1ECB0-BCBD-4754-907B-AD67B9347C38}" presName="compChildNode" presStyleCnt="0"/>
      <dgm:spPr/>
      <dgm:t>
        <a:bodyPr/>
        <a:lstStyle/>
        <a:p>
          <a:endParaRPr lang="hr-HR"/>
        </a:p>
      </dgm:t>
    </dgm:pt>
    <dgm:pt modelId="{EF6527A5-D0FE-47D0-9362-A53AA880DB99}" type="pres">
      <dgm:prSet presAssocID="{CFE1ECB0-BCBD-4754-907B-AD67B9347C38}" presName="theInnerList" presStyleCnt="0"/>
      <dgm:spPr/>
      <dgm:t>
        <a:bodyPr/>
        <a:lstStyle/>
        <a:p>
          <a:endParaRPr lang="hr-HR"/>
        </a:p>
      </dgm:t>
    </dgm:pt>
    <dgm:pt modelId="{6E478A19-9F29-4A84-93AF-1CB643E3E5DA}" type="pres">
      <dgm:prSet presAssocID="{8A0209E6-9C72-4909-8BE4-357A118A60BE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C867D01-DC1E-4A98-AEFE-17C0836EFEF9}" srcId="{94348F23-5576-47BF-8F32-83064F1EB70B}" destId="{6E0BB04C-F3F3-4AEC-9559-551C48D5FA8C}" srcOrd="1" destOrd="0" parTransId="{8537F0BE-6728-4011-98A1-2B0208342286}" sibTransId="{FE9AA738-4527-459F-A65B-397AB57E8597}"/>
    <dgm:cxn modelId="{0E4CB6D7-DD86-4367-B22B-9BCAAEC82D7B}" type="presOf" srcId="{CFE1ECB0-BCBD-4754-907B-AD67B9347C38}" destId="{91D19322-05B7-429F-8BC3-BC57A0924737}" srcOrd="0" destOrd="0" presId="urn:microsoft.com/office/officeart/2005/8/layout/lProcess2"/>
    <dgm:cxn modelId="{B43EB0D0-30D0-41DA-AD1A-E9A4FF5CB16B}" srcId="{4AA45AF4-76ED-42B7-AB9D-448AEDED9B4A}" destId="{506B4D44-9506-4100-979B-664A94095BA6}" srcOrd="1" destOrd="0" parTransId="{3113DA8B-CFCB-418B-ACCD-ED16934BA3ED}" sibTransId="{1BA5C155-63EE-4ED4-98C6-1488DE03F396}"/>
    <dgm:cxn modelId="{09FCF630-1B9B-4B48-BC2F-6940CEE462A2}" type="presOf" srcId="{EB29ACC6-55AA-4D8B-9EB8-B01FB4D6FD06}" destId="{C639F190-8E43-43E5-AB1B-D3928C9116E1}" srcOrd="0" destOrd="0" presId="urn:microsoft.com/office/officeart/2005/8/layout/lProcess2"/>
    <dgm:cxn modelId="{14D2EDC9-22CD-494C-B2FC-DA87E2D8D052}" type="presOf" srcId="{94348F23-5576-47BF-8F32-83064F1EB70B}" destId="{4F7C8EC6-D65C-4902-BFC6-8171C927C441}" srcOrd="0" destOrd="0" presId="urn:microsoft.com/office/officeart/2005/8/layout/lProcess2"/>
    <dgm:cxn modelId="{D7589ED6-FB0B-4E11-8F53-CA6E77533D0B}" srcId="{E6C58D79-119F-4657-8AF4-836DA31C9947}" destId="{94348F23-5576-47BF-8F32-83064F1EB70B}" srcOrd="1" destOrd="0" parTransId="{AE79E24C-F311-4CDC-B3A3-0C83BF994BD8}" sibTransId="{CEDA4CB3-272D-487B-93DD-03EFD3DD6CA8}"/>
    <dgm:cxn modelId="{C9C70FD1-A586-40EE-A9B5-1C77AB03725E}" type="presOf" srcId="{2C5A6CD9-7ED8-49BB-A541-3952D6650A24}" destId="{9941D99B-09F5-4BF2-82F0-2FCBF3F6CB8B}" srcOrd="0" destOrd="0" presId="urn:microsoft.com/office/officeart/2005/8/layout/lProcess2"/>
    <dgm:cxn modelId="{B280ABB4-457A-4106-B605-9AF90DABF46B}" type="presOf" srcId="{E3535C1C-41B3-481A-8116-FC016B3F063A}" destId="{3217539B-6078-484E-9687-C406E233FEF0}" srcOrd="1" destOrd="0" presId="urn:microsoft.com/office/officeart/2005/8/layout/lProcess2"/>
    <dgm:cxn modelId="{D574780F-F5DD-412C-BD12-20A9279FC755}" srcId="{4AA45AF4-76ED-42B7-AB9D-448AEDED9B4A}" destId="{F5215A0D-8712-4984-A6AF-1EDCFEF5CFFE}" srcOrd="0" destOrd="0" parTransId="{A900136A-6984-4E31-9A61-290CCF3E6DEB}" sibTransId="{C45A9CAA-A6FF-4EE5-B936-783015634411}"/>
    <dgm:cxn modelId="{9E32F9EC-AD3B-423F-B545-B5D21E44E267}" type="presOf" srcId="{506B4D44-9506-4100-979B-664A94095BA6}" destId="{F403331A-3D7F-4C11-9E9B-56A163CF1620}" srcOrd="0" destOrd="0" presId="urn:microsoft.com/office/officeart/2005/8/layout/lProcess2"/>
    <dgm:cxn modelId="{FE57796B-4566-4414-8F99-52DB8BEEEF65}" srcId="{E3535C1C-41B3-481A-8116-FC016B3F063A}" destId="{EB29ACC6-55AA-4D8B-9EB8-B01FB4D6FD06}" srcOrd="2" destOrd="0" parTransId="{E7E4C65D-9257-439B-9373-CECC71BA4D0A}" sibTransId="{21EBD745-9EB1-4EE0-BE97-10E60176F5DC}"/>
    <dgm:cxn modelId="{54ECF204-6568-4424-8E7C-D39D5012FCBD}" srcId="{CFE1ECB0-BCBD-4754-907B-AD67B9347C38}" destId="{8A0209E6-9C72-4909-8BE4-357A118A60BE}" srcOrd="0" destOrd="0" parTransId="{CC12CE18-5160-4807-8662-03687E1F3D03}" sibTransId="{F3EA7D5D-55AC-48C9-B8DB-633BB512A2A5}"/>
    <dgm:cxn modelId="{68284F73-0950-4DA2-BEAC-F09252ED2C0D}" type="presOf" srcId="{4AA45AF4-76ED-42B7-AB9D-448AEDED9B4A}" destId="{A9BC4794-4A5D-4B61-A01D-28BBF8199B60}" srcOrd="0" destOrd="0" presId="urn:microsoft.com/office/officeart/2005/8/layout/lProcess2"/>
    <dgm:cxn modelId="{AEF3AC79-CE35-42B4-86F1-C765F615FF40}" type="presOf" srcId="{F86108B8-FDFC-4828-8469-0650673E71A9}" destId="{C65EAA54-91E2-4E91-9D33-28ED48324ED5}" srcOrd="0" destOrd="0" presId="urn:microsoft.com/office/officeart/2005/8/layout/lProcess2"/>
    <dgm:cxn modelId="{895330BF-C5E9-4ECB-81EF-C733D738A738}" type="presOf" srcId="{E3535C1C-41B3-481A-8116-FC016B3F063A}" destId="{09FABA6A-CA7C-43DD-AEC8-61FE412C57E2}" srcOrd="0" destOrd="0" presId="urn:microsoft.com/office/officeart/2005/8/layout/lProcess2"/>
    <dgm:cxn modelId="{E7DE284F-CEAF-48D0-B742-2ECA4CF882A1}" srcId="{E6C58D79-119F-4657-8AF4-836DA31C9947}" destId="{4AA45AF4-76ED-42B7-AB9D-448AEDED9B4A}" srcOrd="2" destOrd="0" parTransId="{FB53260D-FE4E-443B-B7ED-7CE03E0E0BA1}" sibTransId="{16931A6C-32ED-4AE4-96F3-13BD552846FA}"/>
    <dgm:cxn modelId="{0FFF06CA-B436-4CE1-82DD-1DC79A2D00BD}" type="presOf" srcId="{6E0BB04C-F3F3-4AEC-9559-551C48D5FA8C}" destId="{9BE790A1-C59C-4163-A2C0-8A73D213A5FB}" srcOrd="0" destOrd="0" presId="urn:microsoft.com/office/officeart/2005/8/layout/lProcess2"/>
    <dgm:cxn modelId="{3469B130-F68E-43C9-9EC4-0D84C5FC4A24}" srcId="{94348F23-5576-47BF-8F32-83064F1EB70B}" destId="{99A73666-B41E-446E-A7ED-FD1C79D31BAC}" srcOrd="0" destOrd="0" parTransId="{377BBC91-6B94-4AA6-9594-FEC8C54B0E4E}" sibTransId="{1C2DED18-48B3-4069-A768-424277357A08}"/>
    <dgm:cxn modelId="{CC30E1CA-5C11-4B13-A5D5-813921772EB8}" srcId="{E3535C1C-41B3-481A-8116-FC016B3F063A}" destId="{4011D876-13FF-487C-92E6-B5663AF89287}" srcOrd="3" destOrd="0" parTransId="{82B8D58A-7813-4803-B8BA-6384B270903C}" sibTransId="{7BDEF309-C9C6-4B90-8502-775DB96DEC87}"/>
    <dgm:cxn modelId="{6BF0A7F1-4776-4930-A39D-109E446420DF}" type="presOf" srcId="{8A0209E6-9C72-4909-8BE4-357A118A60BE}" destId="{6E478A19-9F29-4A84-93AF-1CB643E3E5DA}" srcOrd="0" destOrd="0" presId="urn:microsoft.com/office/officeart/2005/8/layout/lProcess2"/>
    <dgm:cxn modelId="{3A2DAFDA-5FFB-4D8C-BA48-ABAF2B8EA626}" srcId="{E3535C1C-41B3-481A-8116-FC016B3F063A}" destId="{2C5A6CD9-7ED8-49BB-A541-3952D6650A24}" srcOrd="0" destOrd="0" parTransId="{9EBC49E5-D0D4-4DE1-9EDA-47BB48C979AF}" sibTransId="{E3311488-4D65-44EC-9ADA-156454D64F49}"/>
    <dgm:cxn modelId="{2298E910-C8CB-4189-BF64-9D5580AA6731}" type="presOf" srcId="{94348F23-5576-47BF-8F32-83064F1EB70B}" destId="{981CDB5F-3C99-4387-BCCB-F50A6A70B616}" srcOrd="1" destOrd="0" presId="urn:microsoft.com/office/officeart/2005/8/layout/lProcess2"/>
    <dgm:cxn modelId="{FD6E6E58-D365-45CF-82A6-925370193DD8}" srcId="{E3535C1C-41B3-481A-8116-FC016B3F063A}" destId="{9AD524F2-D477-4B3C-977E-33507D0FC20B}" srcOrd="1" destOrd="0" parTransId="{F5570F3E-2116-47BE-BEA6-0A49137AB169}" sibTransId="{C0127172-B55A-4FD0-9D8A-A5B19B1972D8}"/>
    <dgm:cxn modelId="{651FB207-EDCF-4841-8447-040161B69476}" type="presOf" srcId="{F5215A0D-8712-4984-A6AF-1EDCFEF5CFFE}" destId="{1F867460-2250-435F-A103-B564183EC06E}" srcOrd="0" destOrd="0" presId="urn:microsoft.com/office/officeart/2005/8/layout/lProcess2"/>
    <dgm:cxn modelId="{7E3AE337-4CEA-4FD7-86E5-CB62AD7FEF8E}" type="presOf" srcId="{4011D876-13FF-487C-92E6-B5663AF89287}" destId="{0B4CBDAB-9E3F-4205-89DD-F82C8403CDC8}" srcOrd="0" destOrd="0" presId="urn:microsoft.com/office/officeart/2005/8/layout/lProcess2"/>
    <dgm:cxn modelId="{CD7B507A-08B2-4E1B-84EB-D01A864C9C57}" type="presOf" srcId="{E6C58D79-119F-4657-8AF4-836DA31C9947}" destId="{98DE0B69-4E94-4007-ACE1-56750B8DE528}" srcOrd="0" destOrd="0" presId="urn:microsoft.com/office/officeart/2005/8/layout/lProcess2"/>
    <dgm:cxn modelId="{001BD426-E54D-423F-8714-79A94BF17C75}" srcId="{94348F23-5576-47BF-8F32-83064F1EB70B}" destId="{F86108B8-FDFC-4828-8469-0650673E71A9}" srcOrd="2" destOrd="0" parTransId="{0B0D5A3C-B7DF-4A3A-B89F-6AC180C5E890}" sibTransId="{DEB9571A-9A25-4784-B532-1027E5CA114D}"/>
    <dgm:cxn modelId="{6591C457-63BB-4F5C-94ED-257672903C8A}" srcId="{E6C58D79-119F-4657-8AF4-836DA31C9947}" destId="{CFE1ECB0-BCBD-4754-907B-AD67B9347C38}" srcOrd="3" destOrd="0" parTransId="{B27431FD-F5EF-4F6E-A1EC-46FD346A029E}" sibTransId="{4D5E814A-DF0E-410F-9FEC-82FDF6CD7AD8}"/>
    <dgm:cxn modelId="{B72A3232-5DEE-4304-8A31-576DD52DA792}" type="presOf" srcId="{CFE1ECB0-BCBD-4754-907B-AD67B9347C38}" destId="{2D80D3FC-DC34-46FA-9F93-05D49B150AD8}" srcOrd="1" destOrd="0" presId="urn:microsoft.com/office/officeart/2005/8/layout/lProcess2"/>
    <dgm:cxn modelId="{D9210E70-EF90-4334-B769-AEBADC87B908}" srcId="{E6C58D79-119F-4657-8AF4-836DA31C9947}" destId="{E3535C1C-41B3-481A-8116-FC016B3F063A}" srcOrd="0" destOrd="0" parTransId="{D23FFFDE-38EE-4220-8778-D05BA66091C1}" sibTransId="{F4F326E5-585A-49B7-82FD-5CD33660CEC8}"/>
    <dgm:cxn modelId="{6B730C1D-053E-4F85-AB73-D075517CBF98}" type="presOf" srcId="{9AD524F2-D477-4B3C-977E-33507D0FC20B}" destId="{067F3F55-BA1E-4BAF-B606-2228DECB4CC0}" srcOrd="0" destOrd="0" presId="urn:microsoft.com/office/officeart/2005/8/layout/lProcess2"/>
    <dgm:cxn modelId="{78B2006E-B1C2-458A-B279-7D3758CFADC0}" type="presOf" srcId="{99A73666-B41E-446E-A7ED-FD1C79D31BAC}" destId="{B37CDB4B-88CD-4A5F-9C70-D606C916A553}" srcOrd="0" destOrd="0" presId="urn:microsoft.com/office/officeart/2005/8/layout/lProcess2"/>
    <dgm:cxn modelId="{21F96479-2998-4749-80A4-5B6919B8D527}" type="presOf" srcId="{4AA45AF4-76ED-42B7-AB9D-448AEDED9B4A}" destId="{EC6B18D5-4912-42DD-9E65-D15480DF80B6}" srcOrd="1" destOrd="0" presId="urn:microsoft.com/office/officeart/2005/8/layout/lProcess2"/>
    <dgm:cxn modelId="{D41664A7-A3C3-47FE-983A-22A214A67426}" type="presParOf" srcId="{98DE0B69-4E94-4007-ACE1-56750B8DE528}" destId="{2EEC9B2C-F261-4626-B766-94A913682F10}" srcOrd="0" destOrd="0" presId="urn:microsoft.com/office/officeart/2005/8/layout/lProcess2"/>
    <dgm:cxn modelId="{E59BAC5D-33F2-46D6-81B8-18A7D1CC1583}" type="presParOf" srcId="{2EEC9B2C-F261-4626-B766-94A913682F10}" destId="{09FABA6A-CA7C-43DD-AEC8-61FE412C57E2}" srcOrd="0" destOrd="0" presId="urn:microsoft.com/office/officeart/2005/8/layout/lProcess2"/>
    <dgm:cxn modelId="{E9C10126-6137-4AD0-8BCA-A7BAA682AB4E}" type="presParOf" srcId="{2EEC9B2C-F261-4626-B766-94A913682F10}" destId="{3217539B-6078-484E-9687-C406E233FEF0}" srcOrd="1" destOrd="0" presId="urn:microsoft.com/office/officeart/2005/8/layout/lProcess2"/>
    <dgm:cxn modelId="{3620E094-15FC-4C6E-A25A-12046EDE3FF0}" type="presParOf" srcId="{2EEC9B2C-F261-4626-B766-94A913682F10}" destId="{A0B07154-5604-4239-B416-32BC6CA3F0FC}" srcOrd="2" destOrd="0" presId="urn:microsoft.com/office/officeart/2005/8/layout/lProcess2"/>
    <dgm:cxn modelId="{EEB63D31-6082-402B-8CD6-C06B5CC3EE56}" type="presParOf" srcId="{A0B07154-5604-4239-B416-32BC6CA3F0FC}" destId="{DA742207-41AE-43D5-B00D-38A02DD61855}" srcOrd="0" destOrd="0" presId="urn:microsoft.com/office/officeart/2005/8/layout/lProcess2"/>
    <dgm:cxn modelId="{06BADE6E-C4C2-4D8B-816E-110C8244D01E}" type="presParOf" srcId="{DA742207-41AE-43D5-B00D-38A02DD61855}" destId="{9941D99B-09F5-4BF2-82F0-2FCBF3F6CB8B}" srcOrd="0" destOrd="0" presId="urn:microsoft.com/office/officeart/2005/8/layout/lProcess2"/>
    <dgm:cxn modelId="{54288958-CBBA-493C-BD7C-78D27BD5FB4B}" type="presParOf" srcId="{DA742207-41AE-43D5-B00D-38A02DD61855}" destId="{8632EC7D-2126-4C93-B272-786397C38F12}" srcOrd="1" destOrd="0" presId="urn:microsoft.com/office/officeart/2005/8/layout/lProcess2"/>
    <dgm:cxn modelId="{D5BCDD91-D0BB-4561-854D-5E6EC29BA068}" type="presParOf" srcId="{DA742207-41AE-43D5-B00D-38A02DD61855}" destId="{067F3F55-BA1E-4BAF-B606-2228DECB4CC0}" srcOrd="2" destOrd="0" presId="urn:microsoft.com/office/officeart/2005/8/layout/lProcess2"/>
    <dgm:cxn modelId="{FCC3A143-0127-4B19-8F9D-EFE1F9E0C34E}" type="presParOf" srcId="{DA742207-41AE-43D5-B00D-38A02DD61855}" destId="{18CEB34E-E167-4888-B1C5-C9F63A092303}" srcOrd="3" destOrd="0" presId="urn:microsoft.com/office/officeart/2005/8/layout/lProcess2"/>
    <dgm:cxn modelId="{A9276EFB-116D-435D-AF4D-CB9009EFA629}" type="presParOf" srcId="{DA742207-41AE-43D5-B00D-38A02DD61855}" destId="{C639F190-8E43-43E5-AB1B-D3928C9116E1}" srcOrd="4" destOrd="0" presId="urn:microsoft.com/office/officeart/2005/8/layout/lProcess2"/>
    <dgm:cxn modelId="{43990FFD-5261-4252-BDBD-1DF9B52B7218}" type="presParOf" srcId="{DA742207-41AE-43D5-B00D-38A02DD61855}" destId="{EC213F9E-38CA-435F-96BE-3DFD2A49FE47}" srcOrd="5" destOrd="0" presId="urn:microsoft.com/office/officeart/2005/8/layout/lProcess2"/>
    <dgm:cxn modelId="{6F7CDB75-97BC-429A-91BE-D94CC870CA6D}" type="presParOf" srcId="{DA742207-41AE-43D5-B00D-38A02DD61855}" destId="{0B4CBDAB-9E3F-4205-89DD-F82C8403CDC8}" srcOrd="6" destOrd="0" presId="urn:microsoft.com/office/officeart/2005/8/layout/lProcess2"/>
    <dgm:cxn modelId="{1E9ABC60-B1CB-404E-A3CF-376FDD3B02BF}" type="presParOf" srcId="{98DE0B69-4E94-4007-ACE1-56750B8DE528}" destId="{CF1F60B1-61EE-48D3-B51C-B36408AE0318}" srcOrd="1" destOrd="0" presId="urn:microsoft.com/office/officeart/2005/8/layout/lProcess2"/>
    <dgm:cxn modelId="{AA8E96FB-FC38-460E-8957-9F616864DDED}" type="presParOf" srcId="{98DE0B69-4E94-4007-ACE1-56750B8DE528}" destId="{3EEF93B6-818F-4D01-B235-D2DFB49DB736}" srcOrd="2" destOrd="0" presId="urn:microsoft.com/office/officeart/2005/8/layout/lProcess2"/>
    <dgm:cxn modelId="{F7698281-C29E-4D39-B61F-ADEE0D81731B}" type="presParOf" srcId="{3EEF93B6-818F-4D01-B235-D2DFB49DB736}" destId="{4F7C8EC6-D65C-4902-BFC6-8171C927C441}" srcOrd="0" destOrd="0" presId="urn:microsoft.com/office/officeart/2005/8/layout/lProcess2"/>
    <dgm:cxn modelId="{0DA7B14E-ADF2-4341-A99B-935FFD04F6C9}" type="presParOf" srcId="{3EEF93B6-818F-4D01-B235-D2DFB49DB736}" destId="{981CDB5F-3C99-4387-BCCB-F50A6A70B616}" srcOrd="1" destOrd="0" presId="urn:microsoft.com/office/officeart/2005/8/layout/lProcess2"/>
    <dgm:cxn modelId="{DEA5F499-1234-41A0-95AA-DDE280BF3D0C}" type="presParOf" srcId="{3EEF93B6-818F-4D01-B235-D2DFB49DB736}" destId="{A1387887-5092-4DA7-9956-DFE97071AAF4}" srcOrd="2" destOrd="0" presId="urn:microsoft.com/office/officeart/2005/8/layout/lProcess2"/>
    <dgm:cxn modelId="{6AE5C6C6-5A3B-4149-9667-E6BD3F205275}" type="presParOf" srcId="{A1387887-5092-4DA7-9956-DFE97071AAF4}" destId="{DA32B83C-2A57-45A6-80A6-126EC8C92711}" srcOrd="0" destOrd="0" presId="urn:microsoft.com/office/officeart/2005/8/layout/lProcess2"/>
    <dgm:cxn modelId="{93216224-F849-454A-A9F5-895EFBEFECB1}" type="presParOf" srcId="{DA32B83C-2A57-45A6-80A6-126EC8C92711}" destId="{B37CDB4B-88CD-4A5F-9C70-D606C916A553}" srcOrd="0" destOrd="0" presId="urn:microsoft.com/office/officeart/2005/8/layout/lProcess2"/>
    <dgm:cxn modelId="{C0AE7D2B-A7C6-423C-9C75-3416E449C695}" type="presParOf" srcId="{DA32B83C-2A57-45A6-80A6-126EC8C92711}" destId="{0EAAD310-D4CE-4A13-9968-660F8BAF5829}" srcOrd="1" destOrd="0" presId="urn:microsoft.com/office/officeart/2005/8/layout/lProcess2"/>
    <dgm:cxn modelId="{32299B02-B924-4699-AB0E-0EE66B9E220A}" type="presParOf" srcId="{DA32B83C-2A57-45A6-80A6-126EC8C92711}" destId="{9BE790A1-C59C-4163-A2C0-8A73D213A5FB}" srcOrd="2" destOrd="0" presId="urn:microsoft.com/office/officeart/2005/8/layout/lProcess2"/>
    <dgm:cxn modelId="{55E33B3B-9098-4E26-850C-D7A1D25F383E}" type="presParOf" srcId="{DA32B83C-2A57-45A6-80A6-126EC8C92711}" destId="{B18CB4FF-792D-4280-A9F1-9BC24B0EF844}" srcOrd="3" destOrd="0" presId="urn:microsoft.com/office/officeart/2005/8/layout/lProcess2"/>
    <dgm:cxn modelId="{9DC244E7-87EA-44B6-BC15-0A0FCB5D428D}" type="presParOf" srcId="{DA32B83C-2A57-45A6-80A6-126EC8C92711}" destId="{C65EAA54-91E2-4E91-9D33-28ED48324ED5}" srcOrd="4" destOrd="0" presId="urn:microsoft.com/office/officeart/2005/8/layout/lProcess2"/>
    <dgm:cxn modelId="{EF359559-3B3F-44FB-80C7-2F255252493B}" type="presParOf" srcId="{98DE0B69-4E94-4007-ACE1-56750B8DE528}" destId="{A12E0CDA-470F-4272-8512-6F82E87C7F04}" srcOrd="3" destOrd="0" presId="urn:microsoft.com/office/officeart/2005/8/layout/lProcess2"/>
    <dgm:cxn modelId="{76CE3F68-2988-4F80-8BFC-A3FABA9A60B3}" type="presParOf" srcId="{98DE0B69-4E94-4007-ACE1-56750B8DE528}" destId="{2B3E3071-073F-489E-8004-598CE13EF2AF}" srcOrd="4" destOrd="0" presId="urn:microsoft.com/office/officeart/2005/8/layout/lProcess2"/>
    <dgm:cxn modelId="{37433283-899F-4812-BF3B-C27F243E4EB3}" type="presParOf" srcId="{2B3E3071-073F-489E-8004-598CE13EF2AF}" destId="{A9BC4794-4A5D-4B61-A01D-28BBF8199B60}" srcOrd="0" destOrd="0" presId="urn:microsoft.com/office/officeart/2005/8/layout/lProcess2"/>
    <dgm:cxn modelId="{BA6A8BD6-D05D-4E1B-A3AC-546B33785CC8}" type="presParOf" srcId="{2B3E3071-073F-489E-8004-598CE13EF2AF}" destId="{EC6B18D5-4912-42DD-9E65-D15480DF80B6}" srcOrd="1" destOrd="0" presId="urn:microsoft.com/office/officeart/2005/8/layout/lProcess2"/>
    <dgm:cxn modelId="{D48FA007-7334-4CEF-9766-D2D381917E75}" type="presParOf" srcId="{2B3E3071-073F-489E-8004-598CE13EF2AF}" destId="{7B21A5D4-E769-4DDE-A64A-0FB7B8B968BD}" srcOrd="2" destOrd="0" presId="urn:microsoft.com/office/officeart/2005/8/layout/lProcess2"/>
    <dgm:cxn modelId="{54EAE946-D265-4038-BD5A-9DF2008771B1}" type="presParOf" srcId="{7B21A5D4-E769-4DDE-A64A-0FB7B8B968BD}" destId="{E714014E-A4C7-4A4A-BCC0-230647B24E5D}" srcOrd="0" destOrd="0" presId="urn:microsoft.com/office/officeart/2005/8/layout/lProcess2"/>
    <dgm:cxn modelId="{226FA8D2-B878-416F-88B1-1BB2648776D7}" type="presParOf" srcId="{E714014E-A4C7-4A4A-BCC0-230647B24E5D}" destId="{1F867460-2250-435F-A103-B564183EC06E}" srcOrd="0" destOrd="0" presId="urn:microsoft.com/office/officeart/2005/8/layout/lProcess2"/>
    <dgm:cxn modelId="{FAAD0633-D298-4674-AFFD-0882A27F81E5}" type="presParOf" srcId="{E714014E-A4C7-4A4A-BCC0-230647B24E5D}" destId="{5AAFB8F2-DCF2-4444-9902-ACB5CC861C3F}" srcOrd="1" destOrd="0" presId="urn:microsoft.com/office/officeart/2005/8/layout/lProcess2"/>
    <dgm:cxn modelId="{68B339EC-75AE-4967-91D2-4666EBFA390E}" type="presParOf" srcId="{E714014E-A4C7-4A4A-BCC0-230647B24E5D}" destId="{F403331A-3D7F-4C11-9E9B-56A163CF1620}" srcOrd="2" destOrd="0" presId="urn:microsoft.com/office/officeart/2005/8/layout/lProcess2"/>
    <dgm:cxn modelId="{22D5221B-AEE9-4707-A1B9-58C8D0EB98E0}" type="presParOf" srcId="{98DE0B69-4E94-4007-ACE1-56750B8DE528}" destId="{9807C32A-75C5-4909-9F8B-85BE2F2E7A60}" srcOrd="5" destOrd="0" presId="urn:microsoft.com/office/officeart/2005/8/layout/lProcess2"/>
    <dgm:cxn modelId="{C9453428-1634-41C3-B96D-70923214B0E5}" type="presParOf" srcId="{98DE0B69-4E94-4007-ACE1-56750B8DE528}" destId="{320EA312-941A-4BED-A39C-58E03FB467F1}" srcOrd="6" destOrd="0" presId="urn:microsoft.com/office/officeart/2005/8/layout/lProcess2"/>
    <dgm:cxn modelId="{D68AC2D1-79A8-466B-9714-04871B21E090}" type="presParOf" srcId="{320EA312-941A-4BED-A39C-58E03FB467F1}" destId="{91D19322-05B7-429F-8BC3-BC57A0924737}" srcOrd="0" destOrd="0" presId="urn:microsoft.com/office/officeart/2005/8/layout/lProcess2"/>
    <dgm:cxn modelId="{F94DB043-6349-4F8A-9231-88E5BD4F770E}" type="presParOf" srcId="{320EA312-941A-4BED-A39C-58E03FB467F1}" destId="{2D80D3FC-DC34-46FA-9F93-05D49B150AD8}" srcOrd="1" destOrd="0" presId="urn:microsoft.com/office/officeart/2005/8/layout/lProcess2"/>
    <dgm:cxn modelId="{EA4A31D2-DE43-4EB7-BBC9-B6F76F5CA453}" type="presParOf" srcId="{320EA312-941A-4BED-A39C-58E03FB467F1}" destId="{04C49AF6-DA54-44B3-8F47-C44414B2DA87}" srcOrd="2" destOrd="0" presId="urn:microsoft.com/office/officeart/2005/8/layout/lProcess2"/>
    <dgm:cxn modelId="{A04A202D-D0B2-4963-AF4E-2F9BCF762C6F}" type="presParOf" srcId="{04C49AF6-DA54-44B3-8F47-C44414B2DA87}" destId="{EF6527A5-D0FE-47D0-9362-A53AA880DB99}" srcOrd="0" destOrd="0" presId="urn:microsoft.com/office/officeart/2005/8/layout/lProcess2"/>
    <dgm:cxn modelId="{AE8800F0-93B8-44F4-A8A9-48BD7C1C1D65}" type="presParOf" srcId="{EF6527A5-D0FE-47D0-9362-A53AA880DB99}" destId="{6E478A19-9F29-4A84-93AF-1CB643E3E5D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A5C011-396F-4A5E-9094-A83A6E48FF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0D5A2F-8CB8-496E-93C8-DB8EBB13AD48}">
      <dgm:prSet phldrT="[Text]"/>
      <dgm:spPr/>
      <dgm:t>
        <a:bodyPr/>
        <a:lstStyle/>
        <a:p>
          <a:r>
            <a:rPr lang="hr-HR" dirty="0" smtClean="0"/>
            <a:t>AUTOKRATSKI I (AI)</a:t>
          </a:r>
          <a:endParaRPr lang="en-US" dirty="0"/>
        </a:p>
      </dgm:t>
    </dgm:pt>
    <dgm:pt modelId="{C14E43E9-B7FE-47BE-8E4E-15B1317B042C}" type="parTrans" cxnId="{BEBF7D7D-2F4F-4557-9906-874A88D52589}">
      <dgm:prSet/>
      <dgm:spPr/>
      <dgm:t>
        <a:bodyPr/>
        <a:lstStyle/>
        <a:p>
          <a:endParaRPr lang="en-US"/>
        </a:p>
      </dgm:t>
    </dgm:pt>
    <dgm:pt modelId="{D31561B3-D475-4D84-9162-EDC40C23B840}" type="sibTrans" cxnId="{BEBF7D7D-2F4F-4557-9906-874A88D52589}">
      <dgm:prSet/>
      <dgm:spPr/>
      <dgm:t>
        <a:bodyPr/>
        <a:lstStyle/>
        <a:p>
          <a:endParaRPr lang="en-US"/>
        </a:p>
      </dgm:t>
    </dgm:pt>
    <dgm:pt modelId="{F427DB10-A3EC-48C7-BEAE-B6B198363FF5}">
      <dgm:prSet phldrT="[Text]"/>
      <dgm:spPr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hr-HR" dirty="0" smtClean="0"/>
            <a:t>Vođa rješava problem ili donosi odluke upotrebljavajući dostupne informacije</a:t>
          </a:r>
          <a:endParaRPr lang="en-US" dirty="0"/>
        </a:p>
      </dgm:t>
    </dgm:pt>
    <dgm:pt modelId="{C25C21A9-4D94-4AAC-BF6A-691FBF3B22FA}" type="parTrans" cxnId="{BC19374B-CB3F-4B86-A581-2CACB6EDECBB}">
      <dgm:prSet/>
      <dgm:spPr/>
      <dgm:t>
        <a:bodyPr/>
        <a:lstStyle/>
        <a:p>
          <a:endParaRPr lang="en-US"/>
        </a:p>
      </dgm:t>
    </dgm:pt>
    <dgm:pt modelId="{0E08F90D-B678-4DC9-BED2-8F9A9972AF97}" type="sibTrans" cxnId="{BC19374B-CB3F-4B86-A581-2CACB6EDECBB}">
      <dgm:prSet/>
      <dgm:spPr/>
      <dgm:t>
        <a:bodyPr/>
        <a:lstStyle/>
        <a:p>
          <a:endParaRPr lang="en-US"/>
        </a:p>
      </dgm:t>
    </dgm:pt>
    <dgm:pt modelId="{C0FFDA20-5C31-4F47-BC97-A2266B82A53C}">
      <dgm:prSet phldrT="[Text]"/>
      <dgm:spPr/>
      <dgm:t>
        <a:bodyPr/>
        <a:lstStyle/>
        <a:p>
          <a:r>
            <a:rPr lang="hr-HR" dirty="0" smtClean="0"/>
            <a:t>AUTOKRATSKI II (AII)</a:t>
          </a:r>
          <a:endParaRPr lang="en-US" dirty="0"/>
        </a:p>
      </dgm:t>
    </dgm:pt>
    <dgm:pt modelId="{7599AF57-C995-4791-BA78-9E21BF8C1515}" type="parTrans" cxnId="{684F291D-7F98-4DF1-8995-1F382FC12A87}">
      <dgm:prSet/>
      <dgm:spPr/>
      <dgm:t>
        <a:bodyPr/>
        <a:lstStyle/>
        <a:p>
          <a:endParaRPr lang="en-US"/>
        </a:p>
      </dgm:t>
    </dgm:pt>
    <dgm:pt modelId="{A4B73282-DB8A-4DC5-9DEF-13CF2740FBC5}" type="sibTrans" cxnId="{684F291D-7F98-4DF1-8995-1F382FC12A87}">
      <dgm:prSet/>
      <dgm:spPr/>
      <dgm:t>
        <a:bodyPr/>
        <a:lstStyle/>
        <a:p>
          <a:endParaRPr lang="en-US"/>
        </a:p>
      </dgm:t>
    </dgm:pt>
    <dgm:pt modelId="{8CB378CF-801F-4875-9201-81812B4B5C26}">
      <dgm:prSet phldrT="[Text]"/>
      <dgm:spPr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hr-HR" dirty="0" smtClean="0"/>
            <a:t>Vođa dobiva informacije od sljedbenika i tada odlučuje kako riješiti problem</a:t>
          </a:r>
          <a:endParaRPr lang="en-US" dirty="0"/>
        </a:p>
      </dgm:t>
    </dgm:pt>
    <dgm:pt modelId="{415E4FDF-0F62-4661-9D85-344D14CD8CDF}" type="parTrans" cxnId="{AC4A65AF-83AE-466B-A9E8-5D1F3A5CAC8C}">
      <dgm:prSet/>
      <dgm:spPr/>
      <dgm:t>
        <a:bodyPr/>
        <a:lstStyle/>
        <a:p>
          <a:endParaRPr lang="en-US"/>
        </a:p>
      </dgm:t>
    </dgm:pt>
    <dgm:pt modelId="{D087557B-8C25-40B8-A824-8125EBDE5157}" type="sibTrans" cxnId="{AC4A65AF-83AE-466B-A9E8-5D1F3A5CAC8C}">
      <dgm:prSet/>
      <dgm:spPr/>
      <dgm:t>
        <a:bodyPr/>
        <a:lstStyle/>
        <a:p>
          <a:endParaRPr lang="en-US"/>
        </a:p>
      </dgm:t>
    </dgm:pt>
    <dgm:pt modelId="{1A5952FE-B75B-46B6-ACA3-97F9BD30966B}">
      <dgm:prSet phldrT="[Text]"/>
      <dgm:spPr/>
      <dgm:t>
        <a:bodyPr/>
        <a:lstStyle/>
        <a:p>
          <a:r>
            <a:rPr lang="hr-HR" dirty="0" smtClean="0"/>
            <a:t>KONZULTATIVNI I (CI)</a:t>
          </a:r>
          <a:endParaRPr lang="en-US" dirty="0"/>
        </a:p>
      </dgm:t>
    </dgm:pt>
    <dgm:pt modelId="{D1F99327-7BE2-44C6-B412-4C09C95D2A45}" type="parTrans" cxnId="{5F0E3C29-20BB-43B4-8594-71802D12FDA2}">
      <dgm:prSet/>
      <dgm:spPr/>
      <dgm:t>
        <a:bodyPr/>
        <a:lstStyle/>
        <a:p>
          <a:endParaRPr lang="en-US"/>
        </a:p>
      </dgm:t>
    </dgm:pt>
    <dgm:pt modelId="{FDDF2466-8561-4942-9304-824EAA927143}" type="sibTrans" cxnId="{5F0E3C29-20BB-43B4-8594-71802D12FDA2}">
      <dgm:prSet/>
      <dgm:spPr/>
      <dgm:t>
        <a:bodyPr/>
        <a:lstStyle/>
        <a:p>
          <a:endParaRPr lang="en-US"/>
        </a:p>
      </dgm:t>
    </dgm:pt>
    <dgm:pt modelId="{30C075F8-C1E5-4EA4-BB8B-389562288B94}">
      <dgm:prSet phldrT="[Text]"/>
      <dgm:spPr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hr-HR" dirty="0" smtClean="0"/>
            <a:t>Vođa dijeli problem sa svakim podređenim posebno</a:t>
          </a:r>
          <a:endParaRPr lang="en-US" dirty="0"/>
        </a:p>
      </dgm:t>
    </dgm:pt>
    <dgm:pt modelId="{ACB0D7F1-1A1D-47A0-9FB7-41E7CBB4A60E}" type="parTrans" cxnId="{92F53F72-5D28-440F-8E49-35FCE4909507}">
      <dgm:prSet/>
      <dgm:spPr/>
      <dgm:t>
        <a:bodyPr/>
        <a:lstStyle/>
        <a:p>
          <a:endParaRPr lang="en-US"/>
        </a:p>
      </dgm:t>
    </dgm:pt>
    <dgm:pt modelId="{4BAED949-14BC-4387-9D81-9AD2D4876F08}" type="sibTrans" cxnId="{92F53F72-5D28-440F-8E49-35FCE4909507}">
      <dgm:prSet/>
      <dgm:spPr/>
      <dgm:t>
        <a:bodyPr/>
        <a:lstStyle/>
        <a:p>
          <a:endParaRPr lang="en-US"/>
        </a:p>
      </dgm:t>
    </dgm:pt>
    <dgm:pt modelId="{661F32FB-1B66-4992-BBED-1F17E17E418C}">
      <dgm:prSet/>
      <dgm:spPr/>
      <dgm:t>
        <a:bodyPr/>
        <a:lstStyle/>
        <a:p>
          <a:r>
            <a:rPr lang="hr-HR" dirty="0" smtClean="0"/>
            <a:t>KONZULTATIVNI II (CII)</a:t>
          </a:r>
          <a:endParaRPr lang="en-US" dirty="0"/>
        </a:p>
      </dgm:t>
    </dgm:pt>
    <dgm:pt modelId="{BA2D2B09-9568-4066-90CC-66321C95505F}" type="parTrans" cxnId="{EC1B368E-C919-4343-AA0C-970786082A66}">
      <dgm:prSet/>
      <dgm:spPr/>
      <dgm:t>
        <a:bodyPr/>
        <a:lstStyle/>
        <a:p>
          <a:endParaRPr lang="en-US"/>
        </a:p>
      </dgm:t>
    </dgm:pt>
    <dgm:pt modelId="{FDAA523D-B6AD-4CD9-AADD-695EE4135910}" type="sibTrans" cxnId="{EC1B368E-C919-4343-AA0C-970786082A66}">
      <dgm:prSet/>
      <dgm:spPr/>
      <dgm:t>
        <a:bodyPr/>
        <a:lstStyle/>
        <a:p>
          <a:endParaRPr lang="en-US"/>
        </a:p>
      </dgm:t>
    </dgm:pt>
    <dgm:pt modelId="{1BA00D80-4BFF-4848-82C8-D113B9A054C0}">
      <dgm:prSet/>
      <dgm:spPr/>
      <dgm:t>
        <a:bodyPr/>
        <a:lstStyle/>
        <a:p>
          <a:r>
            <a:rPr lang="hr-HR" dirty="0" smtClean="0"/>
            <a:t>GRUPNI ILI PARTICIPATIVNI (GII)</a:t>
          </a:r>
          <a:endParaRPr lang="en-US" dirty="0"/>
        </a:p>
      </dgm:t>
    </dgm:pt>
    <dgm:pt modelId="{5F3E2805-6248-4C53-8F02-4E897A3678B2}" type="parTrans" cxnId="{902A8A01-192A-4D36-8338-0D75BC1E390F}">
      <dgm:prSet/>
      <dgm:spPr/>
      <dgm:t>
        <a:bodyPr/>
        <a:lstStyle/>
        <a:p>
          <a:endParaRPr lang="en-US"/>
        </a:p>
      </dgm:t>
    </dgm:pt>
    <dgm:pt modelId="{9A0AAF86-3EDB-4271-A85B-0251FF00DBFB}" type="sibTrans" cxnId="{902A8A01-192A-4D36-8338-0D75BC1E390F}">
      <dgm:prSet/>
      <dgm:spPr/>
      <dgm:t>
        <a:bodyPr/>
        <a:lstStyle/>
        <a:p>
          <a:endParaRPr lang="en-US"/>
        </a:p>
      </dgm:t>
    </dgm:pt>
    <dgm:pt modelId="{ABDC7C94-3EA8-4232-AFFD-86707C765276}" type="pres">
      <dgm:prSet presAssocID="{29A5C011-396F-4A5E-9094-A83A6E48FF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4D5C5C-FDD3-40CD-972F-B061A79BFA99}" type="pres">
      <dgm:prSet presAssocID="{3F0D5A2F-8CB8-496E-93C8-DB8EBB13AD48}" presName="linNode" presStyleCnt="0"/>
      <dgm:spPr/>
    </dgm:pt>
    <dgm:pt modelId="{E6FC5929-CDD4-4322-A31F-16AF9156818A}" type="pres">
      <dgm:prSet presAssocID="{3F0D5A2F-8CB8-496E-93C8-DB8EBB13AD4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87AFB-BFD3-45AD-A538-12C1B0B609E7}" type="pres">
      <dgm:prSet presAssocID="{3F0D5A2F-8CB8-496E-93C8-DB8EBB13AD48}" presName="descendantText" presStyleLbl="alignAccFollowNode1" presStyleIdx="0" presStyleCnt="3" custLinFactNeighborY="-2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ACA8C-F774-4183-9361-680CD3A057E9}" type="pres">
      <dgm:prSet presAssocID="{D31561B3-D475-4D84-9162-EDC40C23B840}" presName="sp" presStyleCnt="0"/>
      <dgm:spPr/>
    </dgm:pt>
    <dgm:pt modelId="{B55284C0-B655-41E6-BA9B-CDD7E64D89E1}" type="pres">
      <dgm:prSet presAssocID="{C0FFDA20-5C31-4F47-BC97-A2266B82A53C}" presName="linNode" presStyleCnt="0"/>
      <dgm:spPr/>
    </dgm:pt>
    <dgm:pt modelId="{E72371D0-FBEA-44C7-B54C-3678539A8D50}" type="pres">
      <dgm:prSet presAssocID="{C0FFDA20-5C31-4F47-BC97-A2266B82A53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CA008-31BA-45A9-8AC8-010168AAFC3E}" type="pres">
      <dgm:prSet presAssocID="{C0FFDA20-5C31-4F47-BC97-A2266B82A53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41C3E-9157-41F8-8352-8F4270E758A6}" type="pres">
      <dgm:prSet presAssocID="{A4B73282-DB8A-4DC5-9DEF-13CF2740FBC5}" presName="sp" presStyleCnt="0"/>
      <dgm:spPr/>
    </dgm:pt>
    <dgm:pt modelId="{2E3841FB-8722-4FF8-B19C-77CE3D235D23}" type="pres">
      <dgm:prSet presAssocID="{1A5952FE-B75B-46B6-ACA3-97F9BD30966B}" presName="linNode" presStyleCnt="0"/>
      <dgm:spPr/>
    </dgm:pt>
    <dgm:pt modelId="{9B29824A-2CF9-4375-B45A-6081064DBC32}" type="pres">
      <dgm:prSet presAssocID="{1A5952FE-B75B-46B6-ACA3-97F9BD30966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98B25-A315-4A4C-8C78-EF282D4EABB5}" type="pres">
      <dgm:prSet presAssocID="{1A5952FE-B75B-46B6-ACA3-97F9BD30966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9976F-649D-408E-933A-DB9679E5175E}" type="pres">
      <dgm:prSet presAssocID="{FDDF2466-8561-4942-9304-824EAA927143}" presName="sp" presStyleCnt="0"/>
      <dgm:spPr/>
    </dgm:pt>
    <dgm:pt modelId="{BA05A762-24B4-48B9-B793-F4FDD76668B0}" type="pres">
      <dgm:prSet presAssocID="{661F32FB-1B66-4992-BBED-1F17E17E418C}" presName="linNode" presStyleCnt="0"/>
      <dgm:spPr/>
    </dgm:pt>
    <dgm:pt modelId="{94AC8C8A-EA87-40BB-B0E4-8ADA01888D05}" type="pres">
      <dgm:prSet presAssocID="{661F32FB-1B66-4992-BBED-1F17E17E418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F5B9E-33C2-4E97-BE13-265BB01C8A44}" type="pres">
      <dgm:prSet presAssocID="{FDAA523D-B6AD-4CD9-AADD-695EE4135910}" presName="sp" presStyleCnt="0"/>
      <dgm:spPr/>
    </dgm:pt>
    <dgm:pt modelId="{E9AA6FBF-53F2-42EC-9661-FFAFDA406365}" type="pres">
      <dgm:prSet presAssocID="{1BA00D80-4BFF-4848-82C8-D113B9A054C0}" presName="linNode" presStyleCnt="0"/>
      <dgm:spPr/>
    </dgm:pt>
    <dgm:pt modelId="{3BA62CF3-BB3A-4FB5-A2E8-B718DF645BC4}" type="pres">
      <dgm:prSet presAssocID="{1BA00D80-4BFF-4848-82C8-D113B9A054C0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D6AF5-5223-4747-8C63-35453C032F99}" type="presOf" srcId="{29A5C011-396F-4A5E-9094-A83A6E48FF6E}" destId="{ABDC7C94-3EA8-4232-AFFD-86707C765276}" srcOrd="0" destOrd="0" presId="urn:microsoft.com/office/officeart/2005/8/layout/vList5"/>
    <dgm:cxn modelId="{9EEA7B65-F5F7-4D9F-A30A-9FE47F8C7FBF}" type="presOf" srcId="{661F32FB-1B66-4992-BBED-1F17E17E418C}" destId="{94AC8C8A-EA87-40BB-B0E4-8ADA01888D05}" srcOrd="0" destOrd="0" presId="urn:microsoft.com/office/officeart/2005/8/layout/vList5"/>
    <dgm:cxn modelId="{FD3C041E-C221-424F-B26D-2AD40DE65E48}" type="presOf" srcId="{30C075F8-C1E5-4EA4-BB8B-389562288B94}" destId="{5C198B25-A315-4A4C-8C78-EF282D4EABB5}" srcOrd="0" destOrd="0" presId="urn:microsoft.com/office/officeart/2005/8/layout/vList5"/>
    <dgm:cxn modelId="{F043859C-1396-4035-BEFC-2F9C2587F012}" type="presOf" srcId="{3F0D5A2F-8CB8-496E-93C8-DB8EBB13AD48}" destId="{E6FC5929-CDD4-4322-A31F-16AF9156818A}" srcOrd="0" destOrd="0" presId="urn:microsoft.com/office/officeart/2005/8/layout/vList5"/>
    <dgm:cxn modelId="{AC4A65AF-83AE-466B-A9E8-5D1F3A5CAC8C}" srcId="{C0FFDA20-5C31-4F47-BC97-A2266B82A53C}" destId="{8CB378CF-801F-4875-9201-81812B4B5C26}" srcOrd="0" destOrd="0" parTransId="{415E4FDF-0F62-4661-9D85-344D14CD8CDF}" sibTransId="{D087557B-8C25-40B8-A824-8125EBDE5157}"/>
    <dgm:cxn modelId="{50C701CC-7116-4E69-BD32-27DBC67C67C2}" type="presOf" srcId="{8CB378CF-801F-4875-9201-81812B4B5C26}" destId="{12BCA008-31BA-45A9-8AC8-010168AAFC3E}" srcOrd="0" destOrd="0" presId="urn:microsoft.com/office/officeart/2005/8/layout/vList5"/>
    <dgm:cxn modelId="{92F53F72-5D28-440F-8E49-35FCE4909507}" srcId="{1A5952FE-B75B-46B6-ACA3-97F9BD30966B}" destId="{30C075F8-C1E5-4EA4-BB8B-389562288B94}" srcOrd="0" destOrd="0" parTransId="{ACB0D7F1-1A1D-47A0-9FB7-41E7CBB4A60E}" sibTransId="{4BAED949-14BC-4387-9D81-9AD2D4876F08}"/>
    <dgm:cxn modelId="{7AB571C2-6BEE-402D-A682-4270DC3FFC67}" type="presOf" srcId="{1BA00D80-4BFF-4848-82C8-D113B9A054C0}" destId="{3BA62CF3-BB3A-4FB5-A2E8-B718DF645BC4}" srcOrd="0" destOrd="0" presId="urn:microsoft.com/office/officeart/2005/8/layout/vList5"/>
    <dgm:cxn modelId="{EC1B368E-C919-4343-AA0C-970786082A66}" srcId="{29A5C011-396F-4A5E-9094-A83A6E48FF6E}" destId="{661F32FB-1B66-4992-BBED-1F17E17E418C}" srcOrd="3" destOrd="0" parTransId="{BA2D2B09-9568-4066-90CC-66321C95505F}" sibTransId="{FDAA523D-B6AD-4CD9-AADD-695EE4135910}"/>
    <dgm:cxn modelId="{BEBF7D7D-2F4F-4557-9906-874A88D52589}" srcId="{29A5C011-396F-4A5E-9094-A83A6E48FF6E}" destId="{3F0D5A2F-8CB8-496E-93C8-DB8EBB13AD48}" srcOrd="0" destOrd="0" parTransId="{C14E43E9-B7FE-47BE-8E4E-15B1317B042C}" sibTransId="{D31561B3-D475-4D84-9162-EDC40C23B840}"/>
    <dgm:cxn modelId="{BC19374B-CB3F-4B86-A581-2CACB6EDECBB}" srcId="{3F0D5A2F-8CB8-496E-93C8-DB8EBB13AD48}" destId="{F427DB10-A3EC-48C7-BEAE-B6B198363FF5}" srcOrd="0" destOrd="0" parTransId="{C25C21A9-4D94-4AAC-BF6A-691FBF3B22FA}" sibTransId="{0E08F90D-B678-4DC9-BED2-8F9A9972AF97}"/>
    <dgm:cxn modelId="{B5F24C91-B4CA-4C7D-B87C-295522844728}" type="presOf" srcId="{F427DB10-A3EC-48C7-BEAE-B6B198363FF5}" destId="{AE087AFB-BFD3-45AD-A538-12C1B0B609E7}" srcOrd="0" destOrd="0" presId="urn:microsoft.com/office/officeart/2005/8/layout/vList5"/>
    <dgm:cxn modelId="{902A8A01-192A-4D36-8338-0D75BC1E390F}" srcId="{29A5C011-396F-4A5E-9094-A83A6E48FF6E}" destId="{1BA00D80-4BFF-4848-82C8-D113B9A054C0}" srcOrd="4" destOrd="0" parTransId="{5F3E2805-6248-4C53-8F02-4E897A3678B2}" sibTransId="{9A0AAF86-3EDB-4271-A85B-0251FF00DBFB}"/>
    <dgm:cxn modelId="{684F291D-7F98-4DF1-8995-1F382FC12A87}" srcId="{29A5C011-396F-4A5E-9094-A83A6E48FF6E}" destId="{C0FFDA20-5C31-4F47-BC97-A2266B82A53C}" srcOrd="1" destOrd="0" parTransId="{7599AF57-C995-4791-BA78-9E21BF8C1515}" sibTransId="{A4B73282-DB8A-4DC5-9DEF-13CF2740FBC5}"/>
    <dgm:cxn modelId="{26B0F6D3-9C22-42C9-929D-7E0733095E99}" type="presOf" srcId="{C0FFDA20-5C31-4F47-BC97-A2266B82A53C}" destId="{E72371D0-FBEA-44C7-B54C-3678539A8D50}" srcOrd="0" destOrd="0" presId="urn:microsoft.com/office/officeart/2005/8/layout/vList5"/>
    <dgm:cxn modelId="{5F0E3C29-20BB-43B4-8594-71802D12FDA2}" srcId="{29A5C011-396F-4A5E-9094-A83A6E48FF6E}" destId="{1A5952FE-B75B-46B6-ACA3-97F9BD30966B}" srcOrd="2" destOrd="0" parTransId="{D1F99327-7BE2-44C6-B412-4C09C95D2A45}" sibTransId="{FDDF2466-8561-4942-9304-824EAA927143}"/>
    <dgm:cxn modelId="{E1705AC2-7BBF-4C82-9429-54A4182B0FE5}" type="presOf" srcId="{1A5952FE-B75B-46B6-ACA3-97F9BD30966B}" destId="{9B29824A-2CF9-4375-B45A-6081064DBC32}" srcOrd="0" destOrd="0" presId="urn:microsoft.com/office/officeart/2005/8/layout/vList5"/>
    <dgm:cxn modelId="{7FD6F7D6-ACC6-4CBC-BAE5-B93DA3A76FFC}" type="presParOf" srcId="{ABDC7C94-3EA8-4232-AFFD-86707C765276}" destId="{1A4D5C5C-FDD3-40CD-972F-B061A79BFA99}" srcOrd="0" destOrd="0" presId="urn:microsoft.com/office/officeart/2005/8/layout/vList5"/>
    <dgm:cxn modelId="{6302454F-4FB4-4AFF-B272-6EDB4CEA194B}" type="presParOf" srcId="{1A4D5C5C-FDD3-40CD-972F-B061A79BFA99}" destId="{E6FC5929-CDD4-4322-A31F-16AF9156818A}" srcOrd="0" destOrd="0" presId="urn:microsoft.com/office/officeart/2005/8/layout/vList5"/>
    <dgm:cxn modelId="{F4139C1D-E126-484D-B332-8C39D74DF803}" type="presParOf" srcId="{1A4D5C5C-FDD3-40CD-972F-B061A79BFA99}" destId="{AE087AFB-BFD3-45AD-A538-12C1B0B609E7}" srcOrd="1" destOrd="0" presId="urn:microsoft.com/office/officeart/2005/8/layout/vList5"/>
    <dgm:cxn modelId="{2AB7135C-133A-4AEA-A79C-30F8694FF90C}" type="presParOf" srcId="{ABDC7C94-3EA8-4232-AFFD-86707C765276}" destId="{AF3ACA8C-F774-4183-9361-680CD3A057E9}" srcOrd="1" destOrd="0" presId="urn:microsoft.com/office/officeart/2005/8/layout/vList5"/>
    <dgm:cxn modelId="{1B22AE3C-C656-430B-9C2C-DAB97C7C1A9F}" type="presParOf" srcId="{ABDC7C94-3EA8-4232-AFFD-86707C765276}" destId="{B55284C0-B655-41E6-BA9B-CDD7E64D89E1}" srcOrd="2" destOrd="0" presId="urn:microsoft.com/office/officeart/2005/8/layout/vList5"/>
    <dgm:cxn modelId="{32DF21AB-067B-4D97-9E6B-2C19375543B2}" type="presParOf" srcId="{B55284C0-B655-41E6-BA9B-CDD7E64D89E1}" destId="{E72371D0-FBEA-44C7-B54C-3678539A8D50}" srcOrd="0" destOrd="0" presId="urn:microsoft.com/office/officeart/2005/8/layout/vList5"/>
    <dgm:cxn modelId="{8DB4C195-8F16-4105-830C-2D524CC7871D}" type="presParOf" srcId="{B55284C0-B655-41E6-BA9B-CDD7E64D89E1}" destId="{12BCA008-31BA-45A9-8AC8-010168AAFC3E}" srcOrd="1" destOrd="0" presId="urn:microsoft.com/office/officeart/2005/8/layout/vList5"/>
    <dgm:cxn modelId="{8AD0DD13-31EE-4B45-A3CF-0AB514CE8BB7}" type="presParOf" srcId="{ABDC7C94-3EA8-4232-AFFD-86707C765276}" destId="{2D141C3E-9157-41F8-8352-8F4270E758A6}" srcOrd="3" destOrd="0" presId="urn:microsoft.com/office/officeart/2005/8/layout/vList5"/>
    <dgm:cxn modelId="{3AB3009B-C078-42CB-BCD3-AC5428F07539}" type="presParOf" srcId="{ABDC7C94-3EA8-4232-AFFD-86707C765276}" destId="{2E3841FB-8722-4FF8-B19C-77CE3D235D23}" srcOrd="4" destOrd="0" presId="urn:microsoft.com/office/officeart/2005/8/layout/vList5"/>
    <dgm:cxn modelId="{2F9CBBAC-5EE2-4EF7-BB58-535813267073}" type="presParOf" srcId="{2E3841FB-8722-4FF8-B19C-77CE3D235D23}" destId="{9B29824A-2CF9-4375-B45A-6081064DBC32}" srcOrd="0" destOrd="0" presId="urn:microsoft.com/office/officeart/2005/8/layout/vList5"/>
    <dgm:cxn modelId="{90FE0E5D-C433-4656-9B8C-F3F3E0CA6E01}" type="presParOf" srcId="{2E3841FB-8722-4FF8-B19C-77CE3D235D23}" destId="{5C198B25-A315-4A4C-8C78-EF282D4EABB5}" srcOrd="1" destOrd="0" presId="urn:microsoft.com/office/officeart/2005/8/layout/vList5"/>
    <dgm:cxn modelId="{2BC4F585-7150-41D3-A57C-41A7D73D8446}" type="presParOf" srcId="{ABDC7C94-3EA8-4232-AFFD-86707C765276}" destId="{0A09976F-649D-408E-933A-DB9679E5175E}" srcOrd="5" destOrd="0" presId="urn:microsoft.com/office/officeart/2005/8/layout/vList5"/>
    <dgm:cxn modelId="{1DF8245D-5350-477E-9EA1-01B7BE2A2179}" type="presParOf" srcId="{ABDC7C94-3EA8-4232-AFFD-86707C765276}" destId="{BA05A762-24B4-48B9-B793-F4FDD76668B0}" srcOrd="6" destOrd="0" presId="urn:microsoft.com/office/officeart/2005/8/layout/vList5"/>
    <dgm:cxn modelId="{E3CF2720-DD7D-49F1-90F1-50F10B291997}" type="presParOf" srcId="{BA05A762-24B4-48B9-B793-F4FDD76668B0}" destId="{94AC8C8A-EA87-40BB-B0E4-8ADA01888D05}" srcOrd="0" destOrd="0" presId="urn:microsoft.com/office/officeart/2005/8/layout/vList5"/>
    <dgm:cxn modelId="{382F62C3-6DA7-4086-9B18-FFFDCE8606FC}" type="presParOf" srcId="{ABDC7C94-3EA8-4232-AFFD-86707C765276}" destId="{F14F5B9E-33C2-4E97-BE13-265BB01C8A44}" srcOrd="7" destOrd="0" presId="urn:microsoft.com/office/officeart/2005/8/layout/vList5"/>
    <dgm:cxn modelId="{3EF0DEE2-268D-458F-82FE-114F15466487}" type="presParOf" srcId="{ABDC7C94-3EA8-4232-AFFD-86707C765276}" destId="{E9AA6FBF-53F2-42EC-9661-FFAFDA406365}" srcOrd="8" destOrd="0" presId="urn:microsoft.com/office/officeart/2005/8/layout/vList5"/>
    <dgm:cxn modelId="{19DE8AF3-4F96-48FF-B5BD-45ABDDCB1B16}" type="presParOf" srcId="{E9AA6FBF-53F2-42EC-9661-FFAFDA406365}" destId="{3BA62CF3-BB3A-4FB5-A2E8-B718DF645BC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39EA6-D877-4623-8005-9DB2FC2E840D}">
      <dsp:nvSpPr>
        <dsp:cNvPr id="0" name=""/>
        <dsp:cNvSpPr/>
      </dsp:nvSpPr>
      <dsp:spPr>
        <a:xfrm>
          <a:off x="1010352" y="725171"/>
          <a:ext cx="1222557" cy="611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Angažirati sljedbenike</a:t>
          </a:r>
          <a:endParaRPr lang="en-US" sz="1400" b="1" kern="1200" dirty="0"/>
        </a:p>
      </dsp:txBody>
      <dsp:txXfrm>
        <a:off x="1028256" y="743075"/>
        <a:ext cx="1186749" cy="575470"/>
      </dsp:txXfrm>
    </dsp:sp>
    <dsp:sp modelId="{045A6A58-239A-4F05-A2A9-0A37B18ADA13}">
      <dsp:nvSpPr>
        <dsp:cNvPr id="0" name=""/>
        <dsp:cNvSpPr/>
      </dsp:nvSpPr>
      <dsp:spPr>
        <a:xfrm rot="3600000">
          <a:off x="1807826" y="1798026"/>
          <a:ext cx="637035" cy="21394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>
        <a:off x="1872010" y="1840815"/>
        <a:ext cx="508667" cy="128369"/>
      </dsp:txXfrm>
    </dsp:sp>
    <dsp:sp modelId="{3D7E8866-00E2-4A6D-9721-7D17854D6EE4}">
      <dsp:nvSpPr>
        <dsp:cNvPr id="0" name=""/>
        <dsp:cNvSpPr/>
      </dsp:nvSpPr>
      <dsp:spPr>
        <a:xfrm>
          <a:off x="2019778" y="2473549"/>
          <a:ext cx="1222557" cy="611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539578"/>
                <a:satOff val="-42575"/>
                <a:lumOff val="3458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539578"/>
                <a:satOff val="-42575"/>
                <a:lumOff val="3458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539578"/>
                <a:satOff val="-42575"/>
                <a:lumOff val="345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Proces vodstva</a:t>
          </a:r>
          <a:endParaRPr lang="en-US" sz="1400" b="1" kern="1200" dirty="0"/>
        </a:p>
      </dsp:txBody>
      <dsp:txXfrm>
        <a:off x="2037682" y="2491453"/>
        <a:ext cx="1186749" cy="575470"/>
      </dsp:txXfrm>
    </dsp:sp>
    <dsp:sp modelId="{BAF924EA-0CD1-42AC-ACFD-5749A72D76C4}">
      <dsp:nvSpPr>
        <dsp:cNvPr id="0" name=""/>
        <dsp:cNvSpPr/>
      </dsp:nvSpPr>
      <dsp:spPr>
        <a:xfrm rot="10800000">
          <a:off x="1303113" y="2672214"/>
          <a:ext cx="637035" cy="21394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-579453"/>
                <a:satOff val="-43027"/>
                <a:lumOff val="3082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-579453"/>
                <a:satOff val="-43027"/>
                <a:lumOff val="3082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-579453"/>
                <a:satOff val="-43027"/>
                <a:lumOff val="308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 rot="10800000">
        <a:off x="1367297" y="2715003"/>
        <a:ext cx="508667" cy="128369"/>
      </dsp:txXfrm>
    </dsp:sp>
    <dsp:sp modelId="{901891F9-4896-4FC7-A2B4-EBA489391C56}">
      <dsp:nvSpPr>
        <dsp:cNvPr id="0" name=""/>
        <dsp:cNvSpPr/>
      </dsp:nvSpPr>
      <dsp:spPr>
        <a:xfrm>
          <a:off x="925" y="2473549"/>
          <a:ext cx="1222557" cy="611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539578"/>
                <a:satOff val="-42575"/>
                <a:lumOff val="3458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539578"/>
                <a:satOff val="-42575"/>
                <a:lumOff val="3458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539578"/>
                <a:satOff val="-42575"/>
                <a:lumOff val="345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Vizija, vrijednosti, strategija</a:t>
          </a:r>
          <a:endParaRPr lang="en-US" sz="1400" b="1" kern="1200" dirty="0"/>
        </a:p>
      </dsp:txBody>
      <dsp:txXfrm>
        <a:off x="18829" y="2491453"/>
        <a:ext cx="1186749" cy="575470"/>
      </dsp:txXfrm>
    </dsp:sp>
    <dsp:sp modelId="{2B46B5A1-3E19-4896-9163-7860336DC5BF}">
      <dsp:nvSpPr>
        <dsp:cNvPr id="0" name=""/>
        <dsp:cNvSpPr/>
      </dsp:nvSpPr>
      <dsp:spPr>
        <a:xfrm rot="18000000">
          <a:off x="798400" y="1798026"/>
          <a:ext cx="637035" cy="21394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-579453"/>
                <a:satOff val="-43027"/>
                <a:lumOff val="3082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-579453"/>
                <a:satOff val="-43027"/>
                <a:lumOff val="3082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-579453"/>
                <a:satOff val="-43027"/>
                <a:lumOff val="308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>
        <a:off x="862584" y="1840815"/>
        <a:ext cx="508667" cy="1283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2273D-607D-4C18-834F-E7287A2D751C}">
      <dsp:nvSpPr>
        <dsp:cNvPr id="0" name=""/>
        <dsp:cNvSpPr/>
      </dsp:nvSpPr>
      <dsp:spPr>
        <a:xfrm>
          <a:off x="953768" y="244949"/>
          <a:ext cx="1860758" cy="186075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kern="1200" dirty="0" smtClean="0"/>
            <a:t>S3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kern="1200" dirty="0" smtClean="0"/>
            <a:t>Prenosi ideje i pomaže u donošenju odluka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kern="1200" dirty="0" smtClean="0"/>
            <a:t>SUDJELUJE</a:t>
          </a:r>
          <a:endParaRPr lang="en-US" sz="1400" b="0" kern="1200" dirty="0"/>
        </a:p>
      </dsp:txBody>
      <dsp:txXfrm>
        <a:off x="1498771" y="789952"/>
        <a:ext cx="1315755" cy="1315755"/>
      </dsp:txXfrm>
    </dsp:sp>
    <dsp:sp modelId="{BC01DC2F-695B-4D51-BD71-EBD466C6B1DE}">
      <dsp:nvSpPr>
        <dsp:cNvPr id="0" name=""/>
        <dsp:cNvSpPr/>
      </dsp:nvSpPr>
      <dsp:spPr>
        <a:xfrm rot="5400000">
          <a:off x="2900473" y="244949"/>
          <a:ext cx="1860758" cy="186075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kern="1200" dirty="0" smtClean="0"/>
            <a:t>S2 Objašnjava odluke i pruža priliku za objašnjenja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kern="1200" dirty="0" smtClean="0"/>
            <a:t>PRODAJE</a:t>
          </a:r>
          <a:endParaRPr lang="en-US" sz="1400" b="0" kern="1200" dirty="0"/>
        </a:p>
      </dsp:txBody>
      <dsp:txXfrm rot="-5400000">
        <a:off x="2900473" y="789952"/>
        <a:ext cx="1315755" cy="1315755"/>
      </dsp:txXfrm>
    </dsp:sp>
    <dsp:sp modelId="{3E85415C-97E6-46CE-9648-65A720D5773F}">
      <dsp:nvSpPr>
        <dsp:cNvPr id="0" name=""/>
        <dsp:cNvSpPr/>
      </dsp:nvSpPr>
      <dsp:spPr>
        <a:xfrm rot="10800000">
          <a:off x="2900473" y="2191655"/>
          <a:ext cx="1860758" cy="186075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kern="1200" dirty="0" smtClean="0"/>
            <a:t>S1-Pruža specifične upute i izbliza nadzire provedbu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kern="1200" dirty="0" smtClean="0"/>
            <a:t>GOVORI</a:t>
          </a:r>
          <a:endParaRPr lang="en-US" sz="1400" b="0" kern="1200" dirty="0"/>
        </a:p>
      </dsp:txBody>
      <dsp:txXfrm rot="10800000">
        <a:off x="2900473" y="2191655"/>
        <a:ext cx="1315755" cy="1315755"/>
      </dsp:txXfrm>
    </dsp:sp>
    <dsp:sp modelId="{BAD046E3-FAD0-4B57-AC95-DE374B67D278}">
      <dsp:nvSpPr>
        <dsp:cNvPr id="0" name=""/>
        <dsp:cNvSpPr/>
      </dsp:nvSpPr>
      <dsp:spPr>
        <a:xfrm rot="16200000">
          <a:off x="953768" y="2191655"/>
          <a:ext cx="1860758" cy="186075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kern="1200" dirty="0" smtClean="0"/>
            <a:t>S4 - Prebacuje odgovornost za odluke i provedbu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kern="1200" dirty="0" smtClean="0"/>
            <a:t>DELEGIRA</a:t>
          </a:r>
          <a:endParaRPr lang="en-US" sz="1400" b="0" kern="1200" dirty="0"/>
        </a:p>
      </dsp:txBody>
      <dsp:txXfrm rot="5400000">
        <a:off x="1498771" y="2191655"/>
        <a:ext cx="1315755" cy="1315755"/>
      </dsp:txXfrm>
    </dsp:sp>
    <dsp:sp modelId="{0F09E0F5-C664-4354-956F-DDF8E2DCA0CF}">
      <dsp:nvSpPr>
        <dsp:cNvPr id="0" name=""/>
        <dsp:cNvSpPr/>
      </dsp:nvSpPr>
      <dsp:spPr>
        <a:xfrm>
          <a:off x="2536272" y="1761918"/>
          <a:ext cx="642455" cy="55865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8A17D-7FFD-47D5-9B4B-5D2CBDE26968}">
      <dsp:nvSpPr>
        <dsp:cNvPr id="0" name=""/>
        <dsp:cNvSpPr/>
      </dsp:nvSpPr>
      <dsp:spPr>
        <a:xfrm rot="10800000">
          <a:off x="2536272" y="1976786"/>
          <a:ext cx="642455" cy="55865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6ED4F-19CC-4BBD-AE6A-D9F7DA25A629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0AC4B98-5AB0-4932-ADF0-9396A35324A4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Vrhunski vođa</a:t>
          </a:r>
          <a:endParaRPr lang="en-US" sz="2000" kern="1200" dirty="0"/>
        </a:p>
      </dsp:txBody>
      <dsp:txXfrm>
        <a:off x="1359515" y="343515"/>
        <a:ext cx="1466890" cy="1466890"/>
      </dsp:txXfrm>
    </dsp:sp>
    <dsp:sp modelId="{D79E6B20-1BB4-4AB0-9D58-5B639A39B852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268431"/>
                <a:satOff val="-20431"/>
                <a:lumOff val="125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268431"/>
                <a:satOff val="-20431"/>
                <a:lumOff val="125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268431"/>
                <a:satOff val="-20431"/>
                <a:lumOff val="125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Vođa „političar”</a:t>
          </a:r>
          <a:endParaRPr lang="en-US" sz="2000" kern="1200" dirty="0"/>
        </a:p>
      </dsp:txBody>
      <dsp:txXfrm>
        <a:off x="3269595" y="343515"/>
        <a:ext cx="1466890" cy="1466890"/>
      </dsp:txXfrm>
    </dsp:sp>
    <dsp:sp modelId="{BAAAEF35-0D81-46F5-A2F6-F46AB6809554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536862"/>
                <a:satOff val="-40863"/>
                <a:lumOff val="2502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536862"/>
                <a:satOff val="-40863"/>
                <a:lumOff val="2502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536862"/>
                <a:satOff val="-40863"/>
                <a:lumOff val="25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Vođa tehničar</a:t>
          </a:r>
          <a:endParaRPr lang="en-US" sz="2000" kern="1200" dirty="0"/>
        </a:p>
      </dsp:txBody>
      <dsp:txXfrm>
        <a:off x="1359515" y="2253595"/>
        <a:ext cx="1466890" cy="1466890"/>
      </dsp:txXfrm>
    </dsp:sp>
    <dsp:sp modelId="{47362BEC-F245-4DB8-9AF5-1E13F64F2101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805293"/>
                <a:satOff val="-61294"/>
                <a:lumOff val="3754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805293"/>
                <a:satOff val="-61294"/>
                <a:lumOff val="3754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805293"/>
                <a:satOff val="-61294"/>
                <a:lumOff val="375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Nesposobni vođa</a:t>
          </a:r>
          <a:endParaRPr lang="en-US" sz="2000" kern="1200" dirty="0"/>
        </a:p>
      </dsp:txBody>
      <dsp:txXfrm>
        <a:off x="3269595" y="2253595"/>
        <a:ext cx="1466890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A9E9A-B1E5-44D8-BAA6-B2E3CA14B9D0}">
      <dsp:nvSpPr>
        <dsp:cNvPr id="0" name=""/>
        <dsp:cNvSpPr/>
      </dsp:nvSpPr>
      <dsp:spPr>
        <a:xfrm rot="5400000">
          <a:off x="3639907" y="-1235925"/>
          <a:ext cx="1218009" cy="399897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Stvara ideju, viziju, svrhu i vrijednosti organizacije</a:t>
          </a:r>
          <a:endParaRPr lang="en-US" sz="1900" kern="1200" dirty="0"/>
        </a:p>
      </dsp:txBody>
      <dsp:txXfrm rot="-5400000">
        <a:off x="2249424" y="214016"/>
        <a:ext cx="3939518" cy="1099093"/>
      </dsp:txXfrm>
    </dsp:sp>
    <dsp:sp modelId="{228093CE-DEF2-4B40-B79F-9F5D2D26A3B3}">
      <dsp:nvSpPr>
        <dsp:cNvPr id="0" name=""/>
        <dsp:cNvSpPr/>
      </dsp:nvSpPr>
      <dsp:spPr>
        <a:xfrm>
          <a:off x="0" y="2306"/>
          <a:ext cx="2249424" cy="15225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Vođa kao dizajner</a:t>
          </a:r>
          <a:endParaRPr lang="en-US" sz="3100" kern="1200" dirty="0"/>
        </a:p>
      </dsp:txBody>
      <dsp:txXfrm>
        <a:off x="74323" y="76629"/>
        <a:ext cx="2100778" cy="1373865"/>
      </dsp:txXfrm>
    </dsp:sp>
    <dsp:sp modelId="{C1794729-C3C6-40DC-8CB4-4BF142834538}">
      <dsp:nvSpPr>
        <dsp:cNvPr id="0" name=""/>
        <dsp:cNvSpPr/>
      </dsp:nvSpPr>
      <dsp:spPr>
        <a:xfrm rot="5400000">
          <a:off x="3639907" y="362711"/>
          <a:ext cx="1218009" cy="3998976"/>
        </a:xfrm>
        <a:prstGeom prst="round2SameRect">
          <a:avLst/>
        </a:prstGeom>
        <a:solidFill>
          <a:schemeClr val="accent3">
            <a:tint val="40000"/>
            <a:alpha val="90000"/>
            <a:hueOff val="131617"/>
            <a:satOff val="5445"/>
            <a:lumOff val="92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31617"/>
              <a:satOff val="5445"/>
              <a:lumOff val="9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Zaštitnik je i zagovaratelj svega onoga što pripada u vodstvu</a:t>
          </a:r>
          <a:endParaRPr lang="en-US" sz="1900" kern="1200" dirty="0"/>
        </a:p>
      </dsp:txBody>
      <dsp:txXfrm rot="-5400000">
        <a:off x="2249424" y="1812652"/>
        <a:ext cx="3939518" cy="1099093"/>
      </dsp:txXfrm>
    </dsp:sp>
    <dsp:sp modelId="{776655BD-563E-4513-AF7F-0A26E49FC218}">
      <dsp:nvSpPr>
        <dsp:cNvPr id="0" name=""/>
        <dsp:cNvSpPr/>
      </dsp:nvSpPr>
      <dsp:spPr>
        <a:xfrm>
          <a:off x="0" y="1600944"/>
          <a:ext cx="2249424" cy="1522511"/>
        </a:xfrm>
        <a:prstGeom prst="roundRect">
          <a:avLst/>
        </a:prstGeom>
        <a:gradFill rotWithShape="0">
          <a:gsLst>
            <a:gs pos="0">
              <a:schemeClr val="accent3">
                <a:hueOff val="295567"/>
                <a:satOff val="-18588"/>
                <a:lumOff val="7059"/>
                <a:alphaOff val="0"/>
                <a:shade val="51000"/>
                <a:satMod val="130000"/>
              </a:schemeClr>
            </a:gs>
            <a:gs pos="80000">
              <a:schemeClr val="accent3">
                <a:hueOff val="295567"/>
                <a:satOff val="-18588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3">
                <a:hueOff val="295567"/>
                <a:satOff val="-18588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Vođa kao upravitelj</a:t>
          </a:r>
          <a:endParaRPr lang="en-US" sz="3100" kern="1200" dirty="0"/>
        </a:p>
      </dsp:txBody>
      <dsp:txXfrm>
        <a:off x="74323" y="1675267"/>
        <a:ext cx="2100778" cy="1373865"/>
      </dsp:txXfrm>
    </dsp:sp>
    <dsp:sp modelId="{653CA21F-E8B2-4D8E-A7E5-57B3115F745B}">
      <dsp:nvSpPr>
        <dsp:cNvPr id="0" name=""/>
        <dsp:cNvSpPr/>
      </dsp:nvSpPr>
      <dsp:spPr>
        <a:xfrm rot="5400000">
          <a:off x="3639907" y="1961349"/>
          <a:ext cx="1218009" cy="3998976"/>
        </a:xfrm>
        <a:prstGeom prst="round2SameRect">
          <a:avLst/>
        </a:prstGeom>
        <a:solidFill>
          <a:schemeClr val="accent3">
            <a:tint val="40000"/>
            <a:alpha val="90000"/>
            <a:hueOff val="263235"/>
            <a:satOff val="10891"/>
            <a:lumOff val="184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3235"/>
              <a:satOff val="10891"/>
              <a:lumOff val="18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Mora pomoći suradnicima da upoznaju stvarnost, tj. da upoznaju okolinu u kojoj moraju djelovati</a:t>
          </a:r>
          <a:endParaRPr lang="en-US" sz="1900" kern="1200" dirty="0"/>
        </a:p>
      </dsp:txBody>
      <dsp:txXfrm rot="-5400000">
        <a:off x="2249424" y="3411290"/>
        <a:ext cx="3939518" cy="1099093"/>
      </dsp:txXfrm>
    </dsp:sp>
    <dsp:sp modelId="{CFF748DD-DF89-4B1A-99B5-FDE840F153E5}">
      <dsp:nvSpPr>
        <dsp:cNvPr id="0" name=""/>
        <dsp:cNvSpPr/>
      </dsp:nvSpPr>
      <dsp:spPr>
        <a:xfrm>
          <a:off x="0" y="3199581"/>
          <a:ext cx="2249424" cy="1522511"/>
        </a:xfrm>
        <a:prstGeom prst="roundRect">
          <a:avLst/>
        </a:prstGeom>
        <a:gradFill rotWithShape="0">
          <a:gsLst>
            <a:gs pos="0">
              <a:schemeClr val="accent3">
                <a:hueOff val="591133"/>
                <a:satOff val="-37176"/>
                <a:lumOff val="14119"/>
                <a:alphaOff val="0"/>
                <a:shade val="51000"/>
                <a:satMod val="130000"/>
              </a:schemeClr>
            </a:gs>
            <a:gs pos="80000">
              <a:schemeClr val="accent3">
                <a:hueOff val="591133"/>
                <a:satOff val="-37176"/>
                <a:lumOff val="14119"/>
                <a:alphaOff val="0"/>
                <a:shade val="93000"/>
                <a:satMod val="130000"/>
              </a:schemeClr>
            </a:gs>
            <a:gs pos="100000">
              <a:schemeClr val="accent3">
                <a:hueOff val="591133"/>
                <a:satOff val="-37176"/>
                <a:lumOff val="141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Vođa kao učitelj</a:t>
          </a:r>
          <a:endParaRPr lang="en-US" sz="3100" kern="1200" dirty="0"/>
        </a:p>
      </dsp:txBody>
      <dsp:txXfrm>
        <a:off x="74323" y="3273904"/>
        <a:ext cx="2100778" cy="13738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860E6-D9C0-48DF-9206-90D02206F8AD}">
      <dsp:nvSpPr>
        <dsp:cNvPr id="0" name=""/>
        <dsp:cNvSpPr/>
      </dsp:nvSpPr>
      <dsp:spPr>
        <a:xfrm>
          <a:off x="2019300" y="1044424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75"/>
              </a:lnTo>
              <a:lnTo>
                <a:pt x="1428669" y="123975"/>
              </a:lnTo>
              <a:lnTo>
                <a:pt x="1428669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78DD5-4459-4C79-8BCE-6989FBF382A3}">
      <dsp:nvSpPr>
        <dsp:cNvPr id="0" name=""/>
        <dsp:cNvSpPr/>
      </dsp:nvSpPr>
      <dsp:spPr>
        <a:xfrm>
          <a:off x="1973580" y="1044424"/>
          <a:ext cx="91440" cy="247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C2ADB-019C-4606-A54C-0C933F4969BF}">
      <dsp:nvSpPr>
        <dsp:cNvPr id="0" name=""/>
        <dsp:cNvSpPr/>
      </dsp:nvSpPr>
      <dsp:spPr>
        <a:xfrm>
          <a:off x="590630" y="1044424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1428669" y="0"/>
              </a:moveTo>
              <a:lnTo>
                <a:pt x="1428669" y="123975"/>
              </a:lnTo>
              <a:lnTo>
                <a:pt x="0" y="123975"/>
              </a:lnTo>
              <a:lnTo>
                <a:pt x="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8B3BB-38B5-46D1-9006-777B66068DC8}">
      <dsp:nvSpPr>
        <dsp:cNvPr id="0" name=""/>
        <dsp:cNvSpPr/>
      </dsp:nvSpPr>
      <dsp:spPr>
        <a:xfrm>
          <a:off x="1428940" y="454065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Demokratski vođa</a:t>
          </a:r>
          <a:endParaRPr lang="en-US" sz="1600" kern="1200" dirty="0"/>
        </a:p>
      </dsp:txBody>
      <dsp:txXfrm>
        <a:off x="1428940" y="454065"/>
        <a:ext cx="1180718" cy="590359"/>
      </dsp:txXfrm>
    </dsp:sp>
    <dsp:sp modelId="{2FC9CB2C-94B7-4727-9A65-5CCE4B0F1449}">
      <dsp:nvSpPr>
        <dsp:cNvPr id="0" name=""/>
        <dsp:cNvSpPr/>
      </dsp:nvSpPr>
      <dsp:spPr>
        <a:xfrm>
          <a:off x="271" y="1292375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suradnik</a:t>
          </a:r>
          <a:endParaRPr lang="en-US" sz="1600" kern="1200" dirty="0"/>
        </a:p>
      </dsp:txBody>
      <dsp:txXfrm>
        <a:off x="271" y="1292375"/>
        <a:ext cx="1180718" cy="590359"/>
      </dsp:txXfrm>
    </dsp:sp>
    <dsp:sp modelId="{BBB770E9-1E8B-472F-94AD-4660D856AEE7}">
      <dsp:nvSpPr>
        <dsp:cNvPr id="0" name=""/>
        <dsp:cNvSpPr/>
      </dsp:nvSpPr>
      <dsp:spPr>
        <a:xfrm>
          <a:off x="1428940" y="1292375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suradnik</a:t>
          </a:r>
          <a:endParaRPr lang="en-US" sz="1600" kern="1200" dirty="0"/>
        </a:p>
      </dsp:txBody>
      <dsp:txXfrm>
        <a:off x="1428940" y="1292375"/>
        <a:ext cx="1180718" cy="590359"/>
      </dsp:txXfrm>
    </dsp:sp>
    <dsp:sp modelId="{8C9761E8-7078-4FD6-B3BF-B694532B6C28}">
      <dsp:nvSpPr>
        <dsp:cNvPr id="0" name=""/>
        <dsp:cNvSpPr/>
      </dsp:nvSpPr>
      <dsp:spPr>
        <a:xfrm>
          <a:off x="2857610" y="1292375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suradnik</a:t>
          </a:r>
          <a:endParaRPr lang="en-US" sz="1600" kern="1200" dirty="0"/>
        </a:p>
      </dsp:txBody>
      <dsp:txXfrm>
        <a:off x="2857610" y="1292375"/>
        <a:ext cx="1180718" cy="5903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860E6-D9C0-48DF-9206-90D02206F8AD}">
      <dsp:nvSpPr>
        <dsp:cNvPr id="0" name=""/>
        <dsp:cNvSpPr/>
      </dsp:nvSpPr>
      <dsp:spPr>
        <a:xfrm>
          <a:off x="1866900" y="1142681"/>
          <a:ext cx="1320845" cy="229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18"/>
              </a:lnTo>
              <a:lnTo>
                <a:pt x="1320845" y="114618"/>
              </a:lnTo>
              <a:lnTo>
                <a:pt x="1320845" y="229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78DD5-4459-4C79-8BCE-6989FBF382A3}">
      <dsp:nvSpPr>
        <dsp:cNvPr id="0" name=""/>
        <dsp:cNvSpPr/>
      </dsp:nvSpPr>
      <dsp:spPr>
        <a:xfrm>
          <a:off x="1821180" y="1142681"/>
          <a:ext cx="91440" cy="2292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C2ADB-019C-4606-A54C-0C933F4969BF}">
      <dsp:nvSpPr>
        <dsp:cNvPr id="0" name=""/>
        <dsp:cNvSpPr/>
      </dsp:nvSpPr>
      <dsp:spPr>
        <a:xfrm>
          <a:off x="546054" y="1142681"/>
          <a:ext cx="1320845" cy="229237"/>
        </a:xfrm>
        <a:custGeom>
          <a:avLst/>
          <a:gdLst/>
          <a:ahLst/>
          <a:cxnLst/>
          <a:rect l="0" t="0" r="0" b="0"/>
          <a:pathLst>
            <a:path>
              <a:moveTo>
                <a:pt x="1320845" y="0"/>
              </a:moveTo>
              <a:lnTo>
                <a:pt x="1320845" y="114618"/>
              </a:lnTo>
              <a:lnTo>
                <a:pt x="0" y="114618"/>
              </a:lnTo>
              <a:lnTo>
                <a:pt x="0" y="229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8B3BB-38B5-46D1-9006-777B66068DC8}">
      <dsp:nvSpPr>
        <dsp:cNvPr id="0" name=""/>
        <dsp:cNvSpPr/>
      </dsp:nvSpPr>
      <dsp:spPr>
        <a:xfrm>
          <a:off x="1321096" y="596877"/>
          <a:ext cx="1091607" cy="545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Vođa autokrat</a:t>
          </a:r>
          <a:endParaRPr lang="en-US" sz="1800" kern="1200" dirty="0"/>
        </a:p>
      </dsp:txBody>
      <dsp:txXfrm>
        <a:off x="1321096" y="596877"/>
        <a:ext cx="1091607" cy="545803"/>
      </dsp:txXfrm>
    </dsp:sp>
    <dsp:sp modelId="{2FC9CB2C-94B7-4727-9A65-5CCE4B0F1449}">
      <dsp:nvSpPr>
        <dsp:cNvPr id="0" name=""/>
        <dsp:cNvSpPr/>
      </dsp:nvSpPr>
      <dsp:spPr>
        <a:xfrm>
          <a:off x="250" y="1371918"/>
          <a:ext cx="1091607" cy="545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Podređeni</a:t>
          </a:r>
          <a:endParaRPr lang="en-US" sz="1800" kern="1200" dirty="0"/>
        </a:p>
      </dsp:txBody>
      <dsp:txXfrm>
        <a:off x="250" y="1371918"/>
        <a:ext cx="1091607" cy="545803"/>
      </dsp:txXfrm>
    </dsp:sp>
    <dsp:sp modelId="{BBB770E9-1E8B-472F-94AD-4660D856AEE7}">
      <dsp:nvSpPr>
        <dsp:cNvPr id="0" name=""/>
        <dsp:cNvSpPr/>
      </dsp:nvSpPr>
      <dsp:spPr>
        <a:xfrm>
          <a:off x="1321096" y="1371918"/>
          <a:ext cx="1091607" cy="545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podređeni</a:t>
          </a:r>
          <a:endParaRPr lang="en-US" sz="1800" kern="1200" dirty="0"/>
        </a:p>
      </dsp:txBody>
      <dsp:txXfrm>
        <a:off x="1321096" y="1371918"/>
        <a:ext cx="1091607" cy="545803"/>
      </dsp:txXfrm>
    </dsp:sp>
    <dsp:sp modelId="{8C9761E8-7078-4FD6-B3BF-B694532B6C28}">
      <dsp:nvSpPr>
        <dsp:cNvPr id="0" name=""/>
        <dsp:cNvSpPr/>
      </dsp:nvSpPr>
      <dsp:spPr>
        <a:xfrm>
          <a:off x="2641941" y="1371918"/>
          <a:ext cx="1091607" cy="545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podređeni</a:t>
          </a:r>
          <a:endParaRPr lang="en-US" sz="1800" kern="1200" dirty="0"/>
        </a:p>
      </dsp:txBody>
      <dsp:txXfrm>
        <a:off x="2641941" y="1371918"/>
        <a:ext cx="1091607" cy="545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95820-9FAA-42B7-BB61-1F04EDA4367C}">
      <dsp:nvSpPr>
        <dsp:cNvPr id="0" name=""/>
        <dsp:cNvSpPr/>
      </dsp:nvSpPr>
      <dsp:spPr>
        <a:xfrm rot="5400000">
          <a:off x="4469573" y="-2000849"/>
          <a:ext cx="930299" cy="5169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Nemaju povjerenja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Suradnike se motivira kažnjavanjem i strahom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Rijetko nagrađivanje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Komunikacija (odozgo prema dolje)</a:t>
          </a:r>
          <a:endParaRPr lang="en-US" sz="1400" kern="1200" dirty="0"/>
        </a:p>
      </dsp:txBody>
      <dsp:txXfrm rot="-5400000">
        <a:off x="2350019" y="164118"/>
        <a:ext cx="5123995" cy="839473"/>
      </dsp:txXfrm>
    </dsp:sp>
    <dsp:sp modelId="{352E3DB3-38F5-4D9B-966B-F597BE5F415C}">
      <dsp:nvSpPr>
        <dsp:cNvPr id="0" name=""/>
        <dsp:cNvSpPr/>
      </dsp:nvSpPr>
      <dsp:spPr>
        <a:xfrm>
          <a:off x="381007" y="2417"/>
          <a:ext cx="1969011" cy="1162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Ekstremno-autoritativan</a:t>
          </a:r>
          <a:endParaRPr lang="en-US" sz="1800" kern="1200" dirty="0"/>
        </a:p>
      </dsp:txBody>
      <dsp:txXfrm>
        <a:off x="437774" y="59184"/>
        <a:ext cx="1855477" cy="1049340"/>
      </dsp:txXfrm>
    </dsp:sp>
    <dsp:sp modelId="{2C90B380-FA6D-4C87-96C3-2AED222143B5}">
      <dsp:nvSpPr>
        <dsp:cNvPr id="0" name=""/>
        <dsp:cNvSpPr/>
      </dsp:nvSpPr>
      <dsp:spPr>
        <a:xfrm rot="5400000">
          <a:off x="4493940" y="-779831"/>
          <a:ext cx="930299" cy="5169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Uključivanje suradnika u donošenje manje važnih odluka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Povjerenje u suradnike, nagrade za dobre poslovne rezultate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Komunikacija je dvosmjerna</a:t>
          </a:r>
          <a:endParaRPr lang="en-US" sz="1400" kern="1200" dirty="0"/>
        </a:p>
      </dsp:txBody>
      <dsp:txXfrm rot="-5400000">
        <a:off x="2374386" y="1385136"/>
        <a:ext cx="5123995" cy="839473"/>
      </dsp:txXfrm>
    </dsp:sp>
    <dsp:sp modelId="{C0A0E514-78C3-414F-A0F7-48ED3BCFBF9B}">
      <dsp:nvSpPr>
        <dsp:cNvPr id="0" name=""/>
        <dsp:cNvSpPr/>
      </dsp:nvSpPr>
      <dsp:spPr>
        <a:xfrm>
          <a:off x="381007" y="1223435"/>
          <a:ext cx="1993378" cy="1162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Benevolentno-autoritativan</a:t>
          </a:r>
          <a:endParaRPr lang="en-US" sz="1800" kern="1200" dirty="0"/>
        </a:p>
      </dsp:txBody>
      <dsp:txXfrm>
        <a:off x="437774" y="1280202"/>
        <a:ext cx="1879844" cy="1049340"/>
      </dsp:txXfrm>
    </dsp:sp>
    <dsp:sp modelId="{21608F1F-56F6-40CE-A43C-7EAF6F1D85CA}">
      <dsp:nvSpPr>
        <dsp:cNvPr id="0" name=""/>
        <dsp:cNvSpPr/>
      </dsp:nvSpPr>
      <dsp:spPr>
        <a:xfrm rot="5400000">
          <a:off x="4646338" y="441186"/>
          <a:ext cx="930299" cy="5169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Nešto više povjerenja u suradnike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Suradnici nešto više participiraju u donošenje odluka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Za motiviranje se primarno koriste nagradama</a:t>
          </a:r>
          <a:endParaRPr lang="en-US" sz="1400" kern="1200" dirty="0"/>
        </a:p>
      </dsp:txBody>
      <dsp:txXfrm rot="-5400000">
        <a:off x="2526784" y="2606154"/>
        <a:ext cx="5123995" cy="839473"/>
      </dsp:txXfrm>
    </dsp:sp>
    <dsp:sp modelId="{B9D8F306-4EDD-4E50-B8DC-715217E9E124}">
      <dsp:nvSpPr>
        <dsp:cNvPr id="0" name=""/>
        <dsp:cNvSpPr/>
      </dsp:nvSpPr>
      <dsp:spPr>
        <a:xfrm>
          <a:off x="381007" y="2444453"/>
          <a:ext cx="2145776" cy="1162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Savjetodavni ili konzultantski sustav vodstva</a:t>
          </a:r>
          <a:endParaRPr lang="en-US" sz="1800" kern="1200" dirty="0"/>
        </a:p>
      </dsp:txBody>
      <dsp:txXfrm>
        <a:off x="437774" y="2501220"/>
        <a:ext cx="2032242" cy="1049340"/>
      </dsp:txXfrm>
    </dsp:sp>
    <dsp:sp modelId="{BF8490CE-B4D8-4363-9B97-DF2C6482BD1E}">
      <dsp:nvSpPr>
        <dsp:cNvPr id="0" name=""/>
        <dsp:cNvSpPr/>
      </dsp:nvSpPr>
      <dsp:spPr>
        <a:xfrm>
          <a:off x="381007" y="3665471"/>
          <a:ext cx="2298202" cy="1162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Participativno-demokratski sustav efikasnih radnih skupina</a:t>
          </a:r>
          <a:endParaRPr lang="en-US" sz="1800" kern="1200" dirty="0"/>
        </a:p>
      </dsp:txBody>
      <dsp:txXfrm>
        <a:off x="437774" y="3722238"/>
        <a:ext cx="2184668" cy="10493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4E813-0DB2-44E5-8486-FF3E701C1A08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Odnos vođa - podređeni</a:t>
          </a:r>
          <a:endParaRPr lang="en-US" sz="1600" kern="1200" dirty="0"/>
        </a:p>
      </dsp:txBody>
      <dsp:txXfrm rot="-5400000">
        <a:off x="1" y="573596"/>
        <a:ext cx="1146297" cy="491270"/>
      </dsp:txXfrm>
    </dsp:sp>
    <dsp:sp modelId="{65EBDF3E-4307-40F9-AC3A-473FB24E9AE5}">
      <dsp:nvSpPr>
        <dsp:cNvPr id="0" name=""/>
        <dsp:cNvSpPr/>
      </dsp:nvSpPr>
      <dsp:spPr>
        <a:xfrm rot="5400000">
          <a:off x="3965239" y="-2818494"/>
          <a:ext cx="1064418" cy="6702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povjerenje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lojalnost</a:t>
          </a:r>
          <a:endParaRPr lang="en-US" sz="1600" kern="1200" dirty="0"/>
        </a:p>
      </dsp:txBody>
      <dsp:txXfrm rot="-5400000">
        <a:off x="1146298" y="52408"/>
        <a:ext cx="6650341" cy="960496"/>
      </dsp:txXfrm>
    </dsp:sp>
    <dsp:sp modelId="{B083669D-4380-4CAE-931C-F3558CFA1413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Struktura zadatka</a:t>
          </a:r>
          <a:endParaRPr lang="en-US" sz="1600" kern="1200" dirty="0"/>
        </a:p>
      </dsp:txBody>
      <dsp:txXfrm rot="-5400000">
        <a:off x="1" y="2017346"/>
        <a:ext cx="1146297" cy="491270"/>
      </dsp:txXfrm>
    </dsp:sp>
    <dsp:sp modelId="{F9D3D8C2-B20E-44F8-A63A-8C51E9BFA9C2}">
      <dsp:nvSpPr>
        <dsp:cNvPr id="0" name=""/>
        <dsp:cNvSpPr/>
      </dsp:nvSpPr>
      <dsp:spPr>
        <a:xfrm rot="5400000">
          <a:off x="3965239" y="-1374744"/>
          <a:ext cx="1064418" cy="6702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Jesu li zadaci visokostrukturirani, jasni i dobro definirani</a:t>
          </a:r>
          <a:endParaRPr lang="en-US" sz="1600" kern="1200" dirty="0"/>
        </a:p>
      </dsp:txBody>
      <dsp:txXfrm rot="-5400000">
        <a:off x="1146298" y="1496158"/>
        <a:ext cx="6650341" cy="960496"/>
      </dsp:txXfrm>
    </dsp:sp>
    <dsp:sp modelId="{79C7BB1C-5276-43D5-9EF8-E7F3706B9A5B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Pozicija moći vođe</a:t>
          </a:r>
          <a:endParaRPr lang="en-US" sz="1600" kern="1200" dirty="0"/>
        </a:p>
      </dsp:txBody>
      <dsp:txXfrm rot="-5400000">
        <a:off x="1" y="3461096"/>
        <a:ext cx="1146297" cy="491270"/>
      </dsp:txXfrm>
    </dsp:sp>
    <dsp:sp modelId="{EFD625DF-6880-4709-B68E-B88C2BE8519B}">
      <dsp:nvSpPr>
        <dsp:cNvPr id="0" name=""/>
        <dsp:cNvSpPr/>
      </dsp:nvSpPr>
      <dsp:spPr>
        <a:xfrm rot="5400000">
          <a:off x="3965239" y="69005"/>
          <a:ext cx="1064418" cy="6702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Različita ovisno o položaju koji zauzima u organizacijskoj hijerarhiji</a:t>
          </a:r>
          <a:endParaRPr lang="en-US" sz="1600" kern="1200" dirty="0"/>
        </a:p>
      </dsp:txBody>
      <dsp:txXfrm rot="-5400000">
        <a:off x="1146298" y="2939908"/>
        <a:ext cx="6650341" cy="9604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ABA6A-CA7C-43DD-AEC8-61FE412C57E2}">
      <dsp:nvSpPr>
        <dsp:cNvPr id="0" name=""/>
        <dsp:cNvSpPr/>
      </dsp:nvSpPr>
      <dsp:spPr>
        <a:xfrm>
          <a:off x="1818" y="0"/>
          <a:ext cx="178465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USMJERAVAJUĆI</a:t>
          </a:r>
          <a:endParaRPr lang="en-US" sz="1800" kern="1200" dirty="0"/>
        </a:p>
      </dsp:txBody>
      <dsp:txXfrm>
        <a:off x="1818" y="0"/>
        <a:ext cx="1784653" cy="1357788"/>
      </dsp:txXfrm>
    </dsp:sp>
    <dsp:sp modelId="{9941D99B-09F5-4BF2-82F0-2FCBF3F6CB8B}">
      <dsp:nvSpPr>
        <dsp:cNvPr id="0" name=""/>
        <dsp:cNvSpPr/>
      </dsp:nvSpPr>
      <dsp:spPr>
        <a:xfrm>
          <a:off x="180284" y="1357899"/>
          <a:ext cx="1427723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Postavljaju standarde i očekuju poštivanje</a:t>
          </a:r>
          <a:endParaRPr lang="en-US" sz="1200" kern="1200" dirty="0"/>
        </a:p>
      </dsp:txBody>
      <dsp:txXfrm>
        <a:off x="199595" y="1377210"/>
        <a:ext cx="1389101" cy="620714"/>
      </dsp:txXfrm>
    </dsp:sp>
    <dsp:sp modelId="{067F3F55-BA1E-4BAF-B606-2228DECB4CC0}">
      <dsp:nvSpPr>
        <dsp:cNvPr id="0" name=""/>
        <dsp:cNvSpPr/>
      </dsp:nvSpPr>
      <dsp:spPr>
        <a:xfrm>
          <a:off x="180284" y="2118672"/>
          <a:ext cx="1427723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Upotrebljavaju nagrade, disciplinu i kazne</a:t>
          </a:r>
          <a:endParaRPr lang="en-US" sz="1200" kern="1200" dirty="0"/>
        </a:p>
      </dsp:txBody>
      <dsp:txXfrm>
        <a:off x="199595" y="2137983"/>
        <a:ext cx="1389101" cy="620714"/>
      </dsp:txXfrm>
    </dsp:sp>
    <dsp:sp modelId="{C639F190-8E43-43E5-AB1B-D3928C9116E1}">
      <dsp:nvSpPr>
        <dsp:cNvPr id="0" name=""/>
        <dsp:cNvSpPr/>
      </dsp:nvSpPr>
      <dsp:spPr>
        <a:xfrm>
          <a:off x="180284" y="2879445"/>
          <a:ext cx="1427723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Usmjereni na zadatke</a:t>
          </a:r>
          <a:endParaRPr lang="en-US" sz="1200" kern="1200" dirty="0"/>
        </a:p>
      </dsp:txBody>
      <dsp:txXfrm>
        <a:off x="199595" y="2898756"/>
        <a:ext cx="1389101" cy="620714"/>
      </dsp:txXfrm>
    </dsp:sp>
    <dsp:sp modelId="{0B4CBDAB-9E3F-4205-89DD-F82C8403CDC8}">
      <dsp:nvSpPr>
        <dsp:cNvPr id="0" name=""/>
        <dsp:cNvSpPr/>
      </dsp:nvSpPr>
      <dsp:spPr>
        <a:xfrm>
          <a:off x="180284" y="3640217"/>
          <a:ext cx="1427723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Odluke donosi vođa</a:t>
          </a:r>
          <a:endParaRPr lang="en-US" sz="1200" kern="1200" dirty="0"/>
        </a:p>
      </dsp:txBody>
      <dsp:txXfrm>
        <a:off x="199595" y="3659528"/>
        <a:ext cx="1389101" cy="620714"/>
      </dsp:txXfrm>
    </dsp:sp>
    <dsp:sp modelId="{4F7C8EC6-D65C-4902-BFC6-8171C927C441}">
      <dsp:nvSpPr>
        <dsp:cNvPr id="0" name=""/>
        <dsp:cNvSpPr/>
      </dsp:nvSpPr>
      <dsp:spPr>
        <a:xfrm>
          <a:off x="1920321" y="0"/>
          <a:ext cx="178465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PODRAŽAVAJUĆI</a:t>
          </a:r>
          <a:endParaRPr lang="en-US" sz="1800" kern="1200" dirty="0"/>
        </a:p>
      </dsp:txBody>
      <dsp:txXfrm>
        <a:off x="1920321" y="0"/>
        <a:ext cx="1784653" cy="1357788"/>
      </dsp:txXfrm>
    </dsp:sp>
    <dsp:sp modelId="{B37CDB4B-88CD-4A5F-9C70-D606C916A553}">
      <dsp:nvSpPr>
        <dsp:cNvPr id="0" name=""/>
        <dsp:cNvSpPr/>
      </dsp:nvSpPr>
      <dsp:spPr>
        <a:xfrm>
          <a:off x="2098787" y="1358175"/>
          <a:ext cx="1427723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Prijateljski odnos prema podređenima</a:t>
          </a:r>
          <a:endParaRPr lang="en-US" sz="1200" kern="1200" dirty="0"/>
        </a:p>
      </dsp:txBody>
      <dsp:txXfrm>
        <a:off x="2124830" y="1384218"/>
        <a:ext cx="1375637" cy="837084"/>
      </dsp:txXfrm>
    </dsp:sp>
    <dsp:sp modelId="{9BE790A1-C59C-4163-A2C0-8A73D213A5FB}">
      <dsp:nvSpPr>
        <dsp:cNvPr id="0" name=""/>
        <dsp:cNvSpPr/>
      </dsp:nvSpPr>
      <dsp:spPr>
        <a:xfrm>
          <a:off x="2098787" y="2384141"/>
          <a:ext cx="1427723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Pružaju im potporu</a:t>
          </a:r>
          <a:endParaRPr lang="en-US" sz="1200" kern="1200" dirty="0"/>
        </a:p>
      </dsp:txBody>
      <dsp:txXfrm>
        <a:off x="2124830" y="2410184"/>
        <a:ext cx="1375637" cy="837084"/>
      </dsp:txXfrm>
    </dsp:sp>
    <dsp:sp modelId="{C65EAA54-91E2-4E91-9D33-28ED48324ED5}">
      <dsp:nvSpPr>
        <dsp:cNvPr id="0" name=""/>
        <dsp:cNvSpPr/>
      </dsp:nvSpPr>
      <dsp:spPr>
        <a:xfrm>
          <a:off x="2098787" y="3410107"/>
          <a:ext cx="1427723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Pokazuju interes za njihove potrebe i postignuća</a:t>
          </a:r>
          <a:endParaRPr lang="en-US" sz="1200" kern="1200" dirty="0"/>
        </a:p>
      </dsp:txBody>
      <dsp:txXfrm>
        <a:off x="2124830" y="3436150"/>
        <a:ext cx="1375637" cy="837084"/>
      </dsp:txXfrm>
    </dsp:sp>
    <dsp:sp modelId="{A9BC4794-4A5D-4B61-A01D-28BBF8199B60}">
      <dsp:nvSpPr>
        <dsp:cNvPr id="0" name=""/>
        <dsp:cNvSpPr/>
      </dsp:nvSpPr>
      <dsp:spPr>
        <a:xfrm>
          <a:off x="3838824" y="0"/>
          <a:ext cx="178465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PARTICIPATIVNI</a:t>
          </a:r>
          <a:endParaRPr lang="en-US" sz="1800" kern="1200" dirty="0"/>
        </a:p>
      </dsp:txBody>
      <dsp:txXfrm>
        <a:off x="3838824" y="0"/>
        <a:ext cx="1784653" cy="1357788"/>
      </dsp:txXfrm>
    </dsp:sp>
    <dsp:sp modelId="{1F867460-2250-435F-A103-B564183EC06E}">
      <dsp:nvSpPr>
        <dsp:cNvPr id="0" name=""/>
        <dsp:cNvSpPr/>
      </dsp:nvSpPr>
      <dsp:spPr>
        <a:xfrm>
          <a:off x="4017289" y="1359114"/>
          <a:ext cx="1427723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Vođe uzimaju u obzir sugestije i prijedloge podređenih</a:t>
          </a:r>
          <a:endParaRPr lang="en-US" sz="1200" kern="1200" dirty="0"/>
        </a:p>
      </dsp:txBody>
      <dsp:txXfrm>
        <a:off x="4057258" y="1399083"/>
        <a:ext cx="1347785" cy="1284701"/>
      </dsp:txXfrm>
    </dsp:sp>
    <dsp:sp modelId="{F403331A-3D7F-4C11-9E9B-56A163CF1620}">
      <dsp:nvSpPr>
        <dsp:cNvPr id="0" name=""/>
        <dsp:cNvSpPr/>
      </dsp:nvSpPr>
      <dsp:spPr>
        <a:xfrm>
          <a:off x="4017289" y="2933699"/>
          <a:ext cx="1427723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Ukljičivanje u proces odlučivanja</a:t>
          </a:r>
          <a:endParaRPr lang="en-US" sz="1200" kern="1200" dirty="0"/>
        </a:p>
      </dsp:txBody>
      <dsp:txXfrm>
        <a:off x="4057258" y="2973668"/>
        <a:ext cx="1347785" cy="1284701"/>
      </dsp:txXfrm>
    </dsp:sp>
    <dsp:sp modelId="{91D19322-05B7-429F-8BC3-BC57A0924737}">
      <dsp:nvSpPr>
        <dsp:cNvPr id="0" name=""/>
        <dsp:cNvSpPr/>
      </dsp:nvSpPr>
      <dsp:spPr>
        <a:xfrm>
          <a:off x="5757327" y="0"/>
          <a:ext cx="178465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VODSTVO USMJERENO NA POSTIGNUĆE</a:t>
          </a:r>
          <a:endParaRPr lang="en-US" sz="1800" kern="1200" dirty="0"/>
        </a:p>
      </dsp:txBody>
      <dsp:txXfrm>
        <a:off x="5757327" y="0"/>
        <a:ext cx="1784653" cy="1357788"/>
      </dsp:txXfrm>
    </dsp:sp>
    <dsp:sp modelId="{6E478A19-9F29-4A84-93AF-1CB643E3E5DA}">
      <dsp:nvSpPr>
        <dsp:cNvPr id="0" name=""/>
        <dsp:cNvSpPr/>
      </dsp:nvSpPr>
      <dsp:spPr>
        <a:xfrm>
          <a:off x="5935792" y="1357788"/>
          <a:ext cx="1427723" cy="294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Postavljanje jasnih, ambicioznih i izazovnih ciljeva te maksimalno angažiranje zaposlenih na njihovom ostvarivanju</a:t>
          </a:r>
          <a:endParaRPr lang="en-US" sz="1200" kern="1200" dirty="0"/>
        </a:p>
      </dsp:txBody>
      <dsp:txXfrm>
        <a:off x="5977609" y="1399605"/>
        <a:ext cx="1344089" cy="28582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87AFB-BFD3-45AD-A538-12C1B0B609E7}">
      <dsp:nvSpPr>
        <dsp:cNvPr id="0" name=""/>
        <dsp:cNvSpPr/>
      </dsp:nvSpPr>
      <dsp:spPr>
        <a:xfrm rot="5400000">
          <a:off x="5137208" y="-2153215"/>
          <a:ext cx="710574" cy="5169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Vođa rješava problem ili donosi odluke upotrebljavajući dostupne informacije</a:t>
          </a:r>
          <a:endParaRPr lang="en-US" sz="2100" kern="1200" dirty="0"/>
        </a:p>
      </dsp:txBody>
      <dsp:txXfrm rot="-5400000">
        <a:off x="2907792" y="110888"/>
        <a:ext cx="5134721" cy="641200"/>
      </dsp:txXfrm>
    </dsp:sp>
    <dsp:sp modelId="{E6FC5929-CDD4-4322-A31F-16AF9156818A}">
      <dsp:nvSpPr>
        <dsp:cNvPr id="0" name=""/>
        <dsp:cNvSpPr/>
      </dsp:nvSpPr>
      <dsp:spPr>
        <a:xfrm>
          <a:off x="0" y="2031"/>
          <a:ext cx="2907792" cy="888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AUTOKRATSKI I (AI)</a:t>
          </a:r>
          <a:endParaRPr lang="en-US" sz="2300" kern="1200" dirty="0"/>
        </a:p>
      </dsp:txBody>
      <dsp:txXfrm>
        <a:off x="43359" y="45390"/>
        <a:ext cx="2821074" cy="801500"/>
      </dsp:txXfrm>
    </dsp:sp>
    <dsp:sp modelId="{12BCA008-31BA-45A9-8AC8-010168AAFC3E}">
      <dsp:nvSpPr>
        <dsp:cNvPr id="0" name=""/>
        <dsp:cNvSpPr/>
      </dsp:nvSpPr>
      <dsp:spPr>
        <a:xfrm rot="5400000">
          <a:off x="5137208" y="-1205933"/>
          <a:ext cx="710574" cy="5169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Vođa dobiva informacije od sljedbenika i tada odlučuje kako riješiti problem</a:t>
          </a:r>
          <a:endParaRPr lang="en-US" sz="2100" kern="1200" dirty="0"/>
        </a:p>
      </dsp:txBody>
      <dsp:txXfrm rot="-5400000">
        <a:off x="2907792" y="1058170"/>
        <a:ext cx="5134721" cy="641200"/>
      </dsp:txXfrm>
    </dsp:sp>
    <dsp:sp modelId="{E72371D0-FBEA-44C7-B54C-3678539A8D50}">
      <dsp:nvSpPr>
        <dsp:cNvPr id="0" name=""/>
        <dsp:cNvSpPr/>
      </dsp:nvSpPr>
      <dsp:spPr>
        <a:xfrm>
          <a:off x="0" y="934661"/>
          <a:ext cx="2907792" cy="888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AUTOKRATSKI II (AII)</a:t>
          </a:r>
          <a:endParaRPr lang="en-US" sz="2300" kern="1200" dirty="0"/>
        </a:p>
      </dsp:txBody>
      <dsp:txXfrm>
        <a:off x="43359" y="978020"/>
        <a:ext cx="2821074" cy="801500"/>
      </dsp:txXfrm>
    </dsp:sp>
    <dsp:sp modelId="{5C198B25-A315-4A4C-8C78-EF282D4EABB5}">
      <dsp:nvSpPr>
        <dsp:cNvPr id="0" name=""/>
        <dsp:cNvSpPr/>
      </dsp:nvSpPr>
      <dsp:spPr>
        <a:xfrm rot="5400000">
          <a:off x="5137208" y="-273304"/>
          <a:ext cx="710574" cy="5169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Vođa dijeli problem sa svakim podređenim posebno</a:t>
          </a:r>
          <a:endParaRPr lang="en-US" sz="2100" kern="1200" dirty="0"/>
        </a:p>
      </dsp:txBody>
      <dsp:txXfrm rot="-5400000">
        <a:off x="2907792" y="1990799"/>
        <a:ext cx="5134721" cy="641200"/>
      </dsp:txXfrm>
    </dsp:sp>
    <dsp:sp modelId="{9B29824A-2CF9-4375-B45A-6081064DBC32}">
      <dsp:nvSpPr>
        <dsp:cNvPr id="0" name=""/>
        <dsp:cNvSpPr/>
      </dsp:nvSpPr>
      <dsp:spPr>
        <a:xfrm>
          <a:off x="0" y="1867290"/>
          <a:ext cx="2907792" cy="888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KONZULTATIVNI I (CI)</a:t>
          </a:r>
          <a:endParaRPr lang="en-US" sz="2300" kern="1200" dirty="0"/>
        </a:p>
      </dsp:txBody>
      <dsp:txXfrm>
        <a:off x="43359" y="1910649"/>
        <a:ext cx="2821074" cy="801500"/>
      </dsp:txXfrm>
    </dsp:sp>
    <dsp:sp modelId="{94AC8C8A-EA87-40BB-B0E4-8ADA01888D05}">
      <dsp:nvSpPr>
        <dsp:cNvPr id="0" name=""/>
        <dsp:cNvSpPr/>
      </dsp:nvSpPr>
      <dsp:spPr>
        <a:xfrm>
          <a:off x="0" y="2799920"/>
          <a:ext cx="2907792" cy="888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KONZULTATIVNI II (CII)</a:t>
          </a:r>
          <a:endParaRPr lang="en-US" sz="2300" kern="1200" dirty="0"/>
        </a:p>
      </dsp:txBody>
      <dsp:txXfrm>
        <a:off x="43359" y="2843279"/>
        <a:ext cx="2821074" cy="801500"/>
      </dsp:txXfrm>
    </dsp:sp>
    <dsp:sp modelId="{3BA62CF3-BB3A-4FB5-A2E8-B718DF645BC4}">
      <dsp:nvSpPr>
        <dsp:cNvPr id="0" name=""/>
        <dsp:cNvSpPr/>
      </dsp:nvSpPr>
      <dsp:spPr>
        <a:xfrm>
          <a:off x="0" y="3732549"/>
          <a:ext cx="2907792" cy="888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GRUPNI ILI PARTICIPATIVNI (GII)</a:t>
          </a:r>
          <a:endParaRPr lang="en-US" sz="2300" kern="1200" dirty="0"/>
        </a:p>
      </dsp:txBody>
      <dsp:txXfrm>
        <a:off x="43359" y="3775908"/>
        <a:ext cx="2821074" cy="801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66660-1D4E-41B0-B49B-196B9882DC8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EC37C-2164-43E7-8DDB-145C057FF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85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49A02-11D4-4433-88EA-27EA698B766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7C22-AC3E-4A2B-A931-8B1CC73E2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7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rget_l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125200" cy="6257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3276600"/>
            <a:ext cx="5181600" cy="1470025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191000"/>
            <a:ext cx="5181600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048001"/>
            <a:ext cx="2286000" cy="2666999"/>
          </a:xfrm>
        </p:spPr>
        <p:txBody>
          <a:bodyPr lIns="274320" tIns="0" rIns="182880">
            <a:norm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3048001"/>
            <a:ext cx="2286000" cy="2666999"/>
          </a:xfrm>
        </p:spPr>
        <p:txBody>
          <a:bodyPr lIns="274320" tIns="0" rIns="182880">
            <a:norm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0" y="3048001"/>
            <a:ext cx="2286000" cy="2666999"/>
          </a:xfrm>
        </p:spPr>
        <p:txBody>
          <a:bodyPr lIns="274320" tIns="0" rIns="182880">
            <a:norm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990601"/>
            <a:ext cx="2286000" cy="1981200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721100" y="990601"/>
            <a:ext cx="2222500" cy="1981200"/>
          </a:xfrm>
        </p:spPr>
        <p:txBody>
          <a:bodyPr>
            <a:normAutofit/>
          </a:bodyPr>
          <a:lstStyle>
            <a:lvl1pPr>
              <a:defRPr sz="14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0" y="990601"/>
            <a:ext cx="2286000" cy="1981200"/>
          </a:xfrm>
        </p:spPr>
        <p:txBody>
          <a:bodyPr>
            <a:normAutofit/>
          </a:bodyPr>
          <a:lstStyle>
            <a:lvl1pPr>
              <a:defRPr sz="14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830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29000" y="27138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12954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29000" y="20046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29000" y="34230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429000" y="41322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429000" y="48414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36000" y="685800"/>
            <a:ext cx="7819800" cy="457200"/>
          </a:xfrm>
        </p:spPr>
        <p:txBody>
          <a:bodyPr>
            <a:normAutofit/>
          </a:bodyPr>
          <a:lstStyle>
            <a:lvl1pPr>
              <a:buFontTx/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066800" y="1143000"/>
            <a:ext cx="3657600" cy="4114800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4953000" y="1143000"/>
            <a:ext cx="3657600" cy="4114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444" y="1295401"/>
            <a:ext cx="3381555" cy="37337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1828800" indent="-1828800">
              <a:buFontTx/>
              <a:buNone/>
              <a:defRPr sz="1200">
                <a:solidFill>
                  <a:schemeClr val="tx1"/>
                </a:solidFill>
              </a:defRPr>
            </a:lvl2pPr>
            <a:lvl3pPr marL="1828800" indent="-1828800">
              <a:buFontTx/>
              <a:buNone/>
              <a:defRPr sz="1200">
                <a:solidFill>
                  <a:schemeClr val="tx1"/>
                </a:solidFill>
              </a:defRPr>
            </a:lvl3pPr>
            <a:lvl4pPr marL="1828800" indent="-1828800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-1828800">
              <a:buFontTx/>
              <a:buNone/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2268" y="1295401"/>
            <a:ext cx="3243532" cy="380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36000" y="712800"/>
            <a:ext cx="7772400" cy="45720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685800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-2331667" y="2570467"/>
            <a:ext cx="530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TARGET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6400800"/>
            <a:ext cx="1409700" cy="3608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85800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-2331667" y="2570467"/>
            <a:ext cx="530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TARGET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dart_lef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152400"/>
            <a:ext cx="7010400" cy="701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arget_sol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1524000"/>
            <a:ext cx="3810000" cy="3810000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990600" y="2743200"/>
            <a:ext cx="70104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00" y="2773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85800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-2331667" y="2570467"/>
            <a:ext cx="530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TARGET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3810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66800"/>
            <a:ext cx="38862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90600"/>
            <a:ext cx="3886200" cy="304800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306512"/>
            <a:ext cx="3886200" cy="43322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1" y="990600"/>
            <a:ext cx="3810000" cy="304800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1" y="1295400"/>
            <a:ext cx="3810000" cy="43434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627313" cy="116205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5853113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627313" cy="4691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68825"/>
            <a:ext cx="5486400" cy="566738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381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135563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66800"/>
            <a:ext cx="77724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96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33800" y="636270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A9EFE93-F287-4331-B820-9EE2079A43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5800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art_and_target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76200" y="4267200"/>
            <a:ext cx="2514600" cy="251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5400000">
            <a:off x="-2331667" y="2570467"/>
            <a:ext cx="530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TARGET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gray">
          <a:xfrm>
            <a:off x="1752600" y="152400"/>
            <a:ext cx="5073651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hr-HR" sz="2400" b="1" dirty="0" smtClean="0">
                <a:solidFill>
                  <a:srgbClr val="171717"/>
                </a:solidFill>
              </a:rPr>
              <a:t>Preddiplomski sveučilišni studij Socijalni rad</a:t>
            </a:r>
            <a:endParaRPr lang="en-US" sz="2400" b="1" dirty="0">
              <a:solidFill>
                <a:srgbClr val="171717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38862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92500"/>
          </a:bodyPr>
          <a:lstStyle/>
          <a:p>
            <a:pPr defTabSz="801688"/>
            <a:r>
              <a:rPr lang="hr-HR" sz="2000" dirty="0" smtClean="0">
                <a:solidFill>
                  <a:srgbClr val="171717"/>
                </a:solidFill>
              </a:rPr>
              <a:t>KOLEGIJ </a:t>
            </a:r>
          </a:p>
          <a:p>
            <a:pPr defTabSz="801688"/>
            <a:r>
              <a:rPr lang="hr-HR" sz="2000" dirty="0" smtClean="0">
                <a:solidFill>
                  <a:srgbClr val="171717"/>
                </a:solidFill>
              </a:rPr>
              <a:t>Organizacija i menadžment u socijalnom radu</a:t>
            </a:r>
          </a:p>
          <a:p>
            <a:pPr defTabSz="801688"/>
            <a:endParaRPr lang="hr-HR" sz="2000" dirty="0">
              <a:solidFill>
                <a:srgbClr val="171717"/>
              </a:solidFill>
            </a:endParaRPr>
          </a:p>
          <a:p>
            <a:pPr defTabSz="801688"/>
            <a:r>
              <a:rPr lang="hr-HR" sz="2000" dirty="0" smtClean="0">
                <a:solidFill>
                  <a:srgbClr val="171717"/>
                </a:solidFill>
              </a:rPr>
              <a:t> </a:t>
            </a:r>
            <a:r>
              <a:rPr lang="hr-HR" sz="2000" dirty="0" smtClean="0">
                <a:solidFill>
                  <a:srgbClr val="171717"/>
                </a:solidFill>
              </a:rPr>
              <a:t>Predavanje_4</a:t>
            </a:r>
            <a:endParaRPr lang="hr-HR" sz="2000" dirty="0" smtClean="0">
              <a:solidFill>
                <a:srgbClr val="171717"/>
              </a:solidFill>
            </a:endParaRPr>
          </a:p>
          <a:p>
            <a:pPr defTabSz="801688"/>
            <a:r>
              <a:rPr lang="hr-HR" sz="2000" dirty="0" smtClean="0">
                <a:solidFill>
                  <a:srgbClr val="171717"/>
                </a:solidFill>
              </a:rPr>
              <a:t> </a:t>
            </a:r>
            <a:r>
              <a:rPr lang="hr-HR" sz="2000" dirty="0" smtClean="0">
                <a:solidFill>
                  <a:srgbClr val="171717"/>
                </a:solidFill>
              </a:rPr>
              <a:t>Vođenje</a:t>
            </a:r>
            <a:endParaRPr lang="en-US" sz="2000" dirty="0"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Vodstvo temeljeno na ovlasti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AUTOKRATSKI STIL VODSTVA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66801"/>
            <a:ext cx="3886200" cy="2590800"/>
          </a:xfrm>
        </p:spPr>
        <p:txBody>
          <a:bodyPr/>
          <a:lstStyle/>
          <a:p>
            <a:r>
              <a:rPr lang="hr-HR" dirty="0" smtClean="0"/>
              <a:t>DEMOKARTSKI STIL VODSTVA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12333922"/>
              </p:ext>
            </p:extLst>
          </p:nvPr>
        </p:nvGraphicFramePr>
        <p:xfrm>
          <a:off x="4800600" y="1066800"/>
          <a:ext cx="40386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49075523"/>
              </p:ext>
            </p:extLst>
          </p:nvPr>
        </p:nvGraphicFramePr>
        <p:xfrm>
          <a:off x="545910" y="990600"/>
          <a:ext cx="3733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2667000" y="3657600"/>
            <a:ext cx="3886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LAISSEZ-FAIR STIL VODSTVA</a:t>
            </a:r>
          </a:p>
          <a:p>
            <a:endParaRPr lang="hr-HR" dirty="0"/>
          </a:p>
          <a:p>
            <a:r>
              <a:rPr lang="hr-HR" dirty="0" smtClean="0"/>
              <a:t>- Vođa se gotovo i ne koristi svojom moći, a suradnici imaju veliku slobodu (neovisni su) u radu i odlučivanju.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Teorija „X” i teorija „Y”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b="1" dirty="0" smtClean="0"/>
              <a:t>Vođa teorije „X”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dirty="0" smtClean="0"/>
              <a:t>Moji zaposleni ne vole raditi i pokušat će izbjeći rad koliko god to bude moguće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dirty="0" smtClean="0"/>
              <a:t>Moji me zaposleni žele i trebaju da im pokazujem smjer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dirty="0" smtClean="0"/>
              <a:t>Odgovoran sam za to da moji zaposleni rade što je više moguće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b="1" dirty="0" smtClean="0"/>
              <a:t>Vođa teorije „Y”</a:t>
            </a:r>
          </a:p>
          <a:p>
            <a:pPr algn="ctr"/>
            <a:endParaRPr lang="hr-HR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b="1" dirty="0" smtClean="0"/>
              <a:t>Većina zaposlenih vole raditi i radom nešto postići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b="1" dirty="0" smtClean="0"/>
              <a:t>Mogu se pouzdati u to da će moji zaposleni sami sebe usmjeravati i raditi na istvarenju ciljeva kompanije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b="1" dirty="0" smtClean="0"/>
              <a:t>Moji zaposleni žele preuzeti odgovornosti na poslu</a:t>
            </a:r>
            <a:endParaRPr lang="en-US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Likertovi sustavi vodstva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9385358"/>
              </p:ext>
            </p:extLst>
          </p:nvPr>
        </p:nvGraphicFramePr>
        <p:xfrm>
          <a:off x="914400" y="762000"/>
          <a:ext cx="80772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502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1401" y="4495800"/>
            <a:ext cx="4962098" cy="990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tx1"/>
                </a:solidFill>
              </a:rPr>
              <a:t>Likert smatra najparticipativnijem sustavu vodstva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tx1"/>
                </a:solidFill>
              </a:rPr>
              <a:t>Menadžer ima potpuno povjerenje u zaposlene, prihvaća njihove ideje i mišljenja te ih nagrađuje na osnovi njihova sudjelovanja u odlučivanju</a:t>
            </a:r>
          </a:p>
        </p:txBody>
      </p:sp>
      <p:sp>
        <p:nvSpPr>
          <p:cNvPr id="8" name="Rectangle 7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7" y="0"/>
            <a:ext cx="9138313" cy="6781800"/>
          </a:xfrm>
          <a:noFill/>
        </p:spPr>
      </p:pic>
    </p:spTree>
    <p:extLst>
      <p:ext uri="{BB962C8B-B14F-4D97-AF65-F5344CB8AC3E}">
        <p14:creationId xmlns:p14="http://schemas.microsoft.com/office/powerpoint/2010/main" val="2040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Fiedlerova situacijska teorija vodstva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3571964"/>
              </p:ext>
            </p:extLst>
          </p:nvPr>
        </p:nvGraphicFramePr>
        <p:xfrm>
          <a:off x="914400" y="1066800"/>
          <a:ext cx="784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Teorija put do cilja (path goal theory)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1608282"/>
              </p:ext>
            </p:extLst>
          </p:nvPr>
        </p:nvGraphicFramePr>
        <p:xfrm>
          <a:off x="914400" y="1066800"/>
          <a:ext cx="7543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39762"/>
          </a:xfrm>
        </p:spPr>
        <p:txBody>
          <a:bodyPr/>
          <a:lstStyle/>
          <a:p>
            <a:r>
              <a:rPr lang="hr-HR" dirty="0" smtClean="0"/>
              <a:t>Vroom-Yettonov model odlučivanja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3863779528"/>
              </p:ext>
            </p:extLst>
          </p:nvPr>
        </p:nvGraphicFramePr>
        <p:xfrm>
          <a:off x="750887" y="1219200"/>
          <a:ext cx="80772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" name="Rectangle 54"/>
          <p:cNvSpPr/>
          <p:nvPr/>
        </p:nvSpPr>
        <p:spPr>
          <a:xfrm>
            <a:off x="3660475" y="4144168"/>
            <a:ext cx="5170487" cy="7127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</a:rPr>
              <a:t>Vođa dijeli probleme s podređenima kao grupom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642945" y="5004593"/>
            <a:ext cx="5141179" cy="7127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</a:rPr>
              <a:t>Vođa dijeli problem sa sljedbenicima kao grupom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772400" cy="639762"/>
          </a:xfrm>
        </p:spPr>
        <p:txBody>
          <a:bodyPr/>
          <a:lstStyle/>
          <a:p>
            <a:r>
              <a:rPr lang="hr-HR" dirty="0" smtClean="0"/>
              <a:t>Hersey-Blanchardov model vodstva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9333818"/>
              </p:ext>
            </p:extLst>
          </p:nvPr>
        </p:nvGraphicFramePr>
        <p:xfrm>
          <a:off x="3238500" y="1411464"/>
          <a:ext cx="57150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0" y="603426"/>
            <a:ext cx="47625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PONAŠANJE VOĐE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5715000"/>
            <a:ext cx="3200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ZADATAK</a:t>
            </a:r>
            <a:endParaRPr lang="hr-HR" dirty="0"/>
          </a:p>
          <a:p>
            <a:pPr algn="ctr"/>
            <a:r>
              <a:rPr lang="hr-HR" dirty="0" smtClean="0"/>
              <a:t>(usmjeravajuće ponašanje)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647700" y="3056530"/>
            <a:ext cx="4419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ODNOSI </a:t>
            </a:r>
          </a:p>
          <a:p>
            <a:pPr algn="ctr"/>
            <a:r>
              <a:rPr lang="hr-HR" dirty="0" smtClean="0"/>
              <a:t>(podržavajuće ponašanje)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124201" y="5486400"/>
            <a:ext cx="1143000" cy="6391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Nizak (slab)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001000" y="5715000"/>
            <a:ext cx="1143000" cy="533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Visok (jak)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352800" y="1449238"/>
            <a:ext cx="1143000" cy="533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Visok (jak)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Hersey-Blanchardov model vodstva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57400" y="990600"/>
            <a:ext cx="47625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SPREMNOST SLJEDBENIKA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5467285"/>
              </p:ext>
            </p:extLst>
          </p:nvPr>
        </p:nvGraphicFramePr>
        <p:xfrm>
          <a:off x="914400" y="2209800"/>
          <a:ext cx="8001000" cy="335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297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VELIKA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UMJERENA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UMJERENA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MALA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97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91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SPOSOBAN I VOLJAN ILI SAMOPOUZDAN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SPOSOBAN ALI NE POKAZUJE VOLJU ILI JE NESIGURAN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NESPOSOBAN, ALI POKAZUJE</a:t>
                      </a:r>
                      <a:r>
                        <a:rPr lang="hr-HR" baseline="0" dirty="0" smtClean="0"/>
                        <a:t> VOLJU ILI SAMOPOUZDANJE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NESPOSOBAN, NE POKAZUJE VOLJU ILI JE NESIGURAN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297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Usmjereno sljedbeniku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Usmjereno vođi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304800"/>
            <a:ext cx="2971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Karakteristike sljedbenika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85800" y="1096370"/>
            <a:ext cx="307757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MALA RAZINA SPREMNOSTI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85800" y="2304197"/>
            <a:ext cx="32004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UMJERENA RAZINA SPREMNOSTI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723900" y="3657600"/>
            <a:ext cx="3200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VELIKA RAZINA SPREMNOSTI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85800" y="5029200"/>
            <a:ext cx="3276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VRLO VELIKA RAZINA SPREMNOSTI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0570" y="2647097"/>
            <a:ext cx="10668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prodaje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220570" y="4038600"/>
            <a:ext cx="118963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sudjeluje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191000" y="5410200"/>
            <a:ext cx="10668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delegira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114800" y="1363070"/>
            <a:ext cx="10668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govori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715000" y="1219200"/>
            <a:ext cx="2819400" cy="867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Veliki naglasak na zadacima/mali naglasak na odnosima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804847" y="2441812"/>
            <a:ext cx="2819400" cy="867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Veliki naglasak na zadacima/veliki naglasak na odnosima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845222" y="3833315"/>
            <a:ext cx="2819400" cy="867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mali naglasak na zadacima/veliki naglasak na odnosima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924834" y="5204915"/>
            <a:ext cx="2819400" cy="867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mali naglasak na zadacima/mali naglasak na odnosima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38934" y="294849"/>
            <a:ext cx="2971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Odgovarajući stil vodstva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Pojam i definiranje vođenja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2133600" y="1393209"/>
            <a:ext cx="6889845" cy="447419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 smtClean="0"/>
              <a:t>Sposobnost utjecaja na druge koji izvršavaju zadatak</a:t>
            </a:r>
            <a:endParaRPr lang="en-US" sz="1800" dirty="0" smtClean="0"/>
          </a:p>
          <a:p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 smtClean="0"/>
              <a:t>Menadžerska funkcija koja podrazumijeva utjecanje na ljude kako bi oni pridonijeli organizacijskim i grupnim ciljevima (H.Weihricha, H.Koontza)</a:t>
            </a:r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/>
          </a:p>
          <a:p>
            <a:endParaRPr lang="hr-HR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Moderno vođenje          </a:t>
            </a:r>
          </a:p>
          <a:p>
            <a:r>
              <a:rPr lang="hr-HR" sz="1800" dirty="0" smtClean="0"/>
              <a:t>			orijentacija na potrošače</a:t>
            </a:r>
          </a:p>
          <a:p>
            <a:r>
              <a:rPr lang="hr-HR" sz="1800" dirty="0"/>
              <a:t>	</a:t>
            </a:r>
            <a:r>
              <a:rPr lang="hr-HR" sz="1800" dirty="0" smtClean="0"/>
              <a:t>		orijentacija na zaposlene</a:t>
            </a:r>
          </a:p>
          <a:p>
            <a:r>
              <a:rPr lang="hr-HR" sz="1800" dirty="0"/>
              <a:t>	</a:t>
            </a:r>
            <a:r>
              <a:rPr lang="hr-HR" sz="1800" dirty="0" smtClean="0"/>
              <a:t>		stalne inovacije i promjene</a:t>
            </a:r>
            <a:endParaRPr lang="en-US" dirty="0"/>
          </a:p>
          <a:p>
            <a:endParaRPr lang="en-US" dirty="0"/>
          </a:p>
        </p:txBody>
      </p:sp>
      <p:pic>
        <p:nvPicPr>
          <p:cNvPr id="17" name="Picture 16" descr="dart_le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080146"/>
            <a:ext cx="914400" cy="914400"/>
          </a:xfrm>
          <a:prstGeom prst="rect">
            <a:avLst/>
          </a:prstGeom>
        </p:spPr>
      </p:pic>
      <p:pic>
        <p:nvPicPr>
          <p:cNvPr id="18" name="Picture 17" descr="dart_le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4572000"/>
            <a:ext cx="914400" cy="914400"/>
          </a:xfrm>
          <a:prstGeom prst="rect">
            <a:avLst/>
          </a:prstGeom>
        </p:spPr>
      </p:pic>
      <p:pic>
        <p:nvPicPr>
          <p:cNvPr id="19" name="Picture 18" descr="dart_le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914400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990600" y="1143000"/>
            <a:ext cx="7620000" cy="43858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Sjetite se dva </a:t>
            </a:r>
            <a:r>
              <a:rPr lang="hr-HR" altLang="sr-Latn-R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„šefa” </a:t>
            </a: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koja ste imali u </a:t>
            </a:r>
            <a:r>
              <a:rPr lang="hr-HR" altLang="sr-Latn-R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svom okruženju do sada u životu (nastavnici, profesori). </a:t>
            </a: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mogu biti dvije osobe koje su se izmijenile na istom radnom </a:t>
            </a:r>
            <a:r>
              <a:rPr lang="hr-HR" altLang="sr-Latn-R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mjestu, sigurno </a:t>
            </a: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 u svom životu imali dva razrednika! </a:t>
            </a:r>
          </a:p>
          <a:p>
            <a:pPr>
              <a:spcBef>
                <a:spcPct val="50000"/>
              </a:spcBef>
            </a:pP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Usporedite ta dva </a:t>
            </a:r>
            <a:r>
              <a:rPr lang="hr-HR" altLang="sr-Latn-R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„šefa” </a:t>
            </a: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njihove karakteristike vodstva: </a:t>
            </a:r>
            <a:endParaRPr lang="hr-HR" altLang="sr-Latn-RS" sz="4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 svakog od njih napišite i obrazložite po čemu je bio dobar voditelj, a po čemu nije. </a:t>
            </a:r>
            <a:endParaRPr lang="hr-HR" altLang="sr-Latn-R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Pokušajte odrediti za svakog od njih je li bio vođa koji je više usmjeren na zadatak ili na odnose među ljudima. </a:t>
            </a:r>
            <a:endParaRPr lang="hr-HR" altLang="sr-Latn-R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Odredite i koji stil vođenja je svaki od njih primjenjivao te procijenite koliko je taj stil u danoj situaciji bio učinkovit (ili bi neki drugi –koji? – bio prikladniji i dao bolje rezultate). Objasnite </a:t>
            </a:r>
            <a:r>
              <a:rPr lang="hr-HR" altLang="sr-Latn-RS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zašto</a:t>
            </a:r>
          </a:p>
          <a:p>
            <a:pPr>
              <a:spcBef>
                <a:spcPct val="50000"/>
              </a:spcBef>
            </a:pP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Vaše odgovore u obliku esejskoga tipa odgovora šaljite do </a:t>
            </a:r>
            <a:r>
              <a:rPr lang="hr-HR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28.05.2020.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na moj i </a:t>
            </a:r>
            <a:r>
              <a:rPr lang="hr-HR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Dominikov mail. 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1447800"/>
            <a:ext cx="7162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1. Sikavica, P., Bahtijarević-Šiber, F., Pološki Vokić, N., Temelji menadžmenta, Školska knjiga, Zagreb, 2008.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76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752600" y="2514600"/>
            <a:ext cx="3581400" cy="2819399"/>
          </a:xfrm>
        </p:spPr>
        <p:txBody>
          <a:bodyPr>
            <a:noAutofit/>
          </a:bodyPr>
          <a:lstStyle/>
          <a:p>
            <a:pPr algn="ctr"/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MENADŽMENT (MENADŽERI)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 smtClean="0"/>
          </a:p>
          <a:p>
            <a:r>
              <a:rPr lang="hr-HR" sz="1600" dirty="0" smtClean="0"/>
              <a:t>„ </a:t>
            </a:r>
            <a:r>
              <a:rPr lang="hr-HR" sz="1600" b="1" dirty="0" smtClean="0"/>
              <a:t>RADE STVARI NA PRAVI NAČIN</a:t>
            </a:r>
            <a:r>
              <a:rPr lang="hr-HR" sz="1600" dirty="0" smtClean="0"/>
              <a:t>”</a:t>
            </a: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hr-HR" sz="1600" dirty="0" smtClean="0"/>
              <a:t>Planira i organizira</a:t>
            </a:r>
          </a:p>
          <a:p>
            <a:pPr marL="285750" indent="-285750">
              <a:buFontTx/>
              <a:buChar char="-"/>
            </a:pPr>
            <a:r>
              <a:rPr lang="hr-HR" sz="1600" dirty="0" smtClean="0"/>
              <a:t>Proces obavljanja poslova pomoću drugih ljudi</a:t>
            </a:r>
          </a:p>
          <a:p>
            <a:pPr marL="285750" indent="-285750">
              <a:buFontTx/>
              <a:buChar char="-"/>
            </a:pPr>
            <a:r>
              <a:rPr lang="hr-HR" sz="1600" dirty="0" smtClean="0"/>
              <a:t>Bavi se procedurama i rezultatima</a:t>
            </a:r>
            <a:endParaRPr lang="hr-HR" sz="1600" dirty="0"/>
          </a:p>
          <a:p>
            <a:pPr marL="285750" indent="-285750">
              <a:buFontTx/>
              <a:buChar char="-"/>
            </a:pPr>
            <a:r>
              <a:rPr lang="hr-HR" sz="1600" dirty="0" smtClean="0"/>
              <a:t>Inzistira na formalizaciji i kontroli</a:t>
            </a:r>
          </a:p>
          <a:p>
            <a:pPr marL="285750" indent="-285750">
              <a:buFontTx/>
              <a:buChar char="-"/>
            </a:pPr>
            <a:r>
              <a:rPr lang="hr-HR" sz="1600" dirty="0" smtClean="0"/>
              <a:t>Upravlja stvarima koje bi se ionako dogodile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>
          <a:xfrm>
            <a:off x="5257800" y="2514600"/>
            <a:ext cx="3733800" cy="2743199"/>
          </a:xfrm>
        </p:spPr>
        <p:txBody>
          <a:bodyPr>
            <a:noAutofit/>
          </a:bodyPr>
          <a:lstStyle/>
          <a:p>
            <a:pPr algn="ctr"/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VOĐENJE (VOĐA)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 smtClean="0"/>
          </a:p>
          <a:p>
            <a:r>
              <a:rPr lang="hr-HR" sz="1600" dirty="0" smtClean="0"/>
              <a:t>„ </a:t>
            </a:r>
            <a:r>
              <a:rPr lang="hr-HR" sz="1600" b="1" dirty="0" smtClean="0"/>
              <a:t>RADI PRAVE STVARI</a:t>
            </a:r>
            <a:r>
              <a:rPr lang="hr-HR" sz="1600" dirty="0" smtClean="0"/>
              <a:t>”</a:t>
            </a:r>
            <a:endParaRPr lang="en-US" sz="1600" dirty="0" smtClean="0"/>
          </a:p>
          <a:p>
            <a:endParaRPr lang="hr-HR" sz="1600" dirty="0" smtClean="0"/>
          </a:p>
          <a:p>
            <a:pPr marL="285750" indent="-285750">
              <a:buFontTx/>
              <a:buChar char="-"/>
            </a:pPr>
            <a:r>
              <a:rPr lang="hr-HR" sz="1600" dirty="0" smtClean="0"/>
              <a:t>Slijeđenje</a:t>
            </a:r>
          </a:p>
          <a:p>
            <a:pPr marL="285750" indent="-285750">
              <a:buFontTx/>
              <a:buChar char="-"/>
            </a:pPr>
            <a:r>
              <a:rPr lang="hr-HR" sz="1600" dirty="0" smtClean="0"/>
              <a:t>Fokusirano na interakciju među ljudima</a:t>
            </a:r>
          </a:p>
          <a:p>
            <a:pPr marL="285750" indent="-285750">
              <a:buFontTx/>
              <a:buChar char="-"/>
            </a:pPr>
            <a:r>
              <a:rPr lang="hr-HR" sz="1600" dirty="0" smtClean="0"/>
              <a:t>Usmjereno na promjene, vizije i strategije</a:t>
            </a:r>
          </a:p>
          <a:p>
            <a:pPr marL="285750" indent="-285750">
              <a:buFontTx/>
              <a:buChar char="-"/>
            </a:pPr>
            <a:r>
              <a:rPr lang="hr-HR" sz="1600" dirty="0" smtClean="0"/>
              <a:t>Usmjeravanje</a:t>
            </a:r>
          </a:p>
          <a:p>
            <a:pPr marL="285750" indent="-285750">
              <a:buFontTx/>
              <a:buChar char="-"/>
            </a:pPr>
            <a:r>
              <a:rPr lang="hr-HR" sz="1600" dirty="0" smtClean="0"/>
              <a:t>Stvaranje onoga do čega nikada nebi došlo bez vođe</a:t>
            </a:r>
          </a:p>
          <a:p>
            <a:endParaRPr lang="hr-HR" sz="16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Odnos menadžmenta i vođenja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90600"/>
            <a:ext cx="1981200" cy="1981200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17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25" y="990600"/>
            <a:ext cx="1981200" cy="1981200"/>
          </a:xfrm>
        </p:spPr>
      </p:pic>
      <p:sp>
        <p:nvSpPr>
          <p:cNvPr id="9" name="Rectangle 8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1981200" cy="1981200"/>
          </a:xfrm>
          <a:prstGeom prst="rect">
            <a:avLst/>
          </a:prstGeom>
        </p:spPr>
      </p:pic>
      <p:pic>
        <p:nvPicPr>
          <p:cNvPr id="3" name="Content Placeholder 1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25" y="228600"/>
            <a:ext cx="1981200" cy="1981200"/>
          </a:xfrm>
          <a:prstGeom prst="rect">
            <a:avLst/>
          </a:prstGeom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914400" y="1964140"/>
            <a:ext cx="3581400" cy="281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KVALITETE   MENADŽERA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Racionalan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Konzultira se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Uporan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Rješava probleme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Nepokolebljiv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Analitičar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Strukturiran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Promišljen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Autoritativan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Djeluje stabilizirajuće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 položajnu moć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648200" y="1933433"/>
            <a:ext cx="3429000" cy="2743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KVALITETE   VOĐE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Vizionar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Strastven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Fleksibilan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Poticajan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Inovativan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Hrabar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Maštovit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 eksperimentira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Inicira promjene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 osobnu moć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3162300" y="3521270"/>
            <a:ext cx="5257800" cy="838200"/>
          </a:xfrm>
        </p:spPr>
        <p:txBody>
          <a:bodyPr>
            <a:normAutofit/>
          </a:bodyPr>
          <a:lstStyle/>
          <a:p>
            <a:pPr lvl="0"/>
            <a:r>
              <a:rPr lang="hr-HR" sz="1600" b="1" dirty="0" smtClean="0"/>
              <a:t>H.Koontz i H. Weihrich </a:t>
            </a:r>
            <a:r>
              <a:rPr lang="en-US" sz="1600" dirty="0" smtClean="0"/>
              <a:t>– </a:t>
            </a:r>
            <a:r>
              <a:rPr lang="hr-HR" sz="1600" dirty="0" smtClean="0"/>
              <a:t>utjecaj, umijeće ili proces utjecaja na ljude i to tako da oni nastoje sa zadovoljstvom ientuzijazmom ostvariti ciljeve grupe</a:t>
            </a:r>
            <a:endParaRPr lang="en-US" sz="1600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3162300" y="2102870"/>
            <a:ext cx="5257800" cy="609600"/>
          </a:xfrm>
        </p:spPr>
        <p:txBody>
          <a:bodyPr>
            <a:normAutofit/>
          </a:bodyPr>
          <a:lstStyle/>
          <a:p>
            <a:pPr lvl="0"/>
            <a:r>
              <a:rPr lang="hr-HR" sz="1600" b="1" dirty="0" smtClean="0"/>
              <a:t>K. Davis </a:t>
            </a:r>
            <a:r>
              <a:rPr lang="en-US" sz="1600" dirty="0" smtClean="0"/>
              <a:t>– </a:t>
            </a:r>
            <a:r>
              <a:rPr lang="hr-HR" sz="1600" dirty="0" smtClean="0"/>
              <a:t>sposobnost da se uvjere ostali da oduševljeno streme određenim ciljevima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3162300" y="2812070"/>
            <a:ext cx="5257800" cy="838200"/>
          </a:xfrm>
        </p:spPr>
        <p:txBody>
          <a:bodyPr>
            <a:normAutofit/>
          </a:bodyPr>
          <a:lstStyle/>
          <a:p>
            <a:pPr lvl="0"/>
            <a:r>
              <a:rPr lang="hr-HR" sz="1600" b="1" dirty="0" smtClean="0"/>
              <a:t>R.Schuller </a:t>
            </a:r>
            <a:r>
              <a:rPr lang="en-US" sz="1600" dirty="0" smtClean="0"/>
              <a:t>– </a:t>
            </a:r>
            <a:r>
              <a:rPr lang="hr-HR" sz="1600" dirty="0" smtClean="0"/>
              <a:t>sila koja pokreće naša nastojanja za uspjehom</a:t>
            </a:r>
            <a:endParaRPr lang="en-US" sz="1600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3210067" y="4320415"/>
            <a:ext cx="5257800" cy="838200"/>
          </a:xfrm>
        </p:spPr>
        <p:txBody>
          <a:bodyPr/>
          <a:lstStyle/>
          <a:p>
            <a:pPr lvl="0"/>
            <a:r>
              <a:rPr lang="hr-HR" sz="1600" b="1" dirty="0" smtClean="0"/>
              <a:t>J.A.Congera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smtClean="0"/>
              <a:t>– </a:t>
            </a:r>
            <a:r>
              <a:rPr lang="hr-HR" sz="1600" dirty="0" smtClean="0"/>
              <a:t>individualna karakteristika, način ponašanja, utjecaj na druge ljude, odnos s drugim ljudima</a:t>
            </a:r>
            <a:endParaRPr lang="en-US" sz="1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2000" y="1295400"/>
            <a:ext cx="8153400" cy="609600"/>
          </a:xfrm>
        </p:spPr>
        <p:txBody>
          <a:bodyPr>
            <a:noAutofit/>
          </a:bodyPr>
          <a:lstStyle/>
          <a:p>
            <a:r>
              <a:rPr lang="hr-HR" sz="1600" dirty="0" smtClean="0"/>
              <a:t>Vođe se ne imenuju, niti biraju, vođe se i ne postavljaju. Vođom se postaje ako osoba posjeduje vodstvene sposobnosti. Bez vodstvenih sposobnosti nema ni vođe.</a:t>
            </a:r>
          </a:p>
          <a:p>
            <a:endParaRPr lang="hr-HR" sz="1600" dirty="0"/>
          </a:p>
        </p:txBody>
      </p:sp>
      <p:sp>
        <p:nvSpPr>
          <p:cNvPr id="24" name="Flowchart: Delay 23"/>
          <p:cNvSpPr/>
          <p:nvPr/>
        </p:nvSpPr>
        <p:spPr>
          <a:xfrm>
            <a:off x="2552700" y="2179070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Flowchart: Delay 24"/>
          <p:cNvSpPr/>
          <p:nvPr/>
        </p:nvSpPr>
        <p:spPr>
          <a:xfrm>
            <a:off x="2552700" y="2910340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Flowchart: Delay 30"/>
          <p:cNvSpPr/>
          <p:nvPr/>
        </p:nvSpPr>
        <p:spPr>
          <a:xfrm>
            <a:off x="2552700" y="361912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Flowchart: Delay 31"/>
          <p:cNvSpPr/>
          <p:nvPr/>
        </p:nvSpPr>
        <p:spPr>
          <a:xfrm>
            <a:off x="2552700" y="432041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90600" y="274638"/>
            <a:ext cx="7772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Pojam i definiranje vodstva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57400" y="6239627"/>
            <a:ext cx="6629400" cy="61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Vodstvo je ključni i kritični faktor uspjeha ili neuspjeha svake organizacije.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 = f ( L, F, S )</a:t>
            </a:r>
          </a:p>
          <a:p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– vođa</a:t>
            </a:r>
          </a:p>
          <a:p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sljedbenik</a:t>
            </a:r>
          </a:p>
          <a:p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- situacija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6292925"/>
              </p:ext>
            </p:extLst>
          </p:nvPr>
        </p:nvGraphicFramePr>
        <p:xfrm>
          <a:off x="5062538" y="1295400"/>
          <a:ext cx="3243262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Elementi vodstva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8077200" y="5900381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248400" y="1447800"/>
            <a:ext cx="990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TKO?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257196" y="4572000"/>
            <a:ext cx="1201004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KAKO?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247564" y="4577686"/>
            <a:ext cx="990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ŠTO?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897577" y="100271"/>
            <a:ext cx="7772400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Posao vodstva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568591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1890" y="3124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Međuljudska dimenzija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63890" y="5139225"/>
            <a:ext cx="7881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NISKA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3890" y="1600200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VISOKA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72218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Tehnička dimenzija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94296" y="1104499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VISOKA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136050"/>
            <a:ext cx="7881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NISKA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vodstva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9870681"/>
              </p:ext>
            </p:extLst>
          </p:nvPr>
        </p:nvGraphicFramePr>
        <p:xfrm>
          <a:off x="2057400" y="1143000"/>
          <a:ext cx="6248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Teorije  vodstva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710" y="76200"/>
            <a:ext cx="45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dirty="0" smtClean="0"/>
              <a:t>VOĐENJE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on_target">
  <a:themeElements>
    <a:clrScheme name="on_target">
      <a:dk1>
        <a:sysClr val="windowText" lastClr="000000"/>
      </a:dk1>
      <a:lt1>
        <a:sysClr val="window" lastClr="FFFFFF"/>
      </a:lt1>
      <a:dk2>
        <a:srgbClr val="B40808"/>
      </a:dk2>
      <a:lt2>
        <a:srgbClr val="E0B7A0"/>
      </a:lt2>
      <a:accent1>
        <a:srgbClr val="B74900"/>
      </a:accent1>
      <a:accent2>
        <a:srgbClr val="943634"/>
      </a:accent2>
      <a:accent3>
        <a:srgbClr val="910101"/>
      </a:accent3>
      <a:accent4>
        <a:srgbClr val="B0402A"/>
      </a:accent4>
      <a:accent5>
        <a:srgbClr val="702010"/>
      </a:accent5>
      <a:accent6>
        <a:srgbClr val="7A4928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565FF2-C8C4-45CA-97E1-F458C853D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PM_on_target</Template>
  <TotalTime>891</TotalTime>
  <Words>1154</Words>
  <Application>Microsoft Office PowerPoint</Application>
  <PresentationFormat>On-screen Show (4:3)</PresentationFormat>
  <Paragraphs>255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Times New Roman</vt:lpstr>
      <vt:lpstr>Trebuchet MS</vt:lpstr>
      <vt:lpstr>Wingdings</vt:lpstr>
      <vt:lpstr>PM_on_target</vt:lpstr>
      <vt:lpstr>PowerPoint Presentation</vt:lpstr>
      <vt:lpstr>Pojam i definiranje vođenja</vt:lpstr>
      <vt:lpstr>Odnos menadžmenta i vođenja</vt:lpstr>
      <vt:lpstr>PowerPoint Presentation</vt:lpstr>
      <vt:lpstr>PowerPoint Presentation</vt:lpstr>
      <vt:lpstr>Elementi vodstva</vt:lpstr>
      <vt:lpstr>PowerPoint Presentation</vt:lpstr>
      <vt:lpstr>Uloga vodstva</vt:lpstr>
      <vt:lpstr>Teorije  vodstva</vt:lpstr>
      <vt:lpstr>Vodstvo temeljeno na ovlasti</vt:lpstr>
      <vt:lpstr>Teorija „X” i teorija „Y”</vt:lpstr>
      <vt:lpstr>Likertovi sustavi vodstva</vt:lpstr>
      <vt:lpstr>PowerPoint Presentation</vt:lpstr>
      <vt:lpstr>Fiedlerova situacijska teorija vodstva</vt:lpstr>
      <vt:lpstr>Teorija put do cilja (path goal theory)</vt:lpstr>
      <vt:lpstr>Vroom-Yettonov model odlučivanja</vt:lpstr>
      <vt:lpstr>Hersey-Blanchardov model vodstva</vt:lpstr>
      <vt:lpstr>Hersey-Blanchardov model vodstva</vt:lpstr>
      <vt:lpstr>PowerPoint Presentation</vt:lpstr>
      <vt:lpstr>ZADATAK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TARGET</dc:title>
  <dc:creator>Jelena</dc:creator>
  <cp:lastModifiedBy>verner</cp:lastModifiedBy>
  <cp:revision>36</cp:revision>
  <dcterms:created xsi:type="dcterms:W3CDTF">2014-04-13T12:59:27Z</dcterms:created>
  <dcterms:modified xsi:type="dcterms:W3CDTF">2020-05-21T09:31:47Z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TC018572749991</vt:lpwstr>
  </property>
</Properties>
</file>