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9" r:id="rId2"/>
    <p:sldId id="290" r:id="rId3"/>
    <p:sldId id="304" r:id="rId4"/>
    <p:sldId id="305" r:id="rId5"/>
    <p:sldId id="306" r:id="rId6"/>
    <p:sldId id="303" r:id="rId7"/>
    <p:sldId id="328" r:id="rId8"/>
    <p:sldId id="325" r:id="rId9"/>
    <p:sldId id="326" r:id="rId10"/>
    <p:sldId id="327" r:id="rId11"/>
    <p:sldId id="308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21" r:id="rId22"/>
    <p:sldId id="319" r:id="rId23"/>
    <p:sldId id="309" r:id="rId24"/>
    <p:sldId id="320" r:id="rId25"/>
    <p:sldId id="323" r:id="rId26"/>
    <p:sldId id="324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0FC1"/>
    <a:srgbClr val="884883"/>
    <a:srgbClr val="D6D4FA"/>
    <a:srgbClr val="C5C5C5"/>
    <a:srgbClr val="FFFFFF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6686" autoAdjust="0"/>
  </p:normalViewPr>
  <p:slideViewPr>
    <p:cSldViewPr snapToGrid="0" snapToObjects="1">
      <p:cViewPr varScale="1">
        <p:scale>
          <a:sx n="78" d="100"/>
          <a:sy n="78" d="100"/>
        </p:scale>
        <p:origin x="7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26.11.2019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173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26.11.2019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178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26.11.2019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06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26.11.2019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4008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26.11.2019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27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26.11.2019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19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26.11.2019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4748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26.11.2019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657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26.11.2019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1607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26.11.2019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945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26.11.2019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494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1FA73-1588-1D44-A977-AEF99512C9BA}" type="datetimeFigureOut">
              <a:rPr lang="de-DE" smtClean="0"/>
              <a:t>26.11.2019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81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2841" r="2611" b="20979"/>
          <a:stretch/>
        </p:blipFill>
        <p:spPr>
          <a:xfrm>
            <a:off x="1" y="0"/>
            <a:ext cx="12191999" cy="6861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38" y="209597"/>
            <a:ext cx="4879497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93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6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vni fakultet Osijek: Nacionalni seminar projekta INSPIRED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96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6002286" cy="68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429" y="0"/>
            <a:ext cx="485308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11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84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95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48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00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12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9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85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2841" r="2611" b="20979"/>
          <a:stretch/>
        </p:blipFill>
        <p:spPr>
          <a:xfrm>
            <a:off x="1" y="0"/>
            <a:ext cx="12191999" cy="6861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362" y="380326"/>
            <a:ext cx="3730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chemeClr val="bg1">
                    <a:lumMod val="85000"/>
                  </a:schemeClr>
                </a:solidFill>
              </a:rPr>
              <a:t>PROJECT VISIBILITY </a:t>
            </a:r>
            <a:endParaRPr lang="en-GB" sz="3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87" y="1797822"/>
            <a:ext cx="3459070" cy="262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90" y="3311033"/>
            <a:ext cx="3601225" cy="273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01" y="2322216"/>
            <a:ext cx="3695995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02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87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21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50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nsive Program in Opatija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09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000" cy="34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686" y="0"/>
            <a:ext cx="6400000" cy="36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00" y="3492000"/>
            <a:ext cx="6144000" cy="345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000" y="3492000"/>
            <a:ext cx="6272000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63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49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6000" cy="338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61" y="0"/>
            <a:ext cx="5760000" cy="32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4000"/>
            <a:ext cx="6400000" cy="36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61" y="3384000"/>
            <a:ext cx="6016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42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 borders in Europe: current challenges from migration and from terrorism … working towards 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95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 borders in Europe: current challenges from migration and from terrorism … working towards 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91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of Law, Ulster University, Northern Ireland - Početna | Facebook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0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vni fakultet Osijek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54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81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07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65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2</Words>
  <Application>Microsoft Office PowerPoint</Application>
  <PresentationFormat>Široki zaslon</PresentationFormat>
  <Paragraphs>1</Paragraphs>
  <Slides>26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Office-Design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ga78qox</dc:creator>
  <cp:lastModifiedBy>Marija Dijanović</cp:lastModifiedBy>
  <cp:revision>65</cp:revision>
  <dcterms:created xsi:type="dcterms:W3CDTF">2018-03-13T09:04:44Z</dcterms:created>
  <dcterms:modified xsi:type="dcterms:W3CDTF">2019-11-26T10:40:48Z</dcterms:modified>
</cp:coreProperties>
</file>