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60" r:id="rId1"/>
  </p:sldMasterIdLst>
  <p:notesMasterIdLst>
    <p:notesMasterId r:id="rId31"/>
  </p:notesMasterIdLst>
  <p:sldIdLst>
    <p:sldId id="256" r:id="rId2"/>
    <p:sldId id="273" r:id="rId3"/>
    <p:sldId id="257" r:id="rId4"/>
    <p:sldId id="284" r:id="rId5"/>
    <p:sldId id="271" r:id="rId6"/>
    <p:sldId id="266" r:id="rId7"/>
    <p:sldId id="287" r:id="rId8"/>
    <p:sldId id="262" r:id="rId9"/>
    <p:sldId id="263" r:id="rId10"/>
    <p:sldId id="289" r:id="rId11"/>
    <p:sldId id="264" r:id="rId12"/>
    <p:sldId id="291" r:id="rId13"/>
    <p:sldId id="290" r:id="rId14"/>
    <p:sldId id="292" r:id="rId15"/>
    <p:sldId id="293" r:id="rId16"/>
    <p:sldId id="294" r:id="rId17"/>
    <p:sldId id="295" r:id="rId18"/>
    <p:sldId id="296" r:id="rId19"/>
    <p:sldId id="297" r:id="rId20"/>
    <p:sldId id="299" r:id="rId21"/>
    <p:sldId id="298" r:id="rId22"/>
    <p:sldId id="300" r:id="rId23"/>
    <p:sldId id="285" r:id="rId24"/>
    <p:sldId id="301" r:id="rId25"/>
    <p:sldId id="260" r:id="rId26"/>
    <p:sldId id="302" r:id="rId27"/>
    <p:sldId id="306" r:id="rId28"/>
    <p:sldId id="307" r:id="rId29"/>
    <p:sldId id="282" r:id="rId30"/>
  </p:sldIdLst>
  <p:sldSz cx="9144000" cy="5143500" type="screen16x9"/>
  <p:notesSz cx="6858000" cy="9144000"/>
  <p:embeddedFontLst>
    <p:embeddedFont>
      <p:font typeface="Red Hat Display Black" panose="020B0604020202020204" charset="-18"/>
      <p:bold r:id="rId32"/>
      <p:boldItalic r:id="rId33"/>
    </p:embeddedFont>
    <p:embeddedFont>
      <p:font typeface="Red Hat Display" panose="020B0604020202020204" charset="-18"/>
      <p:regular r:id="rId34"/>
      <p:bold r:id="rId35"/>
      <p:italic r:id="rId36"/>
      <p:boldItalic r:id="rId37"/>
    </p:embeddedFont>
    <p:embeddedFont>
      <p:font typeface="Raleway" panose="020B0604020202020204" charset="-18"/>
      <p:regular r:id="rId38"/>
      <p:bold r:id="rId39"/>
      <p:italic r:id="rId40"/>
      <p:boldItalic r:id="rId41"/>
    </p:embeddedFont>
    <p:embeddedFont>
      <p:font typeface="Segoe UI Emoji" panose="020B0502040204020203" pitchFamily="34" charset="0"/>
      <p:regular r:id="rId4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3268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323E14A2-4E9B-4991-9D84-97BEC1031BA3}">
  <a:tblStyle styleId="{323E14A2-4E9B-4991-9D84-97BEC1031BA3}" styleName="Table_0">
    <a:wholeTbl>
      <a:tcTxStyle>
        <a:font>
          <a:latin typeface="Arial"/>
          <a:ea typeface="Arial"/>
          <a:cs typeface="Arial"/>
        </a:font>
        <a:srgbClr val="000000"/>
      </a:tcTxStyle>
      <a:tcStyle>
        <a:tcBdr>
          <a:left>
            <a:ln w="9525" cap="flat" cmpd="sng">
              <a:solidFill>
                <a:srgbClr val="000000"/>
              </a:solidFill>
              <a:prstDash val="solid"/>
              <a:round/>
              <a:headEnd type="none" w="sm" len="sm"/>
              <a:tailEnd type="none" w="sm" len="sm"/>
            </a:ln>
          </a:left>
          <a:right>
            <a:ln w="9525" cap="flat" cmpd="sng">
              <a:solidFill>
                <a:srgbClr val="000000"/>
              </a:solidFill>
              <a:prstDash val="solid"/>
              <a:round/>
              <a:headEnd type="none" w="sm" len="sm"/>
              <a:tailEnd type="none" w="sm" len="sm"/>
            </a:ln>
          </a:right>
          <a:top>
            <a:ln w="9525" cap="flat" cmpd="sng">
              <a:solidFill>
                <a:srgbClr val="000000"/>
              </a:solidFill>
              <a:prstDash val="solid"/>
              <a:round/>
              <a:headEnd type="none" w="sm" len="sm"/>
              <a:tailEnd type="none" w="sm" len="sm"/>
            </a:ln>
          </a:top>
          <a:bottom>
            <a:ln w="9525" cap="flat" cmpd="sng">
              <a:solidFill>
                <a:srgbClr val="000000"/>
              </a:solidFill>
              <a:prstDash val="solid"/>
              <a:round/>
              <a:headEnd type="none" w="sm" len="sm"/>
              <a:tailEnd type="none" w="sm" len="sm"/>
            </a:ln>
          </a:bottom>
          <a:insideH>
            <a:ln w="9525" cap="flat" cmpd="sng">
              <a:solidFill>
                <a:srgbClr val="000000"/>
              </a:solidFill>
              <a:prstDash val="solid"/>
              <a:round/>
              <a:headEnd type="none" w="sm" len="sm"/>
              <a:tailEnd type="none" w="sm" len="sm"/>
            </a:ln>
          </a:insideH>
          <a:insideV>
            <a:ln w="9525" cap="flat" cmpd="sng">
              <a:solidFill>
                <a:srgbClr val="000000"/>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8" d="100"/>
          <a:sy n="68" d="100"/>
        </p:scale>
        <p:origin x="763" y="53"/>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8.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3.fntdata"/><Relationship Id="rId42" Type="http://schemas.openxmlformats.org/officeDocument/2006/relationships/font" Target="fonts/font11.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2.fntdata"/><Relationship Id="rId38" Type="http://schemas.openxmlformats.org/officeDocument/2006/relationships/font" Target="fonts/font7.fntdata"/><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10.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1.fntdata"/><Relationship Id="rId37" Type="http://schemas.openxmlformats.org/officeDocument/2006/relationships/font" Target="fonts/font6.fntdata"/><Relationship Id="rId40" Type="http://schemas.openxmlformats.org/officeDocument/2006/relationships/font" Target="fonts/font9.fntdata"/><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5.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4.fntdata"/><Relationship Id="rId43"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317500">
              <a:spcBef>
                <a:spcPts val="0"/>
              </a:spcBef>
              <a:spcAft>
                <a:spcPts val="0"/>
              </a:spcAft>
              <a:buSzPts val="1400"/>
              <a:buChar char="●"/>
              <a:defRPr sz="1100"/>
            </a:lvl1pPr>
            <a:lvl2pPr marL="914400" lvl="1" indent="-317500">
              <a:spcBef>
                <a:spcPts val="0"/>
              </a:spcBef>
              <a:spcAft>
                <a:spcPts val="0"/>
              </a:spcAft>
              <a:buSzPts val="1400"/>
              <a:buChar char="○"/>
              <a:defRPr sz="1100"/>
            </a:lvl2pPr>
            <a:lvl3pPr marL="1371600" lvl="2" indent="-317500">
              <a:spcBef>
                <a:spcPts val="0"/>
              </a:spcBef>
              <a:spcAft>
                <a:spcPts val="0"/>
              </a:spcAft>
              <a:buSzPts val="1400"/>
              <a:buChar char="■"/>
              <a:defRPr sz="1100"/>
            </a:lvl3pPr>
            <a:lvl4pPr marL="1828800" lvl="3" indent="-317500">
              <a:spcBef>
                <a:spcPts val="0"/>
              </a:spcBef>
              <a:spcAft>
                <a:spcPts val="0"/>
              </a:spcAft>
              <a:buSzPts val="1400"/>
              <a:buChar char="●"/>
              <a:defRPr sz="1100"/>
            </a:lvl4pPr>
            <a:lvl5pPr marL="2286000" lvl="4" indent="-317500">
              <a:spcBef>
                <a:spcPts val="0"/>
              </a:spcBef>
              <a:spcAft>
                <a:spcPts val="0"/>
              </a:spcAft>
              <a:buSzPts val="1400"/>
              <a:buChar char="○"/>
              <a:defRPr sz="1100"/>
            </a:lvl5pPr>
            <a:lvl6pPr marL="2743200" lvl="5" indent="-317500">
              <a:spcBef>
                <a:spcPts val="0"/>
              </a:spcBef>
              <a:spcAft>
                <a:spcPts val="0"/>
              </a:spcAft>
              <a:buSzPts val="1400"/>
              <a:buChar char="■"/>
              <a:defRPr sz="1100"/>
            </a:lvl6pPr>
            <a:lvl7pPr marL="3200400" lvl="6" indent="-317500">
              <a:spcBef>
                <a:spcPts val="0"/>
              </a:spcBef>
              <a:spcAft>
                <a:spcPts val="0"/>
              </a:spcAft>
              <a:buSzPts val="1400"/>
              <a:buChar char="●"/>
              <a:defRPr sz="1100"/>
            </a:lvl7pPr>
            <a:lvl8pPr marL="3657600" lvl="7" indent="-317500">
              <a:spcBef>
                <a:spcPts val="0"/>
              </a:spcBef>
              <a:spcAft>
                <a:spcPts val="0"/>
              </a:spcAft>
              <a:buSzPts val="1400"/>
              <a:buChar char="○"/>
              <a:defRPr sz="1100"/>
            </a:lvl8pPr>
            <a:lvl9pPr marL="4114800" lvl="8" indent="-317500">
              <a:spcBef>
                <a:spcPts val="0"/>
              </a:spcBef>
              <a:spcAft>
                <a:spcPts val="0"/>
              </a:spcAft>
              <a:buSzPts val="1400"/>
              <a:buChar char="■"/>
              <a:defRPr sz="1100"/>
            </a:lvl9pPr>
          </a:lstStyle>
          <a:p>
            <a:endParaRPr/>
          </a:p>
        </p:txBody>
      </p:sp>
    </p:spTree>
    <p:extLst>
      <p:ext uri="{BB962C8B-B14F-4D97-AF65-F5344CB8AC3E}">
        <p14:creationId xmlns:p14="http://schemas.microsoft.com/office/powerpoint/2010/main" val="1058461938"/>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g35f391192_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7" name="Google Shape;97;g35f391192_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2425225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g35f391192_0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4" name="Google Shape;174;g35f391192_0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979840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g35f391192_0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4" name="Google Shape;174;g35f391192_0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3867635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g35f391192_0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4" name="Google Shape;174;g35f391192_0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516570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g35f391192_0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4" name="Google Shape;174;g35f391192_0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19124838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g35f391192_0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4" name="Google Shape;174;g35f391192_0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81165310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g35f391192_0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4" name="Google Shape;174;g35f391192_0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93004230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g35f391192_0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4" name="Google Shape;174;g35f391192_0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81694086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g35f391192_0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4" name="Google Shape;174;g35f391192_0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1071600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g35f391192_0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4" name="Google Shape;174;g35f391192_0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4143573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g35f391192_0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4" name="Google Shape;174;g35f391192_0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8596763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p:cNvGrpSpPr/>
        <p:nvPr/>
      </p:nvGrpSpPr>
      <p:grpSpPr>
        <a:xfrm>
          <a:off x="0" y="0"/>
          <a:ext cx="0" cy="0"/>
          <a:chOff x="0" y="0"/>
          <a:chExt cx="0" cy="0"/>
        </a:xfrm>
      </p:grpSpPr>
      <p:sp>
        <p:nvSpPr>
          <p:cNvPr id="276" name="Google Shape;276;g35ed75ccf_0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7" name="Google Shape;277;g35ed75ccf_0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6020635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g35f391192_0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4" name="Google Shape;174;g35f391192_0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51277317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g35f391192_0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4" name="Google Shape;174;g35f391192_0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5482698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5ed75ccf_0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4" name="Google Shape;134;g35ed75ccf_0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73459038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g35f391192_0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4" name="Google Shape;174;g35f391192_0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29660002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5ed75ccf_0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4" name="Google Shape;134;g35ed75ccf_0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51351191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5ed75ccf_0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4" name="Google Shape;134;g35ed75ccf_0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3086582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5ed75ccf_0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4" name="Google Shape;134;g35ed75ccf_0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01635783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5ed75ccf_0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4" name="Google Shape;134;g35ed75ccf_0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36133029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0"/>
        <p:cNvGrpSpPr/>
        <p:nvPr/>
      </p:nvGrpSpPr>
      <p:grpSpPr>
        <a:xfrm>
          <a:off x="0" y="0"/>
          <a:ext cx="0" cy="0"/>
          <a:chOff x="0" y="0"/>
          <a:chExt cx="0" cy="0"/>
        </a:xfrm>
      </p:grpSpPr>
      <p:sp>
        <p:nvSpPr>
          <p:cNvPr id="811" name="Google Shape;811;g134fb1cf8c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12" name="Google Shape;812;g134fb1cf8c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823245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Google Shape;109;g3606f1c2d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0" name="Google Shape;110;g3606f1c2d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2955728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Google Shape;244;g35ed75ccf_0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5" name="Google Shape;245;g35ed75ccf_0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6337351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Google Shape;190;g35f391192_06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1" name="Google Shape;191;g35f391192_06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7320718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Google Shape;190;g35f391192_06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1" name="Google Shape;191;g35f391192_06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1374013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
        <p:cNvGrpSpPr/>
        <p:nvPr/>
      </p:nvGrpSpPr>
      <p:grpSpPr>
        <a:xfrm>
          <a:off x="0" y="0"/>
          <a:ext cx="0" cy="0"/>
          <a:chOff x="0" y="0"/>
          <a:chExt cx="0" cy="0"/>
        </a:xfrm>
      </p:grpSpPr>
      <p:sp>
        <p:nvSpPr>
          <p:cNvPr id="158" name="Google Shape;158;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9" name="Google Shape;159;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8097511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Google Shape;165;g35f391192_0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6" name="Google Shape;166;g35f391192_0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3365159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Google Shape;165;g35f391192_0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6" name="Google Shape;166;g35f391192_0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9986681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9"/>
        <p:cNvGrpSpPr/>
        <p:nvPr/>
      </p:nvGrpSpPr>
      <p:grpSpPr>
        <a:xfrm>
          <a:off x="0" y="0"/>
          <a:ext cx="0" cy="0"/>
          <a:chOff x="0" y="0"/>
          <a:chExt cx="0" cy="0"/>
        </a:xfrm>
      </p:grpSpPr>
      <p:sp>
        <p:nvSpPr>
          <p:cNvPr id="10" name="Google Shape;10;p2"/>
          <p:cNvSpPr/>
          <p:nvPr/>
        </p:nvSpPr>
        <p:spPr>
          <a:xfrm>
            <a:off x="0" y="0"/>
            <a:ext cx="9144000" cy="5143500"/>
          </a:xfrm>
          <a:prstGeom prst="rect">
            <a:avLst/>
          </a:prstGeom>
          <a:solidFill>
            <a:srgbClr val="142236">
              <a:alpha val="530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11;p2"/>
          <p:cNvSpPr/>
          <p:nvPr/>
        </p:nvSpPr>
        <p:spPr>
          <a:xfrm rot="10800000" flipH="1">
            <a:off x="0" y="-50"/>
            <a:ext cx="6081900" cy="2766600"/>
          </a:xfrm>
          <a:prstGeom prst="round1Rect">
            <a:avLst>
              <a:gd name="adj" fmla="val 50000"/>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12;p2"/>
          <p:cNvSpPr txBox="1">
            <a:spLocks noGrp="1"/>
          </p:cNvSpPr>
          <p:nvPr>
            <p:ph type="ctrTitle"/>
          </p:nvPr>
        </p:nvSpPr>
        <p:spPr>
          <a:xfrm>
            <a:off x="456600" y="459275"/>
            <a:ext cx="5150400" cy="1844700"/>
          </a:xfrm>
          <a:prstGeom prst="rect">
            <a:avLst/>
          </a:prstGeom>
        </p:spPr>
        <p:txBody>
          <a:bodyPr spcFirstLastPara="1" wrap="square" lIns="0" tIns="0" rIns="0" bIns="0" anchor="ctr" anchorCtr="0">
            <a:noAutofit/>
          </a:bodyPr>
          <a:lstStyle>
            <a:lvl1pPr lvl="0" rtl="0">
              <a:spcBef>
                <a:spcPts val="0"/>
              </a:spcBef>
              <a:spcAft>
                <a:spcPts val="0"/>
              </a:spcAft>
              <a:buSzPts val="4400"/>
              <a:buNone/>
              <a:defRPr sz="4400"/>
            </a:lvl1pPr>
            <a:lvl2pPr lvl="1" rtl="0">
              <a:spcBef>
                <a:spcPts val="0"/>
              </a:spcBef>
              <a:spcAft>
                <a:spcPts val="0"/>
              </a:spcAft>
              <a:buSzPts val="4400"/>
              <a:buNone/>
              <a:defRPr sz="4400"/>
            </a:lvl2pPr>
            <a:lvl3pPr lvl="2" rtl="0">
              <a:spcBef>
                <a:spcPts val="0"/>
              </a:spcBef>
              <a:spcAft>
                <a:spcPts val="0"/>
              </a:spcAft>
              <a:buSzPts val="4400"/>
              <a:buNone/>
              <a:defRPr sz="4400"/>
            </a:lvl3pPr>
            <a:lvl4pPr lvl="3" rtl="0">
              <a:spcBef>
                <a:spcPts val="0"/>
              </a:spcBef>
              <a:spcAft>
                <a:spcPts val="0"/>
              </a:spcAft>
              <a:buSzPts val="4400"/>
              <a:buNone/>
              <a:defRPr sz="4400"/>
            </a:lvl4pPr>
            <a:lvl5pPr lvl="4" rtl="0">
              <a:spcBef>
                <a:spcPts val="0"/>
              </a:spcBef>
              <a:spcAft>
                <a:spcPts val="0"/>
              </a:spcAft>
              <a:buSzPts val="4400"/>
              <a:buNone/>
              <a:defRPr sz="4400"/>
            </a:lvl5pPr>
            <a:lvl6pPr lvl="5" rtl="0">
              <a:spcBef>
                <a:spcPts val="0"/>
              </a:spcBef>
              <a:spcAft>
                <a:spcPts val="0"/>
              </a:spcAft>
              <a:buSzPts val="4400"/>
              <a:buNone/>
              <a:defRPr sz="4400"/>
            </a:lvl6pPr>
            <a:lvl7pPr lvl="6" rtl="0">
              <a:spcBef>
                <a:spcPts val="0"/>
              </a:spcBef>
              <a:spcAft>
                <a:spcPts val="0"/>
              </a:spcAft>
              <a:buSzPts val="4400"/>
              <a:buNone/>
              <a:defRPr sz="4400"/>
            </a:lvl7pPr>
            <a:lvl8pPr lvl="7" rtl="0">
              <a:spcBef>
                <a:spcPts val="0"/>
              </a:spcBef>
              <a:spcAft>
                <a:spcPts val="0"/>
              </a:spcAft>
              <a:buSzPts val="4400"/>
              <a:buNone/>
              <a:defRPr sz="4400"/>
            </a:lvl8pPr>
            <a:lvl9pPr lvl="8" rtl="0">
              <a:spcBef>
                <a:spcPts val="0"/>
              </a:spcBef>
              <a:spcAft>
                <a:spcPts val="0"/>
              </a:spcAft>
              <a:buSzPts val="4400"/>
              <a:buNone/>
              <a:defRPr sz="4400"/>
            </a:lvl9pPr>
          </a:lstStyle>
          <a:p>
            <a:endParaRPr/>
          </a:p>
        </p:txBody>
      </p:sp>
      <p:sp>
        <p:nvSpPr>
          <p:cNvPr id="13" name="Google Shape;13;p2"/>
          <p:cNvSpPr/>
          <p:nvPr/>
        </p:nvSpPr>
        <p:spPr>
          <a:xfrm flipH="1">
            <a:off x="7944600" y="3944200"/>
            <a:ext cx="1199400" cy="1199400"/>
          </a:xfrm>
          <a:prstGeom prst="round1Rect">
            <a:avLst>
              <a:gd name="adj" fmla="val 50000"/>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 1 column" type="tx">
  <p:cSld name="TITLE_AND_BODY">
    <p:spTree>
      <p:nvGrpSpPr>
        <p:cNvPr id="1" name="Shape 28"/>
        <p:cNvGrpSpPr/>
        <p:nvPr/>
      </p:nvGrpSpPr>
      <p:grpSpPr>
        <a:xfrm>
          <a:off x="0" y="0"/>
          <a:ext cx="0" cy="0"/>
          <a:chOff x="0" y="0"/>
          <a:chExt cx="0" cy="0"/>
        </a:xfrm>
      </p:grpSpPr>
      <p:grpSp>
        <p:nvGrpSpPr>
          <p:cNvPr id="29" name="Google Shape;29;p5"/>
          <p:cNvGrpSpPr/>
          <p:nvPr/>
        </p:nvGrpSpPr>
        <p:grpSpPr>
          <a:xfrm>
            <a:off x="0" y="-50"/>
            <a:ext cx="9144000" cy="5143575"/>
            <a:chOff x="0" y="-50"/>
            <a:chExt cx="9144000" cy="5143575"/>
          </a:xfrm>
        </p:grpSpPr>
        <p:sp>
          <p:nvSpPr>
            <p:cNvPr id="30" name="Google Shape;30;p5"/>
            <p:cNvSpPr/>
            <p:nvPr/>
          </p:nvSpPr>
          <p:spPr>
            <a:xfrm>
              <a:off x="0" y="0"/>
              <a:ext cx="9144000" cy="5143500"/>
            </a:xfrm>
            <a:prstGeom prst="rect">
              <a:avLst/>
            </a:prstGeom>
            <a:solidFill>
              <a:srgbClr val="142236">
                <a:alpha val="7989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1" name="Google Shape;31;p5"/>
            <p:cNvGrpSpPr/>
            <p:nvPr/>
          </p:nvGrpSpPr>
          <p:grpSpPr>
            <a:xfrm>
              <a:off x="0" y="-50"/>
              <a:ext cx="9144000" cy="5143575"/>
              <a:chOff x="0" y="-250"/>
              <a:chExt cx="9144000" cy="5143575"/>
            </a:xfrm>
          </p:grpSpPr>
          <p:sp>
            <p:nvSpPr>
              <p:cNvPr id="32" name="Google Shape;32;p5"/>
              <p:cNvSpPr/>
              <p:nvPr/>
            </p:nvSpPr>
            <p:spPr>
              <a:xfrm>
                <a:off x="0" y="-225"/>
                <a:ext cx="9144000" cy="5143500"/>
              </a:xfrm>
              <a:prstGeom prst="frame">
                <a:avLst>
                  <a:gd name="adj1" fmla="val 8758"/>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33;p5"/>
              <p:cNvSpPr/>
              <p:nvPr/>
            </p:nvSpPr>
            <p:spPr>
              <a:xfrm rot="10800000" flipH="1">
                <a:off x="0" y="-250"/>
                <a:ext cx="4115400" cy="1415100"/>
              </a:xfrm>
              <a:prstGeom prst="round1Rect">
                <a:avLst>
                  <a:gd name="adj" fmla="val 50000"/>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34;p5"/>
              <p:cNvSpPr/>
              <p:nvPr/>
            </p:nvSpPr>
            <p:spPr>
              <a:xfrm flipH="1">
                <a:off x="8760600" y="4759925"/>
                <a:ext cx="383400" cy="383400"/>
              </a:xfrm>
              <a:prstGeom prst="round1Rect">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35" name="Google Shape;35;p5"/>
          <p:cNvSpPr txBox="1">
            <a:spLocks noGrp="1"/>
          </p:cNvSpPr>
          <p:nvPr>
            <p:ph type="title"/>
          </p:nvPr>
        </p:nvSpPr>
        <p:spPr>
          <a:xfrm>
            <a:off x="457200" y="0"/>
            <a:ext cx="3171300" cy="1418400"/>
          </a:xfrm>
          <a:prstGeom prst="rect">
            <a:avLst/>
          </a:prstGeom>
        </p:spPr>
        <p:txBody>
          <a:bodyPr spcFirstLastPara="1" wrap="square" lIns="0" tIns="0" rIns="0" bIns="0" anchor="ctr" anchorCtr="0">
            <a:noAutofit/>
          </a:bodyPr>
          <a:lstStyle>
            <a:lvl1pPr lvl="0" rtl="0">
              <a:spcBef>
                <a:spcPts val="0"/>
              </a:spcBef>
              <a:spcAft>
                <a:spcPts val="0"/>
              </a:spcAft>
              <a:buSzPts val="2600"/>
              <a:buNone/>
              <a:defRPr/>
            </a:lvl1pPr>
            <a:lvl2pPr lvl="1" rtl="0">
              <a:spcBef>
                <a:spcPts val="0"/>
              </a:spcBef>
              <a:spcAft>
                <a:spcPts val="0"/>
              </a:spcAft>
              <a:buSzPts val="2600"/>
              <a:buNone/>
              <a:defRPr/>
            </a:lvl2pPr>
            <a:lvl3pPr lvl="2" rtl="0">
              <a:spcBef>
                <a:spcPts val="0"/>
              </a:spcBef>
              <a:spcAft>
                <a:spcPts val="0"/>
              </a:spcAft>
              <a:buSzPts val="2600"/>
              <a:buNone/>
              <a:defRPr/>
            </a:lvl3pPr>
            <a:lvl4pPr lvl="3" rtl="0">
              <a:spcBef>
                <a:spcPts val="0"/>
              </a:spcBef>
              <a:spcAft>
                <a:spcPts val="0"/>
              </a:spcAft>
              <a:buSzPts val="2600"/>
              <a:buNone/>
              <a:defRPr/>
            </a:lvl4pPr>
            <a:lvl5pPr lvl="4" rtl="0">
              <a:spcBef>
                <a:spcPts val="0"/>
              </a:spcBef>
              <a:spcAft>
                <a:spcPts val="0"/>
              </a:spcAft>
              <a:buSzPts val="2600"/>
              <a:buNone/>
              <a:defRPr/>
            </a:lvl5pPr>
            <a:lvl6pPr lvl="5" rtl="0">
              <a:spcBef>
                <a:spcPts val="0"/>
              </a:spcBef>
              <a:spcAft>
                <a:spcPts val="0"/>
              </a:spcAft>
              <a:buSzPts val="2600"/>
              <a:buNone/>
              <a:defRPr/>
            </a:lvl6pPr>
            <a:lvl7pPr lvl="6" rtl="0">
              <a:spcBef>
                <a:spcPts val="0"/>
              </a:spcBef>
              <a:spcAft>
                <a:spcPts val="0"/>
              </a:spcAft>
              <a:buSzPts val="2600"/>
              <a:buNone/>
              <a:defRPr/>
            </a:lvl7pPr>
            <a:lvl8pPr lvl="7" rtl="0">
              <a:spcBef>
                <a:spcPts val="0"/>
              </a:spcBef>
              <a:spcAft>
                <a:spcPts val="0"/>
              </a:spcAft>
              <a:buSzPts val="2600"/>
              <a:buNone/>
              <a:defRPr/>
            </a:lvl8pPr>
            <a:lvl9pPr lvl="8" rtl="0">
              <a:spcBef>
                <a:spcPts val="0"/>
              </a:spcBef>
              <a:spcAft>
                <a:spcPts val="0"/>
              </a:spcAft>
              <a:buSzPts val="2600"/>
              <a:buNone/>
              <a:defRPr/>
            </a:lvl9pPr>
          </a:lstStyle>
          <a:p>
            <a:endParaRPr/>
          </a:p>
        </p:txBody>
      </p:sp>
      <p:sp>
        <p:nvSpPr>
          <p:cNvPr id="36" name="Google Shape;36;p5"/>
          <p:cNvSpPr txBox="1">
            <a:spLocks noGrp="1"/>
          </p:cNvSpPr>
          <p:nvPr>
            <p:ph type="body" idx="1"/>
          </p:nvPr>
        </p:nvSpPr>
        <p:spPr>
          <a:xfrm>
            <a:off x="913175" y="1746150"/>
            <a:ext cx="5944800" cy="2633700"/>
          </a:xfrm>
          <a:prstGeom prst="rect">
            <a:avLst/>
          </a:prstGeom>
        </p:spPr>
        <p:txBody>
          <a:bodyPr spcFirstLastPara="1" wrap="square" lIns="0" tIns="0" rIns="0" bIns="0" anchor="t" anchorCtr="0">
            <a:noAutofit/>
          </a:bodyPr>
          <a:lstStyle>
            <a:lvl1pPr marL="457200" lvl="0" indent="-381000" rtl="0">
              <a:spcBef>
                <a:spcPts val="600"/>
              </a:spcBef>
              <a:spcAft>
                <a:spcPts val="0"/>
              </a:spcAft>
              <a:buSzPts val="2400"/>
              <a:buChar char="╸"/>
              <a:defRPr/>
            </a:lvl1pPr>
            <a:lvl2pPr marL="914400" lvl="1" indent="-381000" rtl="0">
              <a:spcBef>
                <a:spcPts val="0"/>
              </a:spcBef>
              <a:spcAft>
                <a:spcPts val="0"/>
              </a:spcAft>
              <a:buSzPts val="2400"/>
              <a:buChar char="╶"/>
              <a:defRPr/>
            </a:lvl2pPr>
            <a:lvl3pPr marL="1371600" lvl="2" indent="-381000" rtl="0">
              <a:spcBef>
                <a:spcPts val="0"/>
              </a:spcBef>
              <a:spcAft>
                <a:spcPts val="0"/>
              </a:spcAft>
              <a:buSzPts val="2400"/>
              <a:buChar char="╶"/>
              <a:defRPr/>
            </a:lvl3pPr>
            <a:lvl4pPr marL="1828800" lvl="3" indent="-381000" rtl="0">
              <a:spcBef>
                <a:spcPts val="0"/>
              </a:spcBef>
              <a:spcAft>
                <a:spcPts val="0"/>
              </a:spcAft>
              <a:buSzPts val="2400"/>
              <a:buChar char="╶"/>
              <a:defRPr/>
            </a:lvl4pPr>
            <a:lvl5pPr marL="2286000" lvl="4" indent="-381000" rtl="0">
              <a:spcBef>
                <a:spcPts val="0"/>
              </a:spcBef>
              <a:spcAft>
                <a:spcPts val="0"/>
              </a:spcAft>
              <a:buSzPts val="2400"/>
              <a:buChar char="╶"/>
              <a:defRPr/>
            </a:lvl5pPr>
            <a:lvl6pPr marL="2743200" lvl="5" indent="-381000" rtl="0">
              <a:spcBef>
                <a:spcPts val="0"/>
              </a:spcBef>
              <a:spcAft>
                <a:spcPts val="0"/>
              </a:spcAft>
              <a:buSzPts val="2400"/>
              <a:buChar char="╶"/>
              <a:defRPr/>
            </a:lvl6pPr>
            <a:lvl7pPr marL="3200400" lvl="6" indent="-381000" rtl="0">
              <a:spcBef>
                <a:spcPts val="0"/>
              </a:spcBef>
              <a:spcAft>
                <a:spcPts val="0"/>
              </a:spcAft>
              <a:buSzPts val="2400"/>
              <a:buChar char="╶"/>
              <a:defRPr/>
            </a:lvl7pPr>
            <a:lvl8pPr marL="3657600" lvl="7" indent="-381000" rtl="0">
              <a:spcBef>
                <a:spcPts val="0"/>
              </a:spcBef>
              <a:spcAft>
                <a:spcPts val="0"/>
              </a:spcAft>
              <a:buSzPts val="2400"/>
              <a:buChar char="╶"/>
              <a:defRPr/>
            </a:lvl8pPr>
            <a:lvl9pPr marL="4114800" lvl="8" indent="-381000" rtl="0">
              <a:spcBef>
                <a:spcPts val="0"/>
              </a:spcBef>
              <a:spcAft>
                <a:spcPts val="0"/>
              </a:spcAft>
              <a:buSzPts val="2400"/>
              <a:buChar char="╶"/>
              <a:defRPr/>
            </a:lvl9pPr>
          </a:lstStyle>
          <a:p>
            <a:endParaRPr/>
          </a:p>
        </p:txBody>
      </p:sp>
      <p:sp>
        <p:nvSpPr>
          <p:cNvPr id="37" name="Google Shape;37;p5"/>
          <p:cNvSpPr txBox="1">
            <a:spLocks noGrp="1"/>
          </p:cNvSpPr>
          <p:nvPr>
            <p:ph type="sldNum" idx="12"/>
          </p:nvPr>
        </p:nvSpPr>
        <p:spPr>
          <a:xfrm>
            <a:off x="8760475" y="4759953"/>
            <a:ext cx="383400" cy="383400"/>
          </a:xfrm>
          <a:prstGeom prst="rect">
            <a:avLst/>
          </a:prstGeom>
        </p:spPr>
        <p:txBody>
          <a:bodyPr spcFirstLastPara="1" wrap="square" lIns="0" tIns="0" rIns="0" bIns="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ct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 2 columns" type="twoColTx">
  <p:cSld name="TITLE_AND_TWO_COLUMNS">
    <p:spTree>
      <p:nvGrpSpPr>
        <p:cNvPr id="1" name="Shape 44"/>
        <p:cNvGrpSpPr/>
        <p:nvPr/>
      </p:nvGrpSpPr>
      <p:grpSpPr>
        <a:xfrm>
          <a:off x="0" y="0"/>
          <a:ext cx="0" cy="0"/>
          <a:chOff x="0" y="0"/>
          <a:chExt cx="0" cy="0"/>
        </a:xfrm>
      </p:grpSpPr>
      <p:grpSp>
        <p:nvGrpSpPr>
          <p:cNvPr id="45" name="Google Shape;45;p7"/>
          <p:cNvGrpSpPr/>
          <p:nvPr/>
        </p:nvGrpSpPr>
        <p:grpSpPr>
          <a:xfrm>
            <a:off x="0" y="-50"/>
            <a:ext cx="9144000" cy="5143575"/>
            <a:chOff x="0" y="-50"/>
            <a:chExt cx="9144000" cy="5143575"/>
          </a:xfrm>
        </p:grpSpPr>
        <p:sp>
          <p:nvSpPr>
            <p:cNvPr id="46" name="Google Shape;46;p7"/>
            <p:cNvSpPr/>
            <p:nvPr/>
          </p:nvSpPr>
          <p:spPr>
            <a:xfrm>
              <a:off x="0" y="0"/>
              <a:ext cx="9144000" cy="5143500"/>
            </a:xfrm>
            <a:prstGeom prst="rect">
              <a:avLst/>
            </a:prstGeom>
            <a:solidFill>
              <a:srgbClr val="142236">
                <a:alpha val="7989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7" name="Google Shape;47;p7"/>
            <p:cNvGrpSpPr/>
            <p:nvPr/>
          </p:nvGrpSpPr>
          <p:grpSpPr>
            <a:xfrm>
              <a:off x="0" y="-50"/>
              <a:ext cx="9144000" cy="5143575"/>
              <a:chOff x="0" y="-250"/>
              <a:chExt cx="9144000" cy="5143575"/>
            </a:xfrm>
          </p:grpSpPr>
          <p:sp>
            <p:nvSpPr>
              <p:cNvPr id="48" name="Google Shape;48;p7"/>
              <p:cNvSpPr/>
              <p:nvPr/>
            </p:nvSpPr>
            <p:spPr>
              <a:xfrm>
                <a:off x="0" y="-225"/>
                <a:ext cx="9144000" cy="5143500"/>
              </a:xfrm>
              <a:prstGeom prst="frame">
                <a:avLst>
                  <a:gd name="adj1" fmla="val 8758"/>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49;p7"/>
              <p:cNvSpPr/>
              <p:nvPr/>
            </p:nvSpPr>
            <p:spPr>
              <a:xfrm rot="10800000" flipH="1">
                <a:off x="0" y="-250"/>
                <a:ext cx="4115400" cy="1415100"/>
              </a:xfrm>
              <a:prstGeom prst="round1Rect">
                <a:avLst>
                  <a:gd name="adj" fmla="val 50000"/>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50;p7"/>
              <p:cNvSpPr/>
              <p:nvPr/>
            </p:nvSpPr>
            <p:spPr>
              <a:xfrm flipH="1">
                <a:off x="8760600" y="4759925"/>
                <a:ext cx="383400" cy="383400"/>
              </a:xfrm>
              <a:prstGeom prst="round1Rect">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51" name="Google Shape;51;p7"/>
          <p:cNvSpPr txBox="1">
            <a:spLocks noGrp="1"/>
          </p:cNvSpPr>
          <p:nvPr>
            <p:ph type="title"/>
          </p:nvPr>
        </p:nvSpPr>
        <p:spPr>
          <a:xfrm>
            <a:off x="457200" y="0"/>
            <a:ext cx="3171300" cy="1418400"/>
          </a:xfrm>
          <a:prstGeom prst="rect">
            <a:avLst/>
          </a:prstGeom>
        </p:spPr>
        <p:txBody>
          <a:bodyPr spcFirstLastPara="1" wrap="square" lIns="0" tIns="0" rIns="0" bIns="0" anchor="ctr" anchorCtr="0">
            <a:noAutofit/>
          </a:bodyPr>
          <a:lstStyle>
            <a:lvl1pPr lvl="0" rtl="0">
              <a:spcBef>
                <a:spcPts val="0"/>
              </a:spcBef>
              <a:spcAft>
                <a:spcPts val="0"/>
              </a:spcAft>
              <a:buSzPts val="2600"/>
              <a:buNone/>
              <a:defRPr/>
            </a:lvl1pPr>
            <a:lvl2pPr lvl="1" rtl="0">
              <a:spcBef>
                <a:spcPts val="0"/>
              </a:spcBef>
              <a:spcAft>
                <a:spcPts val="0"/>
              </a:spcAft>
              <a:buSzPts val="2600"/>
              <a:buNone/>
              <a:defRPr/>
            </a:lvl2pPr>
            <a:lvl3pPr lvl="2" rtl="0">
              <a:spcBef>
                <a:spcPts val="0"/>
              </a:spcBef>
              <a:spcAft>
                <a:spcPts val="0"/>
              </a:spcAft>
              <a:buSzPts val="2600"/>
              <a:buNone/>
              <a:defRPr/>
            </a:lvl3pPr>
            <a:lvl4pPr lvl="3" rtl="0">
              <a:spcBef>
                <a:spcPts val="0"/>
              </a:spcBef>
              <a:spcAft>
                <a:spcPts val="0"/>
              </a:spcAft>
              <a:buSzPts val="2600"/>
              <a:buNone/>
              <a:defRPr/>
            </a:lvl4pPr>
            <a:lvl5pPr lvl="4" rtl="0">
              <a:spcBef>
                <a:spcPts val="0"/>
              </a:spcBef>
              <a:spcAft>
                <a:spcPts val="0"/>
              </a:spcAft>
              <a:buSzPts val="2600"/>
              <a:buNone/>
              <a:defRPr/>
            </a:lvl5pPr>
            <a:lvl6pPr lvl="5" rtl="0">
              <a:spcBef>
                <a:spcPts val="0"/>
              </a:spcBef>
              <a:spcAft>
                <a:spcPts val="0"/>
              </a:spcAft>
              <a:buSzPts val="2600"/>
              <a:buNone/>
              <a:defRPr/>
            </a:lvl6pPr>
            <a:lvl7pPr lvl="6" rtl="0">
              <a:spcBef>
                <a:spcPts val="0"/>
              </a:spcBef>
              <a:spcAft>
                <a:spcPts val="0"/>
              </a:spcAft>
              <a:buSzPts val="2600"/>
              <a:buNone/>
              <a:defRPr/>
            </a:lvl7pPr>
            <a:lvl8pPr lvl="7" rtl="0">
              <a:spcBef>
                <a:spcPts val="0"/>
              </a:spcBef>
              <a:spcAft>
                <a:spcPts val="0"/>
              </a:spcAft>
              <a:buSzPts val="2600"/>
              <a:buNone/>
              <a:defRPr/>
            </a:lvl8pPr>
            <a:lvl9pPr lvl="8" rtl="0">
              <a:spcBef>
                <a:spcPts val="0"/>
              </a:spcBef>
              <a:spcAft>
                <a:spcPts val="0"/>
              </a:spcAft>
              <a:buSzPts val="2600"/>
              <a:buNone/>
              <a:defRPr/>
            </a:lvl9pPr>
          </a:lstStyle>
          <a:p>
            <a:endParaRPr/>
          </a:p>
        </p:txBody>
      </p:sp>
      <p:sp>
        <p:nvSpPr>
          <p:cNvPr id="52" name="Google Shape;52;p7"/>
          <p:cNvSpPr txBox="1">
            <a:spLocks noGrp="1"/>
          </p:cNvSpPr>
          <p:nvPr>
            <p:ph type="body" idx="1"/>
          </p:nvPr>
        </p:nvSpPr>
        <p:spPr>
          <a:xfrm>
            <a:off x="913175" y="1746150"/>
            <a:ext cx="3419100" cy="2633700"/>
          </a:xfrm>
          <a:prstGeom prst="rect">
            <a:avLst/>
          </a:prstGeom>
        </p:spPr>
        <p:txBody>
          <a:bodyPr spcFirstLastPara="1" wrap="square" lIns="0" tIns="0" rIns="0" bIns="0" anchor="t" anchorCtr="0">
            <a:noAutofit/>
          </a:bodyPr>
          <a:lstStyle>
            <a:lvl1pPr marL="457200" lvl="0" indent="-355600" rtl="0">
              <a:spcBef>
                <a:spcPts val="600"/>
              </a:spcBef>
              <a:spcAft>
                <a:spcPts val="0"/>
              </a:spcAft>
              <a:buSzPts val="2000"/>
              <a:buChar char="╸"/>
              <a:defRPr sz="2000"/>
            </a:lvl1pPr>
            <a:lvl2pPr marL="914400" lvl="1" indent="-355600" rtl="0">
              <a:spcBef>
                <a:spcPts val="0"/>
              </a:spcBef>
              <a:spcAft>
                <a:spcPts val="0"/>
              </a:spcAft>
              <a:buSzPts val="2000"/>
              <a:buChar char="╶"/>
              <a:defRPr sz="2000"/>
            </a:lvl2pPr>
            <a:lvl3pPr marL="1371600" lvl="2" indent="-355600" rtl="0">
              <a:spcBef>
                <a:spcPts val="0"/>
              </a:spcBef>
              <a:spcAft>
                <a:spcPts val="0"/>
              </a:spcAft>
              <a:buSzPts val="2000"/>
              <a:buChar char="╶"/>
              <a:defRPr sz="2000"/>
            </a:lvl3pPr>
            <a:lvl4pPr marL="1828800" lvl="3" indent="-355600" rtl="0">
              <a:spcBef>
                <a:spcPts val="0"/>
              </a:spcBef>
              <a:spcAft>
                <a:spcPts val="0"/>
              </a:spcAft>
              <a:buSzPts val="2000"/>
              <a:buChar char="╶"/>
              <a:defRPr sz="2000"/>
            </a:lvl4pPr>
            <a:lvl5pPr marL="2286000" lvl="4" indent="-355600" rtl="0">
              <a:spcBef>
                <a:spcPts val="0"/>
              </a:spcBef>
              <a:spcAft>
                <a:spcPts val="0"/>
              </a:spcAft>
              <a:buSzPts val="2000"/>
              <a:buChar char="╶"/>
              <a:defRPr sz="2000"/>
            </a:lvl5pPr>
            <a:lvl6pPr marL="2743200" lvl="5" indent="-355600" rtl="0">
              <a:spcBef>
                <a:spcPts val="0"/>
              </a:spcBef>
              <a:spcAft>
                <a:spcPts val="0"/>
              </a:spcAft>
              <a:buSzPts val="2000"/>
              <a:buChar char="╶"/>
              <a:defRPr sz="2000"/>
            </a:lvl6pPr>
            <a:lvl7pPr marL="3200400" lvl="6" indent="-355600" rtl="0">
              <a:spcBef>
                <a:spcPts val="0"/>
              </a:spcBef>
              <a:spcAft>
                <a:spcPts val="0"/>
              </a:spcAft>
              <a:buSzPts val="2000"/>
              <a:buChar char="╶"/>
              <a:defRPr sz="2000"/>
            </a:lvl7pPr>
            <a:lvl8pPr marL="3657600" lvl="7" indent="-355600" rtl="0">
              <a:spcBef>
                <a:spcPts val="0"/>
              </a:spcBef>
              <a:spcAft>
                <a:spcPts val="0"/>
              </a:spcAft>
              <a:buSzPts val="2000"/>
              <a:buChar char="╶"/>
              <a:defRPr sz="2000"/>
            </a:lvl8pPr>
            <a:lvl9pPr marL="4114800" lvl="8" indent="-355600" rtl="0">
              <a:spcBef>
                <a:spcPts val="0"/>
              </a:spcBef>
              <a:spcAft>
                <a:spcPts val="0"/>
              </a:spcAft>
              <a:buSzPts val="2000"/>
              <a:buChar char="╶"/>
              <a:defRPr sz="2000"/>
            </a:lvl9pPr>
          </a:lstStyle>
          <a:p>
            <a:endParaRPr/>
          </a:p>
        </p:txBody>
      </p:sp>
      <p:sp>
        <p:nvSpPr>
          <p:cNvPr id="53" name="Google Shape;53;p7"/>
          <p:cNvSpPr txBox="1">
            <a:spLocks noGrp="1"/>
          </p:cNvSpPr>
          <p:nvPr>
            <p:ph type="body" idx="2"/>
          </p:nvPr>
        </p:nvSpPr>
        <p:spPr>
          <a:xfrm>
            <a:off x="4811921" y="1746150"/>
            <a:ext cx="3419100" cy="2633700"/>
          </a:xfrm>
          <a:prstGeom prst="rect">
            <a:avLst/>
          </a:prstGeom>
        </p:spPr>
        <p:txBody>
          <a:bodyPr spcFirstLastPara="1" wrap="square" lIns="0" tIns="0" rIns="0" bIns="0" anchor="t" anchorCtr="0">
            <a:noAutofit/>
          </a:bodyPr>
          <a:lstStyle>
            <a:lvl1pPr marL="457200" lvl="0" indent="-355600" rtl="0">
              <a:spcBef>
                <a:spcPts val="600"/>
              </a:spcBef>
              <a:spcAft>
                <a:spcPts val="0"/>
              </a:spcAft>
              <a:buSzPts val="2000"/>
              <a:buChar char="╸"/>
              <a:defRPr sz="2000"/>
            </a:lvl1pPr>
            <a:lvl2pPr marL="914400" lvl="1" indent="-355600" rtl="0">
              <a:spcBef>
                <a:spcPts val="0"/>
              </a:spcBef>
              <a:spcAft>
                <a:spcPts val="0"/>
              </a:spcAft>
              <a:buSzPts val="2000"/>
              <a:buChar char="╶"/>
              <a:defRPr sz="2000"/>
            </a:lvl2pPr>
            <a:lvl3pPr marL="1371600" lvl="2" indent="-355600" rtl="0">
              <a:spcBef>
                <a:spcPts val="0"/>
              </a:spcBef>
              <a:spcAft>
                <a:spcPts val="0"/>
              </a:spcAft>
              <a:buSzPts val="2000"/>
              <a:buChar char="╶"/>
              <a:defRPr sz="2000"/>
            </a:lvl3pPr>
            <a:lvl4pPr marL="1828800" lvl="3" indent="-355600" rtl="0">
              <a:spcBef>
                <a:spcPts val="0"/>
              </a:spcBef>
              <a:spcAft>
                <a:spcPts val="0"/>
              </a:spcAft>
              <a:buSzPts val="2000"/>
              <a:buChar char="╶"/>
              <a:defRPr sz="2000"/>
            </a:lvl4pPr>
            <a:lvl5pPr marL="2286000" lvl="4" indent="-355600" rtl="0">
              <a:spcBef>
                <a:spcPts val="0"/>
              </a:spcBef>
              <a:spcAft>
                <a:spcPts val="0"/>
              </a:spcAft>
              <a:buSzPts val="2000"/>
              <a:buChar char="╶"/>
              <a:defRPr sz="2000"/>
            </a:lvl5pPr>
            <a:lvl6pPr marL="2743200" lvl="5" indent="-355600" rtl="0">
              <a:spcBef>
                <a:spcPts val="0"/>
              </a:spcBef>
              <a:spcAft>
                <a:spcPts val="0"/>
              </a:spcAft>
              <a:buSzPts val="2000"/>
              <a:buChar char="╶"/>
              <a:defRPr sz="2000"/>
            </a:lvl6pPr>
            <a:lvl7pPr marL="3200400" lvl="6" indent="-355600" rtl="0">
              <a:spcBef>
                <a:spcPts val="0"/>
              </a:spcBef>
              <a:spcAft>
                <a:spcPts val="0"/>
              </a:spcAft>
              <a:buSzPts val="2000"/>
              <a:buChar char="╶"/>
              <a:defRPr sz="2000"/>
            </a:lvl7pPr>
            <a:lvl8pPr marL="3657600" lvl="7" indent="-355600" rtl="0">
              <a:spcBef>
                <a:spcPts val="0"/>
              </a:spcBef>
              <a:spcAft>
                <a:spcPts val="0"/>
              </a:spcAft>
              <a:buSzPts val="2000"/>
              <a:buChar char="╶"/>
              <a:defRPr sz="2000"/>
            </a:lvl8pPr>
            <a:lvl9pPr marL="4114800" lvl="8" indent="-355600" rtl="0">
              <a:spcBef>
                <a:spcPts val="0"/>
              </a:spcBef>
              <a:spcAft>
                <a:spcPts val="0"/>
              </a:spcAft>
              <a:buSzPts val="2000"/>
              <a:buChar char="╶"/>
              <a:defRPr sz="2000"/>
            </a:lvl9pPr>
          </a:lstStyle>
          <a:p>
            <a:endParaRPr/>
          </a:p>
        </p:txBody>
      </p:sp>
      <p:sp>
        <p:nvSpPr>
          <p:cNvPr id="54" name="Google Shape;54;p7"/>
          <p:cNvSpPr txBox="1">
            <a:spLocks noGrp="1"/>
          </p:cNvSpPr>
          <p:nvPr>
            <p:ph type="sldNum" idx="12"/>
          </p:nvPr>
        </p:nvSpPr>
        <p:spPr>
          <a:xfrm>
            <a:off x="8760475" y="4759953"/>
            <a:ext cx="383400" cy="383400"/>
          </a:xfrm>
          <a:prstGeom prst="rect">
            <a:avLst/>
          </a:prstGeom>
        </p:spPr>
        <p:txBody>
          <a:bodyPr spcFirstLastPara="1" wrap="square" lIns="0" tIns="0" rIns="0" bIns="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ct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 3 columns">
  <p:cSld name="TITLE_AND_TWO_COLUMNS_1">
    <p:spTree>
      <p:nvGrpSpPr>
        <p:cNvPr id="1" name="Shape 55"/>
        <p:cNvGrpSpPr/>
        <p:nvPr/>
      </p:nvGrpSpPr>
      <p:grpSpPr>
        <a:xfrm>
          <a:off x="0" y="0"/>
          <a:ext cx="0" cy="0"/>
          <a:chOff x="0" y="0"/>
          <a:chExt cx="0" cy="0"/>
        </a:xfrm>
      </p:grpSpPr>
      <p:grpSp>
        <p:nvGrpSpPr>
          <p:cNvPr id="56" name="Google Shape;56;p8"/>
          <p:cNvGrpSpPr/>
          <p:nvPr/>
        </p:nvGrpSpPr>
        <p:grpSpPr>
          <a:xfrm>
            <a:off x="0" y="-50"/>
            <a:ext cx="9144000" cy="5143575"/>
            <a:chOff x="0" y="-50"/>
            <a:chExt cx="9144000" cy="5143575"/>
          </a:xfrm>
        </p:grpSpPr>
        <p:sp>
          <p:nvSpPr>
            <p:cNvPr id="57" name="Google Shape;57;p8"/>
            <p:cNvSpPr/>
            <p:nvPr/>
          </p:nvSpPr>
          <p:spPr>
            <a:xfrm>
              <a:off x="0" y="0"/>
              <a:ext cx="9144000" cy="5143500"/>
            </a:xfrm>
            <a:prstGeom prst="rect">
              <a:avLst/>
            </a:prstGeom>
            <a:solidFill>
              <a:srgbClr val="142236">
                <a:alpha val="7989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8" name="Google Shape;58;p8"/>
            <p:cNvGrpSpPr/>
            <p:nvPr/>
          </p:nvGrpSpPr>
          <p:grpSpPr>
            <a:xfrm>
              <a:off x="0" y="-50"/>
              <a:ext cx="9144000" cy="5143575"/>
              <a:chOff x="0" y="-250"/>
              <a:chExt cx="9144000" cy="5143575"/>
            </a:xfrm>
          </p:grpSpPr>
          <p:sp>
            <p:nvSpPr>
              <p:cNvPr id="59" name="Google Shape;59;p8"/>
              <p:cNvSpPr/>
              <p:nvPr/>
            </p:nvSpPr>
            <p:spPr>
              <a:xfrm>
                <a:off x="0" y="-225"/>
                <a:ext cx="9144000" cy="5143500"/>
              </a:xfrm>
              <a:prstGeom prst="frame">
                <a:avLst>
                  <a:gd name="adj1" fmla="val 8758"/>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60;p8"/>
              <p:cNvSpPr/>
              <p:nvPr/>
            </p:nvSpPr>
            <p:spPr>
              <a:xfrm rot="10800000" flipH="1">
                <a:off x="0" y="-250"/>
                <a:ext cx="4115400" cy="1415100"/>
              </a:xfrm>
              <a:prstGeom prst="round1Rect">
                <a:avLst>
                  <a:gd name="adj" fmla="val 50000"/>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61;p8"/>
              <p:cNvSpPr/>
              <p:nvPr/>
            </p:nvSpPr>
            <p:spPr>
              <a:xfrm flipH="1">
                <a:off x="8760600" y="4759925"/>
                <a:ext cx="383400" cy="383400"/>
              </a:xfrm>
              <a:prstGeom prst="round1Rect">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62" name="Google Shape;62;p8"/>
          <p:cNvSpPr txBox="1">
            <a:spLocks noGrp="1"/>
          </p:cNvSpPr>
          <p:nvPr>
            <p:ph type="title"/>
          </p:nvPr>
        </p:nvSpPr>
        <p:spPr>
          <a:xfrm>
            <a:off x="457200" y="0"/>
            <a:ext cx="3171300" cy="1418400"/>
          </a:xfrm>
          <a:prstGeom prst="rect">
            <a:avLst/>
          </a:prstGeom>
        </p:spPr>
        <p:txBody>
          <a:bodyPr spcFirstLastPara="1" wrap="square" lIns="0" tIns="0" rIns="0" bIns="0" anchor="ctr" anchorCtr="0">
            <a:noAutofit/>
          </a:bodyPr>
          <a:lstStyle>
            <a:lvl1pPr lvl="0" rtl="0">
              <a:spcBef>
                <a:spcPts val="0"/>
              </a:spcBef>
              <a:spcAft>
                <a:spcPts val="0"/>
              </a:spcAft>
              <a:buSzPts val="2600"/>
              <a:buNone/>
              <a:defRPr/>
            </a:lvl1pPr>
            <a:lvl2pPr lvl="1" rtl="0">
              <a:spcBef>
                <a:spcPts val="0"/>
              </a:spcBef>
              <a:spcAft>
                <a:spcPts val="0"/>
              </a:spcAft>
              <a:buSzPts val="2600"/>
              <a:buNone/>
              <a:defRPr/>
            </a:lvl2pPr>
            <a:lvl3pPr lvl="2" rtl="0">
              <a:spcBef>
                <a:spcPts val="0"/>
              </a:spcBef>
              <a:spcAft>
                <a:spcPts val="0"/>
              </a:spcAft>
              <a:buSzPts val="2600"/>
              <a:buNone/>
              <a:defRPr/>
            </a:lvl3pPr>
            <a:lvl4pPr lvl="3" rtl="0">
              <a:spcBef>
                <a:spcPts val="0"/>
              </a:spcBef>
              <a:spcAft>
                <a:spcPts val="0"/>
              </a:spcAft>
              <a:buSzPts val="2600"/>
              <a:buNone/>
              <a:defRPr/>
            </a:lvl4pPr>
            <a:lvl5pPr lvl="4" rtl="0">
              <a:spcBef>
                <a:spcPts val="0"/>
              </a:spcBef>
              <a:spcAft>
                <a:spcPts val="0"/>
              </a:spcAft>
              <a:buSzPts val="2600"/>
              <a:buNone/>
              <a:defRPr/>
            </a:lvl5pPr>
            <a:lvl6pPr lvl="5" rtl="0">
              <a:spcBef>
                <a:spcPts val="0"/>
              </a:spcBef>
              <a:spcAft>
                <a:spcPts val="0"/>
              </a:spcAft>
              <a:buSzPts val="2600"/>
              <a:buNone/>
              <a:defRPr/>
            </a:lvl6pPr>
            <a:lvl7pPr lvl="6" rtl="0">
              <a:spcBef>
                <a:spcPts val="0"/>
              </a:spcBef>
              <a:spcAft>
                <a:spcPts val="0"/>
              </a:spcAft>
              <a:buSzPts val="2600"/>
              <a:buNone/>
              <a:defRPr/>
            </a:lvl7pPr>
            <a:lvl8pPr lvl="7" rtl="0">
              <a:spcBef>
                <a:spcPts val="0"/>
              </a:spcBef>
              <a:spcAft>
                <a:spcPts val="0"/>
              </a:spcAft>
              <a:buSzPts val="2600"/>
              <a:buNone/>
              <a:defRPr/>
            </a:lvl8pPr>
            <a:lvl9pPr lvl="8" rtl="0">
              <a:spcBef>
                <a:spcPts val="0"/>
              </a:spcBef>
              <a:spcAft>
                <a:spcPts val="0"/>
              </a:spcAft>
              <a:buSzPts val="2600"/>
              <a:buNone/>
              <a:defRPr/>
            </a:lvl9pPr>
          </a:lstStyle>
          <a:p>
            <a:endParaRPr/>
          </a:p>
        </p:txBody>
      </p:sp>
      <p:sp>
        <p:nvSpPr>
          <p:cNvPr id="63" name="Google Shape;63;p8"/>
          <p:cNvSpPr txBox="1">
            <a:spLocks noGrp="1"/>
          </p:cNvSpPr>
          <p:nvPr>
            <p:ph type="body" idx="1"/>
          </p:nvPr>
        </p:nvSpPr>
        <p:spPr>
          <a:xfrm>
            <a:off x="913175" y="1746150"/>
            <a:ext cx="2224200" cy="2633700"/>
          </a:xfrm>
          <a:prstGeom prst="rect">
            <a:avLst/>
          </a:prstGeom>
        </p:spPr>
        <p:txBody>
          <a:bodyPr spcFirstLastPara="1" wrap="square" lIns="0" tIns="0" rIns="0" bIns="0" anchor="t" anchorCtr="0">
            <a:noAutofit/>
          </a:bodyPr>
          <a:lstStyle>
            <a:lvl1pPr marL="457200" lvl="0" indent="-330200" rtl="0">
              <a:spcBef>
                <a:spcPts val="600"/>
              </a:spcBef>
              <a:spcAft>
                <a:spcPts val="0"/>
              </a:spcAft>
              <a:buSzPts val="1600"/>
              <a:buChar char="╸"/>
              <a:defRPr sz="1600"/>
            </a:lvl1pPr>
            <a:lvl2pPr marL="914400" lvl="1" indent="-330200" rtl="0">
              <a:spcBef>
                <a:spcPts val="0"/>
              </a:spcBef>
              <a:spcAft>
                <a:spcPts val="0"/>
              </a:spcAft>
              <a:buSzPts val="1600"/>
              <a:buChar char="╶"/>
              <a:defRPr sz="1600"/>
            </a:lvl2pPr>
            <a:lvl3pPr marL="1371600" lvl="2" indent="-330200" rtl="0">
              <a:spcBef>
                <a:spcPts val="0"/>
              </a:spcBef>
              <a:spcAft>
                <a:spcPts val="0"/>
              </a:spcAft>
              <a:buSzPts val="1600"/>
              <a:buChar char="╶"/>
              <a:defRPr sz="1600"/>
            </a:lvl3pPr>
            <a:lvl4pPr marL="1828800" lvl="3" indent="-330200" rtl="0">
              <a:spcBef>
                <a:spcPts val="0"/>
              </a:spcBef>
              <a:spcAft>
                <a:spcPts val="0"/>
              </a:spcAft>
              <a:buSzPts val="1600"/>
              <a:buChar char="╶"/>
              <a:defRPr sz="1600"/>
            </a:lvl4pPr>
            <a:lvl5pPr marL="2286000" lvl="4" indent="-330200" rtl="0">
              <a:spcBef>
                <a:spcPts val="0"/>
              </a:spcBef>
              <a:spcAft>
                <a:spcPts val="0"/>
              </a:spcAft>
              <a:buSzPts val="1600"/>
              <a:buChar char="╶"/>
              <a:defRPr sz="1600"/>
            </a:lvl5pPr>
            <a:lvl6pPr marL="2743200" lvl="5" indent="-330200" rtl="0">
              <a:spcBef>
                <a:spcPts val="0"/>
              </a:spcBef>
              <a:spcAft>
                <a:spcPts val="0"/>
              </a:spcAft>
              <a:buSzPts val="1600"/>
              <a:buChar char="╶"/>
              <a:defRPr sz="1600"/>
            </a:lvl6pPr>
            <a:lvl7pPr marL="3200400" lvl="6" indent="-330200" rtl="0">
              <a:spcBef>
                <a:spcPts val="0"/>
              </a:spcBef>
              <a:spcAft>
                <a:spcPts val="0"/>
              </a:spcAft>
              <a:buSzPts val="1600"/>
              <a:buChar char="╶"/>
              <a:defRPr sz="1600"/>
            </a:lvl7pPr>
            <a:lvl8pPr marL="3657600" lvl="7" indent="-330200" rtl="0">
              <a:spcBef>
                <a:spcPts val="0"/>
              </a:spcBef>
              <a:spcAft>
                <a:spcPts val="0"/>
              </a:spcAft>
              <a:buSzPts val="1600"/>
              <a:buChar char="╶"/>
              <a:defRPr sz="1600"/>
            </a:lvl8pPr>
            <a:lvl9pPr marL="4114800" lvl="8" indent="-330200" rtl="0">
              <a:spcBef>
                <a:spcPts val="0"/>
              </a:spcBef>
              <a:spcAft>
                <a:spcPts val="0"/>
              </a:spcAft>
              <a:buSzPts val="1600"/>
              <a:buChar char="╶"/>
              <a:defRPr sz="1600"/>
            </a:lvl9pPr>
          </a:lstStyle>
          <a:p>
            <a:endParaRPr/>
          </a:p>
        </p:txBody>
      </p:sp>
      <p:sp>
        <p:nvSpPr>
          <p:cNvPr id="64" name="Google Shape;64;p8"/>
          <p:cNvSpPr txBox="1">
            <a:spLocks noGrp="1"/>
          </p:cNvSpPr>
          <p:nvPr>
            <p:ph type="body" idx="2"/>
          </p:nvPr>
        </p:nvSpPr>
        <p:spPr>
          <a:xfrm>
            <a:off x="3427841" y="1746150"/>
            <a:ext cx="2224200" cy="2633700"/>
          </a:xfrm>
          <a:prstGeom prst="rect">
            <a:avLst/>
          </a:prstGeom>
        </p:spPr>
        <p:txBody>
          <a:bodyPr spcFirstLastPara="1" wrap="square" lIns="0" tIns="0" rIns="0" bIns="0" anchor="t" anchorCtr="0">
            <a:noAutofit/>
          </a:bodyPr>
          <a:lstStyle>
            <a:lvl1pPr marL="457200" lvl="0" indent="-330200" rtl="0">
              <a:spcBef>
                <a:spcPts val="600"/>
              </a:spcBef>
              <a:spcAft>
                <a:spcPts val="0"/>
              </a:spcAft>
              <a:buSzPts val="1600"/>
              <a:buChar char="╸"/>
              <a:defRPr sz="1600"/>
            </a:lvl1pPr>
            <a:lvl2pPr marL="914400" lvl="1" indent="-330200" rtl="0">
              <a:spcBef>
                <a:spcPts val="0"/>
              </a:spcBef>
              <a:spcAft>
                <a:spcPts val="0"/>
              </a:spcAft>
              <a:buSzPts val="1600"/>
              <a:buChar char="╶"/>
              <a:defRPr sz="1600"/>
            </a:lvl2pPr>
            <a:lvl3pPr marL="1371600" lvl="2" indent="-330200" rtl="0">
              <a:spcBef>
                <a:spcPts val="0"/>
              </a:spcBef>
              <a:spcAft>
                <a:spcPts val="0"/>
              </a:spcAft>
              <a:buSzPts val="1600"/>
              <a:buChar char="╶"/>
              <a:defRPr sz="1600"/>
            </a:lvl3pPr>
            <a:lvl4pPr marL="1828800" lvl="3" indent="-330200" rtl="0">
              <a:spcBef>
                <a:spcPts val="0"/>
              </a:spcBef>
              <a:spcAft>
                <a:spcPts val="0"/>
              </a:spcAft>
              <a:buSzPts val="1600"/>
              <a:buChar char="╶"/>
              <a:defRPr sz="1600"/>
            </a:lvl4pPr>
            <a:lvl5pPr marL="2286000" lvl="4" indent="-330200" rtl="0">
              <a:spcBef>
                <a:spcPts val="0"/>
              </a:spcBef>
              <a:spcAft>
                <a:spcPts val="0"/>
              </a:spcAft>
              <a:buSzPts val="1600"/>
              <a:buChar char="╶"/>
              <a:defRPr sz="1600"/>
            </a:lvl5pPr>
            <a:lvl6pPr marL="2743200" lvl="5" indent="-330200" rtl="0">
              <a:spcBef>
                <a:spcPts val="0"/>
              </a:spcBef>
              <a:spcAft>
                <a:spcPts val="0"/>
              </a:spcAft>
              <a:buSzPts val="1600"/>
              <a:buChar char="╶"/>
              <a:defRPr sz="1600"/>
            </a:lvl6pPr>
            <a:lvl7pPr marL="3200400" lvl="6" indent="-330200" rtl="0">
              <a:spcBef>
                <a:spcPts val="0"/>
              </a:spcBef>
              <a:spcAft>
                <a:spcPts val="0"/>
              </a:spcAft>
              <a:buSzPts val="1600"/>
              <a:buChar char="╶"/>
              <a:defRPr sz="1600"/>
            </a:lvl7pPr>
            <a:lvl8pPr marL="3657600" lvl="7" indent="-330200" rtl="0">
              <a:spcBef>
                <a:spcPts val="0"/>
              </a:spcBef>
              <a:spcAft>
                <a:spcPts val="0"/>
              </a:spcAft>
              <a:buSzPts val="1600"/>
              <a:buChar char="╶"/>
              <a:defRPr sz="1600"/>
            </a:lvl8pPr>
            <a:lvl9pPr marL="4114800" lvl="8" indent="-330200" rtl="0">
              <a:spcBef>
                <a:spcPts val="0"/>
              </a:spcBef>
              <a:spcAft>
                <a:spcPts val="0"/>
              </a:spcAft>
              <a:buSzPts val="1600"/>
              <a:buChar char="╶"/>
              <a:defRPr sz="1600"/>
            </a:lvl9pPr>
          </a:lstStyle>
          <a:p>
            <a:endParaRPr/>
          </a:p>
        </p:txBody>
      </p:sp>
      <p:sp>
        <p:nvSpPr>
          <p:cNvPr id="65" name="Google Shape;65;p8"/>
          <p:cNvSpPr txBox="1">
            <a:spLocks noGrp="1"/>
          </p:cNvSpPr>
          <p:nvPr>
            <p:ph type="body" idx="3"/>
          </p:nvPr>
        </p:nvSpPr>
        <p:spPr>
          <a:xfrm>
            <a:off x="5942507" y="1746150"/>
            <a:ext cx="2224200" cy="2633700"/>
          </a:xfrm>
          <a:prstGeom prst="rect">
            <a:avLst/>
          </a:prstGeom>
        </p:spPr>
        <p:txBody>
          <a:bodyPr spcFirstLastPara="1" wrap="square" lIns="0" tIns="0" rIns="0" bIns="0" anchor="t" anchorCtr="0">
            <a:noAutofit/>
          </a:bodyPr>
          <a:lstStyle>
            <a:lvl1pPr marL="457200" lvl="0" indent="-330200" rtl="0">
              <a:spcBef>
                <a:spcPts val="600"/>
              </a:spcBef>
              <a:spcAft>
                <a:spcPts val="0"/>
              </a:spcAft>
              <a:buSzPts val="1600"/>
              <a:buChar char="╸"/>
              <a:defRPr sz="1600"/>
            </a:lvl1pPr>
            <a:lvl2pPr marL="914400" lvl="1" indent="-330200" rtl="0">
              <a:spcBef>
                <a:spcPts val="0"/>
              </a:spcBef>
              <a:spcAft>
                <a:spcPts val="0"/>
              </a:spcAft>
              <a:buSzPts val="1600"/>
              <a:buChar char="╶"/>
              <a:defRPr sz="1600"/>
            </a:lvl2pPr>
            <a:lvl3pPr marL="1371600" lvl="2" indent="-330200" rtl="0">
              <a:spcBef>
                <a:spcPts val="0"/>
              </a:spcBef>
              <a:spcAft>
                <a:spcPts val="0"/>
              </a:spcAft>
              <a:buSzPts val="1600"/>
              <a:buChar char="╶"/>
              <a:defRPr sz="1600"/>
            </a:lvl3pPr>
            <a:lvl4pPr marL="1828800" lvl="3" indent="-330200" rtl="0">
              <a:spcBef>
                <a:spcPts val="0"/>
              </a:spcBef>
              <a:spcAft>
                <a:spcPts val="0"/>
              </a:spcAft>
              <a:buSzPts val="1600"/>
              <a:buChar char="╶"/>
              <a:defRPr sz="1600"/>
            </a:lvl4pPr>
            <a:lvl5pPr marL="2286000" lvl="4" indent="-330200" rtl="0">
              <a:spcBef>
                <a:spcPts val="0"/>
              </a:spcBef>
              <a:spcAft>
                <a:spcPts val="0"/>
              </a:spcAft>
              <a:buSzPts val="1600"/>
              <a:buChar char="╶"/>
              <a:defRPr sz="1600"/>
            </a:lvl5pPr>
            <a:lvl6pPr marL="2743200" lvl="5" indent="-330200" rtl="0">
              <a:spcBef>
                <a:spcPts val="0"/>
              </a:spcBef>
              <a:spcAft>
                <a:spcPts val="0"/>
              </a:spcAft>
              <a:buSzPts val="1600"/>
              <a:buChar char="╶"/>
              <a:defRPr sz="1600"/>
            </a:lvl6pPr>
            <a:lvl7pPr marL="3200400" lvl="6" indent="-330200" rtl="0">
              <a:spcBef>
                <a:spcPts val="0"/>
              </a:spcBef>
              <a:spcAft>
                <a:spcPts val="0"/>
              </a:spcAft>
              <a:buSzPts val="1600"/>
              <a:buChar char="╶"/>
              <a:defRPr sz="1600"/>
            </a:lvl7pPr>
            <a:lvl8pPr marL="3657600" lvl="7" indent="-330200" rtl="0">
              <a:spcBef>
                <a:spcPts val="0"/>
              </a:spcBef>
              <a:spcAft>
                <a:spcPts val="0"/>
              </a:spcAft>
              <a:buSzPts val="1600"/>
              <a:buChar char="╶"/>
              <a:defRPr sz="1600"/>
            </a:lvl8pPr>
            <a:lvl9pPr marL="4114800" lvl="8" indent="-330200" rtl="0">
              <a:spcBef>
                <a:spcPts val="0"/>
              </a:spcBef>
              <a:spcAft>
                <a:spcPts val="0"/>
              </a:spcAft>
              <a:buSzPts val="1600"/>
              <a:buChar char="╶"/>
              <a:defRPr sz="1600"/>
            </a:lvl9pPr>
          </a:lstStyle>
          <a:p>
            <a:endParaRPr/>
          </a:p>
        </p:txBody>
      </p:sp>
      <p:sp>
        <p:nvSpPr>
          <p:cNvPr id="66" name="Google Shape;66;p8"/>
          <p:cNvSpPr txBox="1">
            <a:spLocks noGrp="1"/>
          </p:cNvSpPr>
          <p:nvPr>
            <p:ph type="sldNum" idx="12"/>
          </p:nvPr>
        </p:nvSpPr>
        <p:spPr>
          <a:xfrm>
            <a:off x="8760475" y="4759953"/>
            <a:ext cx="383400" cy="383400"/>
          </a:xfrm>
          <a:prstGeom prst="rect">
            <a:avLst/>
          </a:prstGeom>
        </p:spPr>
        <p:txBody>
          <a:bodyPr spcFirstLastPara="1" wrap="square" lIns="0" tIns="0" rIns="0" bIns="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ct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lank" type="blank">
  <p:cSld name="BLANK">
    <p:bg>
      <p:bgPr>
        <a:solidFill>
          <a:schemeClr val="lt1"/>
        </a:solidFill>
        <a:effectLst/>
      </p:bgPr>
    </p:bg>
    <p:spTree>
      <p:nvGrpSpPr>
        <p:cNvPr id="1" name="Shape 82"/>
        <p:cNvGrpSpPr/>
        <p:nvPr/>
      </p:nvGrpSpPr>
      <p:grpSpPr>
        <a:xfrm>
          <a:off x="0" y="0"/>
          <a:ext cx="0" cy="0"/>
          <a:chOff x="0" y="0"/>
          <a:chExt cx="0" cy="0"/>
        </a:xfrm>
      </p:grpSpPr>
      <p:sp>
        <p:nvSpPr>
          <p:cNvPr id="83" name="Google Shape;83;p11"/>
          <p:cNvSpPr/>
          <p:nvPr/>
        </p:nvSpPr>
        <p:spPr>
          <a:xfrm flipH="1">
            <a:off x="8760600" y="4760125"/>
            <a:ext cx="383400" cy="383400"/>
          </a:xfrm>
          <a:prstGeom prst="round1Rect">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84;p11"/>
          <p:cNvSpPr txBox="1">
            <a:spLocks noGrp="1"/>
          </p:cNvSpPr>
          <p:nvPr>
            <p:ph type="sldNum" idx="12"/>
          </p:nvPr>
        </p:nvSpPr>
        <p:spPr>
          <a:xfrm>
            <a:off x="8760475" y="4759953"/>
            <a:ext cx="383400" cy="383400"/>
          </a:xfrm>
          <a:prstGeom prst="rect">
            <a:avLst/>
          </a:prstGeom>
        </p:spPr>
        <p:txBody>
          <a:bodyPr spcFirstLastPara="1" wrap="square" lIns="0" tIns="0" rIns="0" bIns="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ct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lank - Veiled">
  <p:cSld name="BLANK_1">
    <p:spTree>
      <p:nvGrpSpPr>
        <p:cNvPr id="1" name="Shape 85"/>
        <p:cNvGrpSpPr/>
        <p:nvPr/>
      </p:nvGrpSpPr>
      <p:grpSpPr>
        <a:xfrm>
          <a:off x="0" y="0"/>
          <a:ext cx="0" cy="0"/>
          <a:chOff x="0" y="0"/>
          <a:chExt cx="0" cy="0"/>
        </a:xfrm>
      </p:grpSpPr>
      <p:sp>
        <p:nvSpPr>
          <p:cNvPr id="86" name="Google Shape;86;p12"/>
          <p:cNvSpPr/>
          <p:nvPr/>
        </p:nvSpPr>
        <p:spPr>
          <a:xfrm>
            <a:off x="0" y="0"/>
            <a:ext cx="9144000" cy="5143500"/>
          </a:xfrm>
          <a:prstGeom prst="rect">
            <a:avLst/>
          </a:prstGeom>
          <a:solidFill>
            <a:srgbClr val="142236">
              <a:alpha val="7989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87;p12"/>
          <p:cNvSpPr/>
          <p:nvPr/>
        </p:nvSpPr>
        <p:spPr>
          <a:xfrm flipH="1">
            <a:off x="8760600" y="4760125"/>
            <a:ext cx="383400" cy="383400"/>
          </a:xfrm>
          <a:prstGeom prst="round1Rect">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88;p12"/>
          <p:cNvSpPr txBox="1">
            <a:spLocks noGrp="1"/>
          </p:cNvSpPr>
          <p:nvPr>
            <p:ph type="sldNum" idx="12"/>
          </p:nvPr>
        </p:nvSpPr>
        <p:spPr>
          <a:xfrm>
            <a:off x="8760475" y="4759953"/>
            <a:ext cx="383400" cy="383400"/>
          </a:xfrm>
          <a:prstGeom prst="rect">
            <a:avLst/>
          </a:prstGeom>
        </p:spPr>
        <p:txBody>
          <a:bodyPr spcFirstLastPara="1" wrap="square" lIns="0" tIns="0" rIns="0" bIns="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ct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Image background">
  <p:cSld name="BLANK_1_1">
    <p:spTree>
      <p:nvGrpSpPr>
        <p:cNvPr id="1" name="Shape 89"/>
        <p:cNvGrpSpPr/>
        <p:nvPr/>
      </p:nvGrpSpPr>
      <p:grpSpPr>
        <a:xfrm>
          <a:off x="0" y="0"/>
          <a:ext cx="0" cy="0"/>
          <a:chOff x="0" y="0"/>
          <a:chExt cx="0" cy="0"/>
        </a:xfrm>
      </p:grpSpPr>
      <p:grpSp>
        <p:nvGrpSpPr>
          <p:cNvPr id="90" name="Google Shape;90;p13"/>
          <p:cNvGrpSpPr/>
          <p:nvPr/>
        </p:nvGrpSpPr>
        <p:grpSpPr>
          <a:xfrm>
            <a:off x="0" y="-25"/>
            <a:ext cx="9144000" cy="5143500"/>
            <a:chOff x="0" y="-225"/>
            <a:chExt cx="9144000" cy="5143500"/>
          </a:xfrm>
        </p:grpSpPr>
        <p:sp>
          <p:nvSpPr>
            <p:cNvPr id="91" name="Google Shape;91;p13"/>
            <p:cNvSpPr/>
            <p:nvPr/>
          </p:nvSpPr>
          <p:spPr>
            <a:xfrm>
              <a:off x="0" y="-225"/>
              <a:ext cx="9144000" cy="5143500"/>
            </a:xfrm>
            <a:prstGeom prst="frame">
              <a:avLst>
                <a:gd name="adj1" fmla="val 8758"/>
              </a:avLst>
            </a:prstGeom>
            <a:solidFill>
              <a:srgbClr val="142236">
                <a:alpha val="530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92;p13"/>
            <p:cNvSpPr/>
            <p:nvPr/>
          </p:nvSpPr>
          <p:spPr>
            <a:xfrm rot="10800000" flipH="1">
              <a:off x="0" y="-175"/>
              <a:ext cx="4572000" cy="906300"/>
            </a:xfrm>
            <a:prstGeom prst="round1Rect">
              <a:avLst>
                <a:gd name="adj" fmla="val 50000"/>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endParaRPr>
            </a:p>
          </p:txBody>
        </p:sp>
      </p:grpSp>
      <p:sp>
        <p:nvSpPr>
          <p:cNvPr id="93" name="Google Shape;93;p13"/>
          <p:cNvSpPr/>
          <p:nvPr/>
        </p:nvSpPr>
        <p:spPr>
          <a:xfrm flipH="1">
            <a:off x="8760600" y="4760125"/>
            <a:ext cx="383400" cy="383400"/>
          </a:xfrm>
          <a:prstGeom prst="round1Rect">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94;p13"/>
          <p:cNvSpPr txBox="1">
            <a:spLocks noGrp="1"/>
          </p:cNvSpPr>
          <p:nvPr>
            <p:ph type="sldNum" idx="12"/>
          </p:nvPr>
        </p:nvSpPr>
        <p:spPr>
          <a:xfrm>
            <a:off x="8760475" y="4759953"/>
            <a:ext cx="383400" cy="383400"/>
          </a:xfrm>
          <a:prstGeom prst="rect">
            <a:avLst/>
          </a:prstGeom>
        </p:spPr>
        <p:txBody>
          <a:bodyPr spcFirstLastPara="1" wrap="square" lIns="0" tIns="0" rIns="0" bIns="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ct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
    <p:bg>
      <p:bgPr>
        <a:blipFill>
          <a:blip r:embed="rId9">
            <a:alphaModFix/>
          </a:blip>
          <a:stretch>
            <a:fillRect/>
          </a:stretch>
        </a:blipFill>
        <a:effectLst/>
      </p:bgPr>
    </p:bg>
    <p:spTree>
      <p:nvGrpSpPr>
        <p:cNvPr id="1" name="Shape 5"/>
        <p:cNvGrpSpPr/>
        <p:nvPr/>
      </p:nvGrpSpPr>
      <p:grpSpPr>
        <a:xfrm>
          <a:off x="0" y="0"/>
          <a:ext cx="0" cy="0"/>
          <a:chOff x="0" y="0"/>
          <a:chExt cx="0" cy="0"/>
        </a:xfrm>
      </p:grpSpPr>
      <p:sp>
        <p:nvSpPr>
          <p:cNvPr id="6" name="Google Shape;6;p1"/>
          <p:cNvSpPr txBox="1">
            <a:spLocks noGrp="1"/>
          </p:cNvSpPr>
          <p:nvPr>
            <p:ph type="sldNum" idx="12"/>
          </p:nvPr>
        </p:nvSpPr>
        <p:spPr>
          <a:xfrm>
            <a:off x="8760475" y="4759953"/>
            <a:ext cx="383400" cy="383400"/>
          </a:xfrm>
          <a:prstGeom prst="rect">
            <a:avLst/>
          </a:prstGeom>
          <a:noFill/>
          <a:ln>
            <a:noFill/>
          </a:ln>
        </p:spPr>
        <p:txBody>
          <a:bodyPr spcFirstLastPara="1" wrap="square" lIns="0" tIns="0" rIns="0" bIns="0" anchor="ctr" anchorCtr="0">
            <a:noAutofit/>
          </a:bodyPr>
          <a:lstStyle>
            <a:lvl1pPr lvl="0" algn="ctr" rtl="0">
              <a:buNone/>
              <a:defRPr sz="1000" b="1">
                <a:solidFill>
                  <a:schemeClr val="dk2"/>
                </a:solidFill>
                <a:latin typeface="Red Hat Display"/>
                <a:ea typeface="Red Hat Display"/>
                <a:cs typeface="Red Hat Display"/>
                <a:sym typeface="Red Hat Display"/>
              </a:defRPr>
            </a:lvl1pPr>
            <a:lvl2pPr lvl="1" algn="ctr" rtl="0">
              <a:buNone/>
              <a:defRPr sz="1000" b="1">
                <a:solidFill>
                  <a:schemeClr val="dk2"/>
                </a:solidFill>
                <a:latin typeface="Red Hat Display"/>
                <a:ea typeface="Red Hat Display"/>
                <a:cs typeface="Red Hat Display"/>
                <a:sym typeface="Red Hat Display"/>
              </a:defRPr>
            </a:lvl2pPr>
            <a:lvl3pPr lvl="2" algn="ctr" rtl="0">
              <a:buNone/>
              <a:defRPr sz="1000" b="1">
                <a:solidFill>
                  <a:schemeClr val="dk2"/>
                </a:solidFill>
                <a:latin typeface="Red Hat Display"/>
                <a:ea typeface="Red Hat Display"/>
                <a:cs typeface="Red Hat Display"/>
                <a:sym typeface="Red Hat Display"/>
              </a:defRPr>
            </a:lvl3pPr>
            <a:lvl4pPr lvl="3" algn="ctr" rtl="0">
              <a:buNone/>
              <a:defRPr sz="1000" b="1">
                <a:solidFill>
                  <a:schemeClr val="dk2"/>
                </a:solidFill>
                <a:latin typeface="Red Hat Display"/>
                <a:ea typeface="Red Hat Display"/>
                <a:cs typeface="Red Hat Display"/>
                <a:sym typeface="Red Hat Display"/>
              </a:defRPr>
            </a:lvl4pPr>
            <a:lvl5pPr lvl="4" algn="ctr" rtl="0">
              <a:buNone/>
              <a:defRPr sz="1000" b="1">
                <a:solidFill>
                  <a:schemeClr val="dk2"/>
                </a:solidFill>
                <a:latin typeface="Red Hat Display"/>
                <a:ea typeface="Red Hat Display"/>
                <a:cs typeface="Red Hat Display"/>
                <a:sym typeface="Red Hat Display"/>
              </a:defRPr>
            </a:lvl5pPr>
            <a:lvl6pPr lvl="5" algn="ctr" rtl="0">
              <a:buNone/>
              <a:defRPr sz="1000" b="1">
                <a:solidFill>
                  <a:schemeClr val="dk2"/>
                </a:solidFill>
                <a:latin typeface="Red Hat Display"/>
                <a:ea typeface="Red Hat Display"/>
                <a:cs typeface="Red Hat Display"/>
                <a:sym typeface="Red Hat Display"/>
              </a:defRPr>
            </a:lvl6pPr>
            <a:lvl7pPr lvl="6" algn="ctr" rtl="0">
              <a:buNone/>
              <a:defRPr sz="1000" b="1">
                <a:solidFill>
                  <a:schemeClr val="dk2"/>
                </a:solidFill>
                <a:latin typeface="Red Hat Display"/>
                <a:ea typeface="Red Hat Display"/>
                <a:cs typeface="Red Hat Display"/>
                <a:sym typeface="Red Hat Display"/>
              </a:defRPr>
            </a:lvl7pPr>
            <a:lvl8pPr lvl="7" algn="ctr" rtl="0">
              <a:buNone/>
              <a:defRPr sz="1000" b="1">
                <a:solidFill>
                  <a:schemeClr val="dk2"/>
                </a:solidFill>
                <a:latin typeface="Red Hat Display"/>
                <a:ea typeface="Red Hat Display"/>
                <a:cs typeface="Red Hat Display"/>
                <a:sym typeface="Red Hat Display"/>
              </a:defRPr>
            </a:lvl8pPr>
            <a:lvl9pPr lvl="8" algn="ctr" rtl="0">
              <a:buNone/>
              <a:defRPr sz="1000" b="1">
                <a:solidFill>
                  <a:schemeClr val="dk2"/>
                </a:solidFill>
                <a:latin typeface="Red Hat Display"/>
                <a:ea typeface="Red Hat Display"/>
                <a:cs typeface="Red Hat Display"/>
                <a:sym typeface="Red Hat Display"/>
              </a:defRPr>
            </a:lvl9pPr>
          </a:lstStyle>
          <a:p>
            <a:pPr marL="0" lvl="0" indent="0" algn="ctr" rtl="0">
              <a:spcBef>
                <a:spcPts val="0"/>
              </a:spcBef>
              <a:spcAft>
                <a:spcPts val="0"/>
              </a:spcAft>
              <a:buNone/>
            </a:pPr>
            <a:fld id="{00000000-1234-1234-1234-123412341234}" type="slidenum">
              <a:rPr lang="en"/>
              <a:t>‹#›</a:t>
            </a:fld>
            <a:endParaRPr/>
          </a:p>
        </p:txBody>
      </p:sp>
      <p:sp>
        <p:nvSpPr>
          <p:cNvPr id="7" name="Google Shape;7;p1"/>
          <p:cNvSpPr txBox="1">
            <a:spLocks noGrp="1"/>
          </p:cNvSpPr>
          <p:nvPr>
            <p:ph type="title"/>
          </p:nvPr>
        </p:nvSpPr>
        <p:spPr>
          <a:xfrm>
            <a:off x="457200" y="0"/>
            <a:ext cx="3171300" cy="1418400"/>
          </a:xfrm>
          <a:prstGeom prst="rect">
            <a:avLst/>
          </a:prstGeom>
          <a:noFill/>
          <a:ln>
            <a:noFill/>
          </a:ln>
        </p:spPr>
        <p:txBody>
          <a:bodyPr spcFirstLastPara="1" wrap="square" lIns="0" tIns="0" rIns="0" bIns="0" anchor="ctr" anchorCtr="0">
            <a:noAutofit/>
          </a:bodyPr>
          <a:lstStyle>
            <a:lvl1pPr lvl="0" rtl="0">
              <a:lnSpc>
                <a:spcPct val="90000"/>
              </a:lnSpc>
              <a:spcBef>
                <a:spcPts val="0"/>
              </a:spcBef>
              <a:spcAft>
                <a:spcPts val="0"/>
              </a:spcAft>
              <a:buClr>
                <a:schemeClr val="dk1"/>
              </a:buClr>
              <a:buSzPts val="2600"/>
              <a:buFont typeface="Red Hat Display Black"/>
              <a:buNone/>
              <a:defRPr sz="2600">
                <a:solidFill>
                  <a:schemeClr val="dk1"/>
                </a:solidFill>
                <a:latin typeface="Red Hat Display Black"/>
                <a:ea typeface="Red Hat Display Black"/>
                <a:cs typeface="Red Hat Display Black"/>
                <a:sym typeface="Red Hat Display Black"/>
              </a:defRPr>
            </a:lvl1pPr>
            <a:lvl2pPr lvl="1" rtl="0">
              <a:lnSpc>
                <a:spcPct val="90000"/>
              </a:lnSpc>
              <a:spcBef>
                <a:spcPts val="0"/>
              </a:spcBef>
              <a:spcAft>
                <a:spcPts val="0"/>
              </a:spcAft>
              <a:buClr>
                <a:schemeClr val="dk1"/>
              </a:buClr>
              <a:buSzPts val="2600"/>
              <a:buFont typeface="Red Hat Display Black"/>
              <a:buNone/>
              <a:defRPr sz="2600">
                <a:solidFill>
                  <a:schemeClr val="dk1"/>
                </a:solidFill>
                <a:latin typeface="Red Hat Display Black"/>
                <a:ea typeface="Red Hat Display Black"/>
                <a:cs typeface="Red Hat Display Black"/>
                <a:sym typeface="Red Hat Display Black"/>
              </a:defRPr>
            </a:lvl2pPr>
            <a:lvl3pPr lvl="2" rtl="0">
              <a:lnSpc>
                <a:spcPct val="90000"/>
              </a:lnSpc>
              <a:spcBef>
                <a:spcPts val="0"/>
              </a:spcBef>
              <a:spcAft>
                <a:spcPts val="0"/>
              </a:spcAft>
              <a:buClr>
                <a:schemeClr val="dk1"/>
              </a:buClr>
              <a:buSzPts val="2600"/>
              <a:buFont typeface="Red Hat Display Black"/>
              <a:buNone/>
              <a:defRPr sz="2600">
                <a:solidFill>
                  <a:schemeClr val="dk1"/>
                </a:solidFill>
                <a:latin typeface="Red Hat Display Black"/>
                <a:ea typeface="Red Hat Display Black"/>
                <a:cs typeface="Red Hat Display Black"/>
                <a:sym typeface="Red Hat Display Black"/>
              </a:defRPr>
            </a:lvl3pPr>
            <a:lvl4pPr lvl="3" rtl="0">
              <a:lnSpc>
                <a:spcPct val="90000"/>
              </a:lnSpc>
              <a:spcBef>
                <a:spcPts val="0"/>
              </a:spcBef>
              <a:spcAft>
                <a:spcPts val="0"/>
              </a:spcAft>
              <a:buClr>
                <a:schemeClr val="dk1"/>
              </a:buClr>
              <a:buSzPts val="2600"/>
              <a:buFont typeface="Red Hat Display Black"/>
              <a:buNone/>
              <a:defRPr sz="2600">
                <a:solidFill>
                  <a:schemeClr val="dk1"/>
                </a:solidFill>
                <a:latin typeface="Red Hat Display Black"/>
                <a:ea typeface="Red Hat Display Black"/>
                <a:cs typeface="Red Hat Display Black"/>
                <a:sym typeface="Red Hat Display Black"/>
              </a:defRPr>
            </a:lvl4pPr>
            <a:lvl5pPr lvl="4" rtl="0">
              <a:lnSpc>
                <a:spcPct val="90000"/>
              </a:lnSpc>
              <a:spcBef>
                <a:spcPts val="0"/>
              </a:spcBef>
              <a:spcAft>
                <a:spcPts val="0"/>
              </a:spcAft>
              <a:buClr>
                <a:schemeClr val="dk1"/>
              </a:buClr>
              <a:buSzPts val="2600"/>
              <a:buFont typeface="Red Hat Display Black"/>
              <a:buNone/>
              <a:defRPr sz="2600">
                <a:solidFill>
                  <a:schemeClr val="dk1"/>
                </a:solidFill>
                <a:latin typeface="Red Hat Display Black"/>
                <a:ea typeface="Red Hat Display Black"/>
                <a:cs typeface="Red Hat Display Black"/>
                <a:sym typeface="Red Hat Display Black"/>
              </a:defRPr>
            </a:lvl5pPr>
            <a:lvl6pPr lvl="5" rtl="0">
              <a:lnSpc>
                <a:spcPct val="90000"/>
              </a:lnSpc>
              <a:spcBef>
                <a:spcPts val="0"/>
              </a:spcBef>
              <a:spcAft>
                <a:spcPts val="0"/>
              </a:spcAft>
              <a:buClr>
                <a:schemeClr val="dk1"/>
              </a:buClr>
              <a:buSzPts val="2600"/>
              <a:buFont typeface="Red Hat Display Black"/>
              <a:buNone/>
              <a:defRPr sz="2600">
                <a:solidFill>
                  <a:schemeClr val="dk1"/>
                </a:solidFill>
                <a:latin typeface="Red Hat Display Black"/>
                <a:ea typeface="Red Hat Display Black"/>
                <a:cs typeface="Red Hat Display Black"/>
                <a:sym typeface="Red Hat Display Black"/>
              </a:defRPr>
            </a:lvl6pPr>
            <a:lvl7pPr lvl="6" rtl="0">
              <a:lnSpc>
                <a:spcPct val="90000"/>
              </a:lnSpc>
              <a:spcBef>
                <a:spcPts val="0"/>
              </a:spcBef>
              <a:spcAft>
                <a:spcPts val="0"/>
              </a:spcAft>
              <a:buClr>
                <a:schemeClr val="dk1"/>
              </a:buClr>
              <a:buSzPts val="2600"/>
              <a:buFont typeface="Red Hat Display Black"/>
              <a:buNone/>
              <a:defRPr sz="2600">
                <a:solidFill>
                  <a:schemeClr val="dk1"/>
                </a:solidFill>
                <a:latin typeface="Red Hat Display Black"/>
                <a:ea typeface="Red Hat Display Black"/>
                <a:cs typeface="Red Hat Display Black"/>
                <a:sym typeface="Red Hat Display Black"/>
              </a:defRPr>
            </a:lvl7pPr>
            <a:lvl8pPr lvl="7" rtl="0">
              <a:lnSpc>
                <a:spcPct val="90000"/>
              </a:lnSpc>
              <a:spcBef>
                <a:spcPts val="0"/>
              </a:spcBef>
              <a:spcAft>
                <a:spcPts val="0"/>
              </a:spcAft>
              <a:buClr>
                <a:schemeClr val="dk1"/>
              </a:buClr>
              <a:buSzPts val="2600"/>
              <a:buFont typeface="Red Hat Display Black"/>
              <a:buNone/>
              <a:defRPr sz="2600">
                <a:solidFill>
                  <a:schemeClr val="dk1"/>
                </a:solidFill>
                <a:latin typeface="Red Hat Display Black"/>
                <a:ea typeface="Red Hat Display Black"/>
                <a:cs typeface="Red Hat Display Black"/>
                <a:sym typeface="Red Hat Display Black"/>
              </a:defRPr>
            </a:lvl8pPr>
            <a:lvl9pPr lvl="8" rtl="0">
              <a:lnSpc>
                <a:spcPct val="90000"/>
              </a:lnSpc>
              <a:spcBef>
                <a:spcPts val="0"/>
              </a:spcBef>
              <a:spcAft>
                <a:spcPts val="0"/>
              </a:spcAft>
              <a:buClr>
                <a:schemeClr val="dk1"/>
              </a:buClr>
              <a:buSzPts val="2600"/>
              <a:buFont typeface="Red Hat Display Black"/>
              <a:buNone/>
              <a:defRPr sz="2600">
                <a:solidFill>
                  <a:schemeClr val="dk1"/>
                </a:solidFill>
                <a:latin typeface="Red Hat Display Black"/>
                <a:ea typeface="Red Hat Display Black"/>
                <a:cs typeface="Red Hat Display Black"/>
                <a:sym typeface="Red Hat Display Black"/>
              </a:defRPr>
            </a:lvl9pPr>
          </a:lstStyle>
          <a:p>
            <a:endParaRPr/>
          </a:p>
        </p:txBody>
      </p:sp>
      <p:sp>
        <p:nvSpPr>
          <p:cNvPr id="8" name="Google Shape;8;p1"/>
          <p:cNvSpPr txBox="1">
            <a:spLocks noGrp="1"/>
          </p:cNvSpPr>
          <p:nvPr>
            <p:ph type="body" idx="1"/>
          </p:nvPr>
        </p:nvSpPr>
        <p:spPr>
          <a:xfrm>
            <a:off x="913175" y="1746150"/>
            <a:ext cx="5944800" cy="2633700"/>
          </a:xfrm>
          <a:prstGeom prst="rect">
            <a:avLst/>
          </a:prstGeom>
          <a:noFill/>
          <a:ln>
            <a:noFill/>
          </a:ln>
        </p:spPr>
        <p:txBody>
          <a:bodyPr spcFirstLastPara="1" wrap="square" lIns="0" tIns="0" rIns="0" bIns="0" anchor="t" anchorCtr="0">
            <a:noAutofit/>
          </a:bodyPr>
          <a:lstStyle>
            <a:lvl1pPr marL="457200" lvl="0" indent="-381000" rtl="0">
              <a:spcBef>
                <a:spcPts val="600"/>
              </a:spcBef>
              <a:spcAft>
                <a:spcPts val="0"/>
              </a:spcAft>
              <a:buClr>
                <a:schemeClr val="accent1"/>
              </a:buClr>
              <a:buSzPts val="2400"/>
              <a:buFont typeface="Raleway"/>
              <a:buChar char="╸"/>
              <a:defRPr sz="2400">
                <a:solidFill>
                  <a:schemeClr val="lt1"/>
                </a:solidFill>
                <a:latin typeface="Raleway"/>
                <a:ea typeface="Raleway"/>
                <a:cs typeface="Raleway"/>
                <a:sym typeface="Raleway"/>
              </a:defRPr>
            </a:lvl1pPr>
            <a:lvl2pPr marL="914400" lvl="1" indent="-381000" rtl="0">
              <a:spcBef>
                <a:spcPts val="0"/>
              </a:spcBef>
              <a:spcAft>
                <a:spcPts val="0"/>
              </a:spcAft>
              <a:buClr>
                <a:schemeClr val="lt2"/>
              </a:buClr>
              <a:buSzPts val="2400"/>
              <a:buFont typeface="Raleway"/>
              <a:buChar char="╶"/>
              <a:defRPr sz="2400">
                <a:solidFill>
                  <a:schemeClr val="lt1"/>
                </a:solidFill>
                <a:latin typeface="Raleway"/>
                <a:ea typeface="Raleway"/>
                <a:cs typeface="Raleway"/>
                <a:sym typeface="Raleway"/>
              </a:defRPr>
            </a:lvl2pPr>
            <a:lvl3pPr marL="1371600" lvl="2" indent="-381000" rtl="0">
              <a:spcBef>
                <a:spcPts val="0"/>
              </a:spcBef>
              <a:spcAft>
                <a:spcPts val="0"/>
              </a:spcAft>
              <a:buClr>
                <a:schemeClr val="dk2"/>
              </a:buClr>
              <a:buSzPts val="2400"/>
              <a:buFont typeface="Raleway"/>
              <a:buChar char="╶"/>
              <a:defRPr sz="2400">
                <a:solidFill>
                  <a:schemeClr val="lt1"/>
                </a:solidFill>
                <a:latin typeface="Raleway"/>
                <a:ea typeface="Raleway"/>
                <a:cs typeface="Raleway"/>
                <a:sym typeface="Raleway"/>
              </a:defRPr>
            </a:lvl3pPr>
            <a:lvl4pPr marL="1828800" lvl="3" indent="-381000" rtl="0">
              <a:spcBef>
                <a:spcPts val="0"/>
              </a:spcBef>
              <a:spcAft>
                <a:spcPts val="0"/>
              </a:spcAft>
              <a:buClr>
                <a:schemeClr val="dk2"/>
              </a:buClr>
              <a:buSzPts val="2400"/>
              <a:buFont typeface="Raleway"/>
              <a:buChar char="╶"/>
              <a:defRPr sz="2400">
                <a:solidFill>
                  <a:schemeClr val="lt1"/>
                </a:solidFill>
                <a:latin typeface="Raleway"/>
                <a:ea typeface="Raleway"/>
                <a:cs typeface="Raleway"/>
                <a:sym typeface="Raleway"/>
              </a:defRPr>
            </a:lvl4pPr>
            <a:lvl5pPr marL="2286000" lvl="4" indent="-381000" rtl="0">
              <a:spcBef>
                <a:spcPts val="0"/>
              </a:spcBef>
              <a:spcAft>
                <a:spcPts val="0"/>
              </a:spcAft>
              <a:buClr>
                <a:schemeClr val="dk2"/>
              </a:buClr>
              <a:buSzPts val="2400"/>
              <a:buFont typeface="Raleway"/>
              <a:buChar char="╶"/>
              <a:defRPr sz="2400">
                <a:solidFill>
                  <a:schemeClr val="lt1"/>
                </a:solidFill>
                <a:latin typeface="Raleway"/>
                <a:ea typeface="Raleway"/>
                <a:cs typeface="Raleway"/>
                <a:sym typeface="Raleway"/>
              </a:defRPr>
            </a:lvl5pPr>
            <a:lvl6pPr marL="2743200" lvl="5" indent="-381000" rtl="0">
              <a:spcBef>
                <a:spcPts val="0"/>
              </a:spcBef>
              <a:spcAft>
                <a:spcPts val="0"/>
              </a:spcAft>
              <a:buClr>
                <a:schemeClr val="dk2"/>
              </a:buClr>
              <a:buSzPts val="2400"/>
              <a:buFont typeface="Raleway"/>
              <a:buChar char="╶"/>
              <a:defRPr sz="2400">
                <a:solidFill>
                  <a:schemeClr val="lt1"/>
                </a:solidFill>
                <a:latin typeface="Raleway"/>
                <a:ea typeface="Raleway"/>
                <a:cs typeface="Raleway"/>
                <a:sym typeface="Raleway"/>
              </a:defRPr>
            </a:lvl6pPr>
            <a:lvl7pPr marL="3200400" lvl="6" indent="-381000" rtl="0">
              <a:spcBef>
                <a:spcPts val="0"/>
              </a:spcBef>
              <a:spcAft>
                <a:spcPts val="0"/>
              </a:spcAft>
              <a:buClr>
                <a:schemeClr val="dk2"/>
              </a:buClr>
              <a:buSzPts val="2400"/>
              <a:buFont typeface="Raleway"/>
              <a:buChar char="╶"/>
              <a:defRPr sz="2400">
                <a:solidFill>
                  <a:schemeClr val="lt1"/>
                </a:solidFill>
                <a:latin typeface="Raleway"/>
                <a:ea typeface="Raleway"/>
                <a:cs typeface="Raleway"/>
                <a:sym typeface="Raleway"/>
              </a:defRPr>
            </a:lvl7pPr>
            <a:lvl8pPr marL="3657600" lvl="7" indent="-381000" rtl="0">
              <a:spcBef>
                <a:spcPts val="0"/>
              </a:spcBef>
              <a:spcAft>
                <a:spcPts val="0"/>
              </a:spcAft>
              <a:buClr>
                <a:schemeClr val="dk2"/>
              </a:buClr>
              <a:buSzPts val="2400"/>
              <a:buFont typeface="Raleway"/>
              <a:buChar char="╶"/>
              <a:defRPr sz="2400">
                <a:solidFill>
                  <a:schemeClr val="lt1"/>
                </a:solidFill>
                <a:latin typeface="Raleway"/>
                <a:ea typeface="Raleway"/>
                <a:cs typeface="Raleway"/>
                <a:sym typeface="Raleway"/>
              </a:defRPr>
            </a:lvl8pPr>
            <a:lvl9pPr marL="4114800" lvl="8" indent="-381000" rtl="0">
              <a:spcBef>
                <a:spcPts val="0"/>
              </a:spcBef>
              <a:spcAft>
                <a:spcPts val="0"/>
              </a:spcAft>
              <a:buClr>
                <a:schemeClr val="dk2"/>
              </a:buClr>
              <a:buSzPts val="2400"/>
              <a:buFont typeface="Raleway"/>
              <a:buChar char="╶"/>
              <a:defRPr sz="2400">
                <a:solidFill>
                  <a:schemeClr val="lt1"/>
                </a:solidFill>
                <a:latin typeface="Raleway"/>
                <a:ea typeface="Raleway"/>
                <a:cs typeface="Raleway"/>
                <a:sym typeface="Raleway"/>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51" r:id="rId2"/>
    <p:sldLayoutId id="2147483653" r:id="rId3"/>
    <p:sldLayoutId id="2147483654" r:id="rId4"/>
    <p:sldLayoutId id="2147483657" r:id="rId5"/>
    <p:sldLayoutId id="2147483658" r:id="rId6"/>
    <p:sldLayoutId id="2147483659" r:id="rId7"/>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openxmlformats.org/officeDocument/2006/relationships/image" Target="../media/image23.jpeg"/><Relationship Id="rId3" Type="http://schemas.openxmlformats.org/officeDocument/2006/relationships/image" Target="../media/image18.png"/><Relationship Id="rId7" Type="http://schemas.openxmlformats.org/officeDocument/2006/relationships/image" Target="../media/image22.jpeg"/><Relationship Id="rId2" Type="http://schemas.openxmlformats.org/officeDocument/2006/relationships/notesSlide" Target="../notesSlides/notesSlide9.xml"/><Relationship Id="rId1" Type="http://schemas.openxmlformats.org/officeDocument/2006/relationships/slideLayout" Target="../slideLayouts/slideLayout3.xml"/><Relationship Id="rId6" Type="http://schemas.openxmlformats.org/officeDocument/2006/relationships/image" Target="../media/image21.jpeg"/><Relationship Id="rId5" Type="http://schemas.openxmlformats.org/officeDocument/2006/relationships/image" Target="../media/image20.png"/><Relationship Id="rId4" Type="http://schemas.openxmlformats.org/officeDocument/2006/relationships/image" Target="../media/image19.png"/></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0.xml"/><Relationship Id="rId1" Type="http://schemas.openxmlformats.org/officeDocument/2006/relationships/slideLayout" Target="../slideLayouts/slideLayout4.xml"/><Relationship Id="rId6" Type="http://schemas.openxmlformats.org/officeDocument/2006/relationships/image" Target="../media/image27.jpeg"/><Relationship Id="rId5" Type="http://schemas.openxmlformats.org/officeDocument/2006/relationships/image" Target="../media/image26.png"/><Relationship Id="rId4" Type="http://schemas.openxmlformats.org/officeDocument/2006/relationships/image" Target="../media/image25.png"/></Relationships>
</file>

<file path=ppt/slides/_rels/slide1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1.xml"/><Relationship Id="rId1" Type="http://schemas.openxmlformats.org/officeDocument/2006/relationships/slideLayout" Target="../slideLayouts/slideLayout4.xml"/><Relationship Id="rId5" Type="http://schemas.openxmlformats.org/officeDocument/2006/relationships/image" Target="../media/image11.jpeg"/><Relationship Id="rId4" Type="http://schemas.openxmlformats.org/officeDocument/2006/relationships/image" Target="../media/image29.png"/></Relationships>
</file>

<file path=ppt/slides/_rels/slide1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image" Target="../media/image31.png"/></Relationships>
</file>

<file path=ppt/slides/_rels/slide1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3.xml"/><Relationship Id="rId1" Type="http://schemas.openxmlformats.org/officeDocument/2006/relationships/slideLayout" Target="../slideLayouts/slideLayout4.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1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4.xml"/><Relationship Id="rId1" Type="http://schemas.openxmlformats.org/officeDocument/2006/relationships/slideLayout" Target="../slideLayouts/slideLayout4.xml"/><Relationship Id="rId5" Type="http://schemas.openxmlformats.org/officeDocument/2006/relationships/image" Target="../media/image38.png"/><Relationship Id="rId4" Type="http://schemas.openxmlformats.org/officeDocument/2006/relationships/image" Target="../media/image37.png"/></Relationships>
</file>

<file path=ppt/slides/_rels/slide1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5.xml"/><Relationship Id="rId1" Type="http://schemas.openxmlformats.org/officeDocument/2006/relationships/slideLayout" Target="../slideLayouts/slideLayout4.xml"/><Relationship Id="rId5" Type="http://schemas.openxmlformats.org/officeDocument/2006/relationships/image" Target="../media/image41.png"/><Relationship Id="rId4" Type="http://schemas.openxmlformats.org/officeDocument/2006/relationships/image" Target="../media/image40.png"/></Relationships>
</file>

<file path=ppt/slides/_rels/slide1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6.xml"/><Relationship Id="rId1" Type="http://schemas.openxmlformats.org/officeDocument/2006/relationships/slideLayout" Target="../slideLayouts/slideLayout4.xml"/><Relationship Id="rId4" Type="http://schemas.openxmlformats.org/officeDocument/2006/relationships/image" Target="../media/image43.png"/></Relationships>
</file>

<file path=ppt/slides/_rels/slide1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7.xml"/><Relationship Id="rId1" Type="http://schemas.openxmlformats.org/officeDocument/2006/relationships/slideLayout" Target="../slideLayouts/slideLayout4.xml"/><Relationship Id="rId5" Type="http://schemas.openxmlformats.org/officeDocument/2006/relationships/image" Target="../media/image46.png"/><Relationship Id="rId4" Type="http://schemas.openxmlformats.org/officeDocument/2006/relationships/image" Target="../media/image45.png"/></Relationships>
</file>

<file path=ppt/slides/_rels/slide1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8.xml"/><Relationship Id="rId1" Type="http://schemas.openxmlformats.org/officeDocument/2006/relationships/slideLayout" Target="../slideLayouts/slideLayout4.xml"/><Relationship Id="rId5" Type="http://schemas.openxmlformats.org/officeDocument/2006/relationships/image" Target="../media/image49.png"/><Relationship Id="rId4" Type="http://schemas.openxmlformats.org/officeDocument/2006/relationships/image" Target="../media/image48.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19.xml"/><Relationship Id="rId1" Type="http://schemas.openxmlformats.org/officeDocument/2006/relationships/slideLayout" Target="../slideLayouts/slideLayout4.xml"/><Relationship Id="rId5" Type="http://schemas.openxmlformats.org/officeDocument/2006/relationships/image" Target="../media/image52.png"/><Relationship Id="rId4" Type="http://schemas.openxmlformats.org/officeDocument/2006/relationships/image" Target="../media/image51.jpeg"/></Relationships>
</file>

<file path=ppt/slides/_rels/slide21.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notesSlide" Target="../notesSlides/notesSlide20.xml"/><Relationship Id="rId1" Type="http://schemas.openxmlformats.org/officeDocument/2006/relationships/slideLayout" Target="../slideLayouts/slideLayout4.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png"/></Relationships>
</file>

<file path=ppt/slides/_rels/slide22.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21.xml"/><Relationship Id="rId1" Type="http://schemas.openxmlformats.org/officeDocument/2006/relationships/slideLayout" Target="../slideLayouts/slideLayout4.xml"/><Relationship Id="rId6" Type="http://schemas.openxmlformats.org/officeDocument/2006/relationships/image" Target="../media/image60.jpg"/><Relationship Id="rId5" Type="http://schemas.openxmlformats.org/officeDocument/2006/relationships/image" Target="../media/image59.png"/><Relationship Id="rId4" Type="http://schemas.openxmlformats.org/officeDocument/2006/relationships/image" Target="../media/image58.png"/></Relationships>
</file>

<file path=ppt/slides/_rels/slide23.xml.rels><?xml version="1.0" encoding="UTF-8" standalone="yes"?>
<Relationships xmlns="http://schemas.openxmlformats.org/package/2006/relationships"><Relationship Id="rId3" Type="http://schemas.openxmlformats.org/officeDocument/2006/relationships/image" Target="../media/image61.jpg"/><Relationship Id="rId7" Type="http://schemas.openxmlformats.org/officeDocument/2006/relationships/image" Target="../media/image7.png"/><Relationship Id="rId2" Type="http://schemas.openxmlformats.org/officeDocument/2006/relationships/notesSlide" Target="../notesSlides/notesSlide22.xml"/><Relationship Id="rId1" Type="http://schemas.openxmlformats.org/officeDocument/2006/relationships/slideLayout" Target="../slideLayouts/slideLayout6.xml"/><Relationship Id="rId6" Type="http://schemas.openxmlformats.org/officeDocument/2006/relationships/image" Target="../media/image64.jpeg"/><Relationship Id="rId5" Type="http://schemas.openxmlformats.org/officeDocument/2006/relationships/image" Target="../media/image63.png"/><Relationship Id="rId4" Type="http://schemas.openxmlformats.org/officeDocument/2006/relationships/image" Target="../media/image62.jpg"/></Relationships>
</file>

<file path=ppt/slides/_rels/slide24.xml.rels><?xml version="1.0" encoding="UTF-8" standalone="yes"?>
<Relationships xmlns="http://schemas.openxmlformats.org/package/2006/relationships"><Relationship Id="rId8" Type="http://schemas.openxmlformats.org/officeDocument/2006/relationships/image" Target="../media/image70.jpg"/><Relationship Id="rId3" Type="http://schemas.openxmlformats.org/officeDocument/2006/relationships/image" Target="../media/image65.png"/><Relationship Id="rId7" Type="http://schemas.openxmlformats.org/officeDocument/2006/relationships/image" Target="../media/image69.png"/><Relationship Id="rId2" Type="http://schemas.openxmlformats.org/officeDocument/2006/relationships/notesSlide" Target="../notesSlides/notesSlide23.xml"/><Relationship Id="rId1" Type="http://schemas.openxmlformats.org/officeDocument/2006/relationships/slideLayout" Target="../slideLayouts/slideLayout4.xml"/><Relationship Id="rId6" Type="http://schemas.openxmlformats.org/officeDocument/2006/relationships/image" Target="../media/image68.png"/><Relationship Id="rId5" Type="http://schemas.openxmlformats.org/officeDocument/2006/relationships/image" Target="../media/image67.png"/><Relationship Id="rId4" Type="http://schemas.openxmlformats.org/officeDocument/2006/relationships/image" Target="../media/image66.png"/></Relationships>
</file>

<file path=ppt/slides/_rels/slide25.xml.rels><?xml version="1.0" encoding="UTF-8" standalone="yes"?>
<Relationships xmlns="http://schemas.openxmlformats.org/package/2006/relationships"><Relationship Id="rId3" Type="http://schemas.openxmlformats.org/officeDocument/2006/relationships/image" Target="../media/image61.jpg"/><Relationship Id="rId2" Type="http://schemas.openxmlformats.org/officeDocument/2006/relationships/notesSlide" Target="../notesSlides/notesSlide24.xml"/><Relationship Id="rId1" Type="http://schemas.openxmlformats.org/officeDocument/2006/relationships/slideLayout" Target="../slideLayouts/slideLayout6.xml"/><Relationship Id="rId6" Type="http://schemas.openxmlformats.org/officeDocument/2006/relationships/image" Target="../media/image73.jpeg"/><Relationship Id="rId5" Type="http://schemas.openxmlformats.org/officeDocument/2006/relationships/image" Target="../media/image72.jpeg"/><Relationship Id="rId4" Type="http://schemas.openxmlformats.org/officeDocument/2006/relationships/image" Target="../media/image71.png"/></Relationships>
</file>

<file path=ppt/slides/_rels/slide26.xml.rels><?xml version="1.0" encoding="UTF-8" standalone="yes"?>
<Relationships xmlns="http://schemas.openxmlformats.org/package/2006/relationships"><Relationship Id="rId3" Type="http://schemas.openxmlformats.org/officeDocument/2006/relationships/image" Target="../media/image61.jpg"/><Relationship Id="rId2" Type="http://schemas.openxmlformats.org/officeDocument/2006/relationships/notesSlide" Target="../notesSlides/notesSlide25.xml"/><Relationship Id="rId1" Type="http://schemas.openxmlformats.org/officeDocument/2006/relationships/slideLayout" Target="../slideLayouts/slideLayout6.xml"/><Relationship Id="rId5" Type="http://schemas.openxmlformats.org/officeDocument/2006/relationships/image" Target="../media/image75.jpeg"/><Relationship Id="rId4" Type="http://schemas.openxmlformats.org/officeDocument/2006/relationships/image" Target="../media/image74.jpeg"/></Relationships>
</file>

<file path=ppt/slides/_rels/slide27.xml.rels><?xml version="1.0" encoding="UTF-8" standalone="yes"?>
<Relationships xmlns="http://schemas.openxmlformats.org/package/2006/relationships"><Relationship Id="rId3" Type="http://schemas.openxmlformats.org/officeDocument/2006/relationships/image" Target="../media/image61.jpg"/><Relationship Id="rId2" Type="http://schemas.openxmlformats.org/officeDocument/2006/relationships/notesSlide" Target="../notesSlides/notesSlide26.xml"/><Relationship Id="rId1" Type="http://schemas.openxmlformats.org/officeDocument/2006/relationships/slideLayout" Target="../slideLayouts/slideLayout6.xml"/><Relationship Id="rId5" Type="http://schemas.openxmlformats.org/officeDocument/2006/relationships/image" Target="../media/image77.jpeg"/><Relationship Id="rId4" Type="http://schemas.openxmlformats.org/officeDocument/2006/relationships/image" Target="../media/image76.png"/></Relationships>
</file>

<file path=ppt/slides/_rels/slide28.xml.rels><?xml version="1.0" encoding="UTF-8" standalone="yes"?>
<Relationships xmlns="http://schemas.openxmlformats.org/package/2006/relationships"><Relationship Id="rId3" Type="http://schemas.openxmlformats.org/officeDocument/2006/relationships/image" Target="../media/image61.jpg"/><Relationship Id="rId2" Type="http://schemas.openxmlformats.org/officeDocument/2006/relationships/notesSlide" Target="../notesSlides/notesSlide27.xml"/><Relationship Id="rId1" Type="http://schemas.openxmlformats.org/officeDocument/2006/relationships/slideLayout" Target="../slideLayouts/slideLayout6.xml"/><Relationship Id="rId4" Type="http://schemas.openxmlformats.org/officeDocument/2006/relationships/image" Target="../media/image78.jpeg"/></Relationships>
</file>

<file path=ppt/slides/_rels/slide2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6.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9.jpg"/></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7"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jpeg"/></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8.xml"/><Relationship Id="rId1" Type="http://schemas.openxmlformats.org/officeDocument/2006/relationships/slideLayout" Target="../slideLayouts/slideLayout3.xml"/><Relationship Id="rId5" Type="http://schemas.openxmlformats.org/officeDocument/2006/relationships/image" Target="../media/image17.jpeg"/><Relationship Id="rId4" Type="http://schemas.openxmlformats.org/officeDocument/2006/relationships/image" Target="../media/image16.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Shape 98"/>
        <p:cNvGrpSpPr/>
        <p:nvPr/>
      </p:nvGrpSpPr>
      <p:grpSpPr>
        <a:xfrm>
          <a:off x="0" y="0"/>
          <a:ext cx="0" cy="0"/>
          <a:chOff x="0" y="0"/>
          <a:chExt cx="0" cy="0"/>
        </a:xfrm>
      </p:grpSpPr>
      <p:sp>
        <p:nvSpPr>
          <p:cNvPr id="11" name="Google Shape;99;p14"/>
          <p:cNvSpPr txBox="1">
            <a:spLocks/>
          </p:cNvSpPr>
          <p:nvPr/>
        </p:nvSpPr>
        <p:spPr>
          <a:xfrm>
            <a:off x="637223" y="372534"/>
            <a:ext cx="5150400" cy="1844700"/>
          </a:xfrm>
          <a:prstGeom prst="rect">
            <a:avLst/>
          </a:prstGeom>
          <a:noFill/>
          <a:ln>
            <a:noFill/>
          </a:ln>
        </p:spPr>
        <p:txBody>
          <a:bodyPr spcFirstLastPara="1" wrap="square" lIns="0" tIns="0" rIns="0" bIns="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Red Hat Display Black"/>
              <a:buNone/>
              <a:defRPr sz="4400" b="0" i="0" u="none" strike="noStrike" cap="none">
                <a:solidFill>
                  <a:schemeClr val="dk1"/>
                </a:solidFill>
                <a:latin typeface="Red Hat Display Black"/>
                <a:ea typeface="Red Hat Display Black"/>
                <a:cs typeface="Red Hat Display Black"/>
                <a:sym typeface="Red Hat Display Black"/>
              </a:defRPr>
            </a:lvl1pPr>
            <a:lvl2pPr marR="0" lvl="1" algn="l" rtl="0">
              <a:lnSpc>
                <a:spcPct val="90000"/>
              </a:lnSpc>
              <a:spcBef>
                <a:spcPts val="0"/>
              </a:spcBef>
              <a:spcAft>
                <a:spcPts val="0"/>
              </a:spcAft>
              <a:buClr>
                <a:schemeClr val="dk1"/>
              </a:buClr>
              <a:buSzPts val="4400"/>
              <a:buFont typeface="Red Hat Display Black"/>
              <a:buNone/>
              <a:defRPr sz="4400" b="0" i="0" u="none" strike="noStrike" cap="none">
                <a:solidFill>
                  <a:schemeClr val="dk1"/>
                </a:solidFill>
                <a:latin typeface="Red Hat Display Black"/>
                <a:ea typeface="Red Hat Display Black"/>
                <a:cs typeface="Red Hat Display Black"/>
                <a:sym typeface="Red Hat Display Black"/>
              </a:defRPr>
            </a:lvl2pPr>
            <a:lvl3pPr marR="0" lvl="2" algn="l" rtl="0">
              <a:lnSpc>
                <a:spcPct val="90000"/>
              </a:lnSpc>
              <a:spcBef>
                <a:spcPts val="0"/>
              </a:spcBef>
              <a:spcAft>
                <a:spcPts val="0"/>
              </a:spcAft>
              <a:buClr>
                <a:schemeClr val="dk1"/>
              </a:buClr>
              <a:buSzPts val="4400"/>
              <a:buFont typeface="Red Hat Display Black"/>
              <a:buNone/>
              <a:defRPr sz="4400" b="0" i="0" u="none" strike="noStrike" cap="none">
                <a:solidFill>
                  <a:schemeClr val="dk1"/>
                </a:solidFill>
                <a:latin typeface="Red Hat Display Black"/>
                <a:ea typeface="Red Hat Display Black"/>
                <a:cs typeface="Red Hat Display Black"/>
                <a:sym typeface="Red Hat Display Black"/>
              </a:defRPr>
            </a:lvl3pPr>
            <a:lvl4pPr marR="0" lvl="3" algn="l" rtl="0">
              <a:lnSpc>
                <a:spcPct val="90000"/>
              </a:lnSpc>
              <a:spcBef>
                <a:spcPts val="0"/>
              </a:spcBef>
              <a:spcAft>
                <a:spcPts val="0"/>
              </a:spcAft>
              <a:buClr>
                <a:schemeClr val="dk1"/>
              </a:buClr>
              <a:buSzPts val="4400"/>
              <a:buFont typeface="Red Hat Display Black"/>
              <a:buNone/>
              <a:defRPr sz="4400" b="0" i="0" u="none" strike="noStrike" cap="none">
                <a:solidFill>
                  <a:schemeClr val="dk1"/>
                </a:solidFill>
                <a:latin typeface="Red Hat Display Black"/>
                <a:ea typeface="Red Hat Display Black"/>
                <a:cs typeface="Red Hat Display Black"/>
                <a:sym typeface="Red Hat Display Black"/>
              </a:defRPr>
            </a:lvl4pPr>
            <a:lvl5pPr marR="0" lvl="4" algn="l" rtl="0">
              <a:lnSpc>
                <a:spcPct val="90000"/>
              </a:lnSpc>
              <a:spcBef>
                <a:spcPts val="0"/>
              </a:spcBef>
              <a:spcAft>
                <a:spcPts val="0"/>
              </a:spcAft>
              <a:buClr>
                <a:schemeClr val="dk1"/>
              </a:buClr>
              <a:buSzPts val="4400"/>
              <a:buFont typeface="Red Hat Display Black"/>
              <a:buNone/>
              <a:defRPr sz="4400" b="0" i="0" u="none" strike="noStrike" cap="none">
                <a:solidFill>
                  <a:schemeClr val="dk1"/>
                </a:solidFill>
                <a:latin typeface="Red Hat Display Black"/>
                <a:ea typeface="Red Hat Display Black"/>
                <a:cs typeface="Red Hat Display Black"/>
                <a:sym typeface="Red Hat Display Black"/>
              </a:defRPr>
            </a:lvl5pPr>
            <a:lvl6pPr marR="0" lvl="5" algn="l" rtl="0">
              <a:lnSpc>
                <a:spcPct val="90000"/>
              </a:lnSpc>
              <a:spcBef>
                <a:spcPts val="0"/>
              </a:spcBef>
              <a:spcAft>
                <a:spcPts val="0"/>
              </a:spcAft>
              <a:buClr>
                <a:schemeClr val="dk1"/>
              </a:buClr>
              <a:buSzPts val="4400"/>
              <a:buFont typeface="Red Hat Display Black"/>
              <a:buNone/>
              <a:defRPr sz="4400" b="0" i="0" u="none" strike="noStrike" cap="none">
                <a:solidFill>
                  <a:schemeClr val="dk1"/>
                </a:solidFill>
                <a:latin typeface="Red Hat Display Black"/>
                <a:ea typeface="Red Hat Display Black"/>
                <a:cs typeface="Red Hat Display Black"/>
                <a:sym typeface="Red Hat Display Black"/>
              </a:defRPr>
            </a:lvl6pPr>
            <a:lvl7pPr marR="0" lvl="6" algn="l" rtl="0">
              <a:lnSpc>
                <a:spcPct val="90000"/>
              </a:lnSpc>
              <a:spcBef>
                <a:spcPts val="0"/>
              </a:spcBef>
              <a:spcAft>
                <a:spcPts val="0"/>
              </a:spcAft>
              <a:buClr>
                <a:schemeClr val="dk1"/>
              </a:buClr>
              <a:buSzPts val="4400"/>
              <a:buFont typeface="Red Hat Display Black"/>
              <a:buNone/>
              <a:defRPr sz="4400" b="0" i="0" u="none" strike="noStrike" cap="none">
                <a:solidFill>
                  <a:schemeClr val="dk1"/>
                </a:solidFill>
                <a:latin typeface="Red Hat Display Black"/>
                <a:ea typeface="Red Hat Display Black"/>
                <a:cs typeface="Red Hat Display Black"/>
                <a:sym typeface="Red Hat Display Black"/>
              </a:defRPr>
            </a:lvl7pPr>
            <a:lvl8pPr marR="0" lvl="7" algn="l" rtl="0">
              <a:lnSpc>
                <a:spcPct val="90000"/>
              </a:lnSpc>
              <a:spcBef>
                <a:spcPts val="0"/>
              </a:spcBef>
              <a:spcAft>
                <a:spcPts val="0"/>
              </a:spcAft>
              <a:buClr>
                <a:schemeClr val="dk1"/>
              </a:buClr>
              <a:buSzPts val="4400"/>
              <a:buFont typeface="Red Hat Display Black"/>
              <a:buNone/>
              <a:defRPr sz="4400" b="0" i="0" u="none" strike="noStrike" cap="none">
                <a:solidFill>
                  <a:schemeClr val="dk1"/>
                </a:solidFill>
                <a:latin typeface="Red Hat Display Black"/>
                <a:ea typeface="Red Hat Display Black"/>
                <a:cs typeface="Red Hat Display Black"/>
                <a:sym typeface="Red Hat Display Black"/>
              </a:defRPr>
            </a:lvl8pPr>
            <a:lvl9pPr marR="0" lvl="8" algn="l" rtl="0">
              <a:lnSpc>
                <a:spcPct val="90000"/>
              </a:lnSpc>
              <a:spcBef>
                <a:spcPts val="0"/>
              </a:spcBef>
              <a:spcAft>
                <a:spcPts val="0"/>
              </a:spcAft>
              <a:buClr>
                <a:schemeClr val="dk1"/>
              </a:buClr>
              <a:buSzPts val="4400"/>
              <a:buFont typeface="Red Hat Display Black"/>
              <a:buNone/>
              <a:defRPr sz="4400" b="0" i="0" u="none" strike="noStrike" cap="none">
                <a:solidFill>
                  <a:schemeClr val="dk1"/>
                </a:solidFill>
                <a:latin typeface="Red Hat Display Black"/>
                <a:ea typeface="Red Hat Display Black"/>
                <a:cs typeface="Red Hat Display Black"/>
                <a:sym typeface="Red Hat Display Black"/>
              </a:defRPr>
            </a:lvl9pPr>
          </a:lstStyle>
          <a:p>
            <a:r>
              <a:rPr lang="hr-HR" dirty="0" smtClean="0"/>
              <a:t>POSLOVNI       </a:t>
            </a:r>
            <a:r>
              <a:rPr lang="hr-HR" dirty="0" smtClean="0">
                <a:solidFill>
                  <a:schemeClr val="accent1"/>
                </a:solidFill>
              </a:rPr>
              <a:t>ANĐELI</a:t>
            </a:r>
            <a:endParaRPr lang="hr-HR" dirty="0"/>
          </a:p>
        </p:txBody>
      </p:sp>
      <p:pic>
        <p:nvPicPr>
          <p:cNvPr id="1026" name="Picture 2" descr="Angel Wings icon — Stock Vector © slasny1988 #25266602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098583">
            <a:off x="7932500" y="3993162"/>
            <a:ext cx="1256655" cy="133519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sp>
        <p:nvSpPr>
          <p:cNvPr id="169" name="Google Shape;169;p21"/>
          <p:cNvSpPr txBox="1">
            <a:spLocks noGrp="1"/>
          </p:cNvSpPr>
          <p:nvPr>
            <p:ph type="title"/>
          </p:nvPr>
        </p:nvSpPr>
        <p:spPr>
          <a:xfrm>
            <a:off x="457200" y="0"/>
            <a:ext cx="3171300" cy="1418400"/>
          </a:xfrm>
          <a:prstGeom prst="rect">
            <a:avLst/>
          </a:prstGeom>
        </p:spPr>
        <p:txBody>
          <a:bodyPr spcFirstLastPara="1" wrap="square" lIns="0" tIns="0" rIns="0" bIns="0" anchor="ctr" anchorCtr="0">
            <a:noAutofit/>
          </a:bodyPr>
          <a:lstStyle/>
          <a:p>
            <a:pPr lvl="0"/>
            <a:r>
              <a:rPr lang="hr-HR" sz="3200" dirty="0">
                <a:solidFill>
                  <a:schemeClr val="accent1"/>
                </a:solidFill>
              </a:rPr>
              <a:t>David S. Rose </a:t>
            </a:r>
            <a:endParaRPr sz="2800" dirty="0"/>
          </a:p>
        </p:txBody>
      </p:sp>
      <p:sp>
        <p:nvSpPr>
          <p:cNvPr id="171" name="Google Shape;171;p21"/>
          <p:cNvSpPr txBox="1">
            <a:spLocks noGrp="1"/>
          </p:cNvSpPr>
          <p:nvPr>
            <p:ph type="sldNum" idx="12"/>
          </p:nvPr>
        </p:nvSpPr>
        <p:spPr>
          <a:xfrm>
            <a:off x="8760475" y="4759953"/>
            <a:ext cx="383400" cy="383400"/>
          </a:xfrm>
          <a:prstGeom prst="rect">
            <a:avLst/>
          </a:prstGeom>
        </p:spPr>
        <p:txBody>
          <a:bodyPr spcFirstLastPara="1" wrap="square" lIns="0" tIns="0" rIns="0" bIns="0" anchor="ctr" anchorCtr="0">
            <a:noAutofit/>
          </a:bodyPr>
          <a:lstStyle/>
          <a:p>
            <a:pPr marL="0" lvl="0" indent="0" algn="ctr" rtl="0">
              <a:spcBef>
                <a:spcPts val="0"/>
              </a:spcBef>
              <a:spcAft>
                <a:spcPts val="0"/>
              </a:spcAft>
              <a:buNone/>
            </a:pPr>
            <a:fld id="{00000000-1234-1234-1234-123412341234}" type="slidenum">
              <a:rPr lang="en"/>
              <a:t>10</a:t>
            </a:fld>
            <a:endParaRPr/>
          </a:p>
        </p:txBody>
      </p:sp>
      <p:sp>
        <p:nvSpPr>
          <p:cNvPr id="4" name="Strelica ulijevo 3"/>
          <p:cNvSpPr/>
          <p:nvPr/>
        </p:nvSpPr>
        <p:spPr>
          <a:xfrm rot="16200000">
            <a:off x="1693336" y="1564129"/>
            <a:ext cx="519288" cy="486315"/>
          </a:xfrm>
          <a:prstGeom prst="leftArrow">
            <a:avLst/>
          </a:prstGeom>
          <a:solidFill>
            <a:schemeClr val="tx1">
              <a:lumMod val="75000"/>
              <a:lumOff val="2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sp>
        <p:nvSpPr>
          <p:cNvPr id="13" name="Strelica ulijevo 12"/>
          <p:cNvSpPr/>
          <p:nvPr/>
        </p:nvSpPr>
        <p:spPr>
          <a:xfrm rot="4326487">
            <a:off x="4422090" y="3554912"/>
            <a:ext cx="519288" cy="486315"/>
          </a:xfrm>
          <a:prstGeom prst="leftArrow">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pic>
        <p:nvPicPr>
          <p:cNvPr id="15" name="Picture 2" descr="Slikovni rezultat za New York Angel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0480" y="2250033"/>
            <a:ext cx="1905000" cy="1905000"/>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16" name="Google Shape;122;p16"/>
          <p:cNvSpPr txBox="1">
            <a:spLocks noGrp="1"/>
          </p:cNvSpPr>
          <p:nvPr>
            <p:ph type="body" idx="1"/>
          </p:nvPr>
        </p:nvSpPr>
        <p:spPr>
          <a:xfrm>
            <a:off x="2061538" y="1853025"/>
            <a:ext cx="1086203" cy="610914"/>
          </a:xfrm>
          <a:prstGeom prst="rect">
            <a:avLst/>
          </a:prstGeom>
        </p:spPr>
        <p:txBody>
          <a:bodyPr spcFirstLastPara="1" wrap="square" lIns="0" tIns="0" rIns="0" bIns="0" anchor="t" anchorCtr="0">
            <a:noAutofit/>
          </a:bodyPr>
          <a:lstStyle/>
          <a:p>
            <a:pPr marL="0" lvl="0" indent="0" algn="l" rtl="0">
              <a:spcBef>
                <a:spcPts val="600"/>
              </a:spcBef>
              <a:spcAft>
                <a:spcPts val="0"/>
              </a:spcAft>
              <a:buNone/>
            </a:pPr>
            <a:r>
              <a:rPr lang="hr-HR" dirty="0" smtClean="0">
                <a:solidFill>
                  <a:schemeClr val="tx1">
                    <a:lumMod val="50000"/>
                    <a:lumOff val="50000"/>
                  </a:schemeClr>
                </a:solidFill>
              </a:rPr>
              <a:t>Osnivač</a:t>
            </a:r>
            <a:endParaRPr sz="2000" dirty="0">
              <a:solidFill>
                <a:schemeClr val="tx1">
                  <a:lumMod val="50000"/>
                  <a:lumOff val="50000"/>
                </a:schemeClr>
              </a:solidFill>
            </a:endParaRPr>
          </a:p>
        </p:txBody>
      </p:sp>
      <p:pic>
        <p:nvPicPr>
          <p:cNvPr id="17" name="Picture 6" descr="Slikovni rezultat za gust"/>
          <p:cNvPicPr>
            <a:picLocks noChangeAspect="1" noChangeArrowheads="1"/>
          </p:cNvPicPr>
          <p:nvPr/>
        </p:nvPicPr>
        <p:blipFill rotWithShape="1">
          <a:blip r:embed="rId4">
            <a:extLst>
              <a:ext uri="{28A0092B-C50C-407E-A947-70E740481C1C}">
                <a14:useLocalDpi xmlns:a14="http://schemas.microsoft.com/office/drawing/2010/main" val="0"/>
              </a:ext>
            </a:extLst>
          </a:blip>
          <a:srcRect l="19357"/>
          <a:stretch/>
        </p:blipFill>
        <p:spPr bwMode="auto">
          <a:xfrm>
            <a:off x="2965470" y="2326022"/>
            <a:ext cx="2350330" cy="1457247"/>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
        <p:nvSpPr>
          <p:cNvPr id="18" name="Pravokutnik 17"/>
          <p:cNvSpPr/>
          <p:nvPr/>
        </p:nvSpPr>
        <p:spPr>
          <a:xfrm>
            <a:off x="3147741" y="3703769"/>
            <a:ext cx="1985788" cy="707886"/>
          </a:xfrm>
          <a:prstGeom prst="rect">
            <a:avLst/>
          </a:prstGeom>
        </p:spPr>
        <p:txBody>
          <a:bodyPr wrap="square">
            <a:spAutoFit/>
          </a:bodyPr>
          <a:lstStyle/>
          <a:p>
            <a:r>
              <a:rPr lang="hr-HR" sz="2000" dirty="0">
                <a:solidFill>
                  <a:schemeClr val="accent1"/>
                </a:solidFill>
                <a:latin typeface="Raleway"/>
                <a:ea typeface="Raleway"/>
                <a:cs typeface="Raleway"/>
                <a:sym typeface="Raleway"/>
              </a:rPr>
              <a:t>osnivač i izvršni direktor </a:t>
            </a:r>
          </a:p>
        </p:txBody>
      </p:sp>
      <p:pic>
        <p:nvPicPr>
          <p:cNvPr id="19" name="Picture 8" descr="Slikovni rezultat za RealtyMogu"/>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64536" y="282038"/>
            <a:ext cx="2895987" cy="2895987"/>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2" descr="Slikovni rezultat za , PerformLin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35170" y="2347935"/>
            <a:ext cx="1450134" cy="1450134"/>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10" descr="Slikovni rezultat za Space Adventures"/>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538626" y="3485267"/>
            <a:ext cx="1817513" cy="1175283"/>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4" descr="Slikovni rezultat za david s ros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277318" y="439935"/>
            <a:ext cx="2403838" cy="1897044"/>
          </a:xfrm>
          <a:prstGeom prst="flowChartDocument">
            <a:avLst/>
          </a:prstGeom>
          <a:noFill/>
          <a:ln>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116827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sp>
        <p:nvSpPr>
          <p:cNvPr id="176" name="Google Shape;176;p22"/>
          <p:cNvSpPr txBox="1">
            <a:spLocks noGrp="1"/>
          </p:cNvSpPr>
          <p:nvPr>
            <p:ph type="title"/>
          </p:nvPr>
        </p:nvSpPr>
        <p:spPr>
          <a:xfrm>
            <a:off x="457199" y="0"/>
            <a:ext cx="3572933" cy="1418400"/>
          </a:xfrm>
          <a:prstGeom prst="rect">
            <a:avLst/>
          </a:prstGeom>
        </p:spPr>
        <p:txBody>
          <a:bodyPr spcFirstLastPara="1" wrap="square" lIns="0" tIns="0" rIns="0" bIns="0" anchor="ctr" anchorCtr="0">
            <a:noAutofit/>
          </a:bodyPr>
          <a:lstStyle/>
          <a:p>
            <a:pPr lvl="0"/>
            <a:r>
              <a:rPr lang="hr-HR" sz="2800" dirty="0">
                <a:solidFill>
                  <a:schemeClr val="tx2">
                    <a:lumMod val="25000"/>
                  </a:schemeClr>
                </a:solidFill>
              </a:rPr>
              <a:t>Leonardo</a:t>
            </a:r>
            <a:r>
              <a:rPr lang="hr-HR" sz="2800" dirty="0">
                <a:solidFill>
                  <a:schemeClr val="accent1"/>
                </a:solidFill>
              </a:rPr>
              <a:t> </a:t>
            </a:r>
            <a:r>
              <a:rPr lang="hr-HR" sz="2800" dirty="0" err="1">
                <a:solidFill>
                  <a:schemeClr val="accent1"/>
                </a:solidFill>
              </a:rPr>
              <a:t>DiCaprio</a:t>
            </a:r>
            <a:endParaRPr sz="2400" dirty="0"/>
          </a:p>
        </p:txBody>
      </p:sp>
      <p:sp>
        <p:nvSpPr>
          <p:cNvPr id="180" name="Google Shape;180;p22"/>
          <p:cNvSpPr txBox="1">
            <a:spLocks noGrp="1"/>
          </p:cNvSpPr>
          <p:nvPr>
            <p:ph type="sldNum" idx="12"/>
          </p:nvPr>
        </p:nvSpPr>
        <p:spPr>
          <a:xfrm>
            <a:off x="8760475" y="4759953"/>
            <a:ext cx="383400" cy="383400"/>
          </a:xfrm>
          <a:prstGeom prst="rect">
            <a:avLst/>
          </a:prstGeom>
        </p:spPr>
        <p:txBody>
          <a:bodyPr spcFirstLastPara="1" wrap="square" lIns="0" tIns="0" rIns="0" bIns="0" anchor="ctr" anchorCtr="0">
            <a:noAutofit/>
          </a:bodyPr>
          <a:lstStyle/>
          <a:p>
            <a:pPr marL="0" lvl="0" indent="0" algn="ctr" rtl="0">
              <a:spcBef>
                <a:spcPts val="0"/>
              </a:spcBef>
              <a:spcAft>
                <a:spcPts val="0"/>
              </a:spcAft>
              <a:buNone/>
            </a:pPr>
            <a:fld id="{00000000-1234-1234-1234-123412341234}" type="slidenum">
              <a:rPr lang="en"/>
              <a:t>11</a:t>
            </a:fld>
            <a:endParaRPr/>
          </a:p>
        </p:txBody>
      </p:sp>
      <p:pic>
        <p:nvPicPr>
          <p:cNvPr id="10" name="Slika 9"/>
          <p:cNvPicPr>
            <a:picLocks noChangeAspect="1"/>
          </p:cNvPicPr>
          <p:nvPr/>
        </p:nvPicPr>
        <p:blipFill rotWithShape="1">
          <a:blip r:embed="rId3">
            <a:extLst>
              <a:ext uri="{28A0092B-C50C-407E-A947-70E740481C1C}">
                <a14:useLocalDpi xmlns:a14="http://schemas.microsoft.com/office/drawing/2010/main" val="0"/>
              </a:ext>
            </a:extLst>
          </a:blip>
          <a:srcRect t="1824" r="3443" b="4097"/>
          <a:stretch/>
        </p:blipFill>
        <p:spPr>
          <a:xfrm>
            <a:off x="855086" y="1550386"/>
            <a:ext cx="2060315" cy="204328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1" name="Picture 8" descr="Slikovni rezultat za diamond foundry"/>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50375" y="2602203"/>
            <a:ext cx="1883717" cy="188371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12" name="Slika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39782" y="2602203"/>
            <a:ext cx="1510594" cy="187623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3" name="Google Shape;122;p16"/>
          <p:cNvSpPr txBox="1">
            <a:spLocks noGrp="1"/>
          </p:cNvSpPr>
          <p:nvPr>
            <p:ph type="body" idx="1"/>
          </p:nvPr>
        </p:nvSpPr>
        <p:spPr>
          <a:xfrm>
            <a:off x="922208" y="3999841"/>
            <a:ext cx="2236425" cy="486079"/>
          </a:xfrm>
          <a:prstGeom prst="rect">
            <a:avLst/>
          </a:prstGeom>
        </p:spPr>
        <p:txBody>
          <a:bodyPr spcFirstLastPara="1" wrap="square" lIns="0" tIns="0" rIns="0" bIns="0" anchor="t" anchorCtr="0">
            <a:noAutofit/>
          </a:bodyPr>
          <a:lstStyle/>
          <a:p>
            <a:pPr marL="0" lvl="0" indent="0" algn="l" rtl="0">
              <a:spcBef>
                <a:spcPts val="600"/>
              </a:spcBef>
              <a:spcAft>
                <a:spcPts val="0"/>
              </a:spcAft>
              <a:buNone/>
            </a:pPr>
            <a:r>
              <a:rPr lang="hr-HR" sz="2000" dirty="0" smtClean="0">
                <a:solidFill>
                  <a:schemeClr val="accent1"/>
                </a:solidFill>
              </a:rPr>
              <a:t>Solarna </a:t>
            </a:r>
            <a:r>
              <a:rPr lang="hr-HR" sz="2000" dirty="0" smtClean="0">
                <a:solidFill>
                  <a:schemeClr val="accent1"/>
                </a:solidFill>
              </a:rPr>
              <a:t>elektrana</a:t>
            </a:r>
            <a:endParaRPr lang="hr-HR" sz="2000" dirty="0" smtClean="0">
              <a:solidFill>
                <a:schemeClr val="accent1"/>
              </a:solidFill>
            </a:endParaRPr>
          </a:p>
        </p:txBody>
      </p:sp>
      <p:sp>
        <p:nvSpPr>
          <p:cNvPr id="5" name="Prugasta strelica udesno 4"/>
          <p:cNvSpPr/>
          <p:nvPr/>
        </p:nvSpPr>
        <p:spPr>
          <a:xfrm rot="16200000">
            <a:off x="1693333" y="3725989"/>
            <a:ext cx="383823" cy="383168"/>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sp>
        <p:nvSpPr>
          <p:cNvPr id="14" name="Desna vitičasta zagrada 13"/>
          <p:cNvSpPr/>
          <p:nvPr/>
        </p:nvSpPr>
        <p:spPr>
          <a:xfrm rot="16200000">
            <a:off x="4418948" y="1811379"/>
            <a:ext cx="462855" cy="1058446"/>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hr-HR" b="1">
              <a:ln w="22225">
                <a:solidFill>
                  <a:schemeClr val="accent2"/>
                </a:solidFill>
                <a:prstDash val="solid"/>
              </a:ln>
              <a:solidFill>
                <a:schemeClr val="accent2">
                  <a:lumMod val="40000"/>
                  <a:lumOff val="60000"/>
                </a:schemeClr>
              </a:solidFill>
            </a:endParaRPr>
          </a:p>
        </p:txBody>
      </p:sp>
      <p:sp>
        <p:nvSpPr>
          <p:cNvPr id="20" name="Google Shape;122;p16"/>
          <p:cNvSpPr txBox="1">
            <a:spLocks/>
          </p:cNvSpPr>
          <p:nvPr/>
        </p:nvSpPr>
        <p:spPr>
          <a:xfrm>
            <a:off x="4063207" y="1607868"/>
            <a:ext cx="2236425" cy="463652"/>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355600" algn="l" rtl="0">
              <a:lnSpc>
                <a:spcPct val="115000"/>
              </a:lnSpc>
              <a:spcBef>
                <a:spcPts val="600"/>
              </a:spcBef>
              <a:spcAft>
                <a:spcPts val="0"/>
              </a:spcAft>
              <a:buClr>
                <a:schemeClr val="accent1"/>
              </a:buClr>
              <a:buSzPts val="2000"/>
              <a:buFont typeface="Raleway"/>
              <a:buChar char="╸"/>
              <a:defRPr sz="2000" b="0" i="0" u="none" strike="noStrike" cap="none">
                <a:solidFill>
                  <a:schemeClr val="dk2"/>
                </a:solidFill>
                <a:latin typeface="Raleway"/>
                <a:ea typeface="Raleway"/>
                <a:cs typeface="Raleway"/>
                <a:sym typeface="Raleway"/>
              </a:defRPr>
            </a:lvl1pPr>
            <a:lvl2pPr marL="914400" marR="0" lvl="1" indent="-355600" algn="l" rtl="0">
              <a:lnSpc>
                <a:spcPct val="115000"/>
              </a:lnSpc>
              <a:spcBef>
                <a:spcPts val="0"/>
              </a:spcBef>
              <a:spcAft>
                <a:spcPts val="0"/>
              </a:spcAft>
              <a:buClr>
                <a:schemeClr val="dk2"/>
              </a:buClr>
              <a:buSzPts val="2000"/>
              <a:buFont typeface="Raleway"/>
              <a:buChar char="╶"/>
              <a:defRPr sz="2000" b="0" i="0" u="none" strike="noStrike" cap="none">
                <a:solidFill>
                  <a:schemeClr val="dk2"/>
                </a:solidFill>
                <a:latin typeface="Raleway"/>
                <a:ea typeface="Raleway"/>
                <a:cs typeface="Raleway"/>
                <a:sym typeface="Raleway"/>
              </a:defRPr>
            </a:lvl2pPr>
            <a:lvl3pPr marL="1371600" marR="0" lvl="2" indent="-355600" algn="l" rtl="0">
              <a:lnSpc>
                <a:spcPct val="115000"/>
              </a:lnSpc>
              <a:spcBef>
                <a:spcPts val="0"/>
              </a:spcBef>
              <a:spcAft>
                <a:spcPts val="0"/>
              </a:spcAft>
              <a:buClr>
                <a:schemeClr val="dk2"/>
              </a:buClr>
              <a:buSzPts val="2000"/>
              <a:buFont typeface="Raleway"/>
              <a:buChar char="╶"/>
              <a:defRPr sz="2000" b="0" i="0" u="none" strike="noStrike" cap="none">
                <a:solidFill>
                  <a:schemeClr val="dk2"/>
                </a:solidFill>
                <a:latin typeface="Raleway"/>
                <a:ea typeface="Raleway"/>
                <a:cs typeface="Raleway"/>
                <a:sym typeface="Raleway"/>
              </a:defRPr>
            </a:lvl3pPr>
            <a:lvl4pPr marL="1828800" marR="0" lvl="3" indent="-355600" algn="l" rtl="0">
              <a:lnSpc>
                <a:spcPct val="115000"/>
              </a:lnSpc>
              <a:spcBef>
                <a:spcPts val="0"/>
              </a:spcBef>
              <a:spcAft>
                <a:spcPts val="0"/>
              </a:spcAft>
              <a:buClr>
                <a:schemeClr val="dk2"/>
              </a:buClr>
              <a:buSzPts val="2000"/>
              <a:buFont typeface="Raleway"/>
              <a:buChar char="╶"/>
              <a:defRPr sz="2000" b="0" i="0" u="none" strike="noStrike" cap="none">
                <a:solidFill>
                  <a:schemeClr val="dk2"/>
                </a:solidFill>
                <a:latin typeface="Raleway"/>
                <a:ea typeface="Raleway"/>
                <a:cs typeface="Raleway"/>
                <a:sym typeface="Raleway"/>
              </a:defRPr>
            </a:lvl4pPr>
            <a:lvl5pPr marL="2286000" marR="0" lvl="4" indent="-355600" algn="l" rtl="0">
              <a:lnSpc>
                <a:spcPct val="115000"/>
              </a:lnSpc>
              <a:spcBef>
                <a:spcPts val="0"/>
              </a:spcBef>
              <a:spcAft>
                <a:spcPts val="0"/>
              </a:spcAft>
              <a:buClr>
                <a:schemeClr val="dk2"/>
              </a:buClr>
              <a:buSzPts val="2000"/>
              <a:buFont typeface="Raleway"/>
              <a:buChar char="╶"/>
              <a:defRPr sz="2000" b="0" i="0" u="none" strike="noStrike" cap="none">
                <a:solidFill>
                  <a:schemeClr val="dk2"/>
                </a:solidFill>
                <a:latin typeface="Raleway"/>
                <a:ea typeface="Raleway"/>
                <a:cs typeface="Raleway"/>
                <a:sym typeface="Raleway"/>
              </a:defRPr>
            </a:lvl5pPr>
            <a:lvl6pPr marL="2743200" marR="0" lvl="5" indent="-355600" algn="l" rtl="0">
              <a:lnSpc>
                <a:spcPct val="115000"/>
              </a:lnSpc>
              <a:spcBef>
                <a:spcPts val="0"/>
              </a:spcBef>
              <a:spcAft>
                <a:spcPts val="0"/>
              </a:spcAft>
              <a:buClr>
                <a:schemeClr val="dk2"/>
              </a:buClr>
              <a:buSzPts val="2000"/>
              <a:buFont typeface="Raleway"/>
              <a:buChar char="╶"/>
              <a:defRPr sz="2000" b="0" i="0" u="none" strike="noStrike" cap="none">
                <a:solidFill>
                  <a:schemeClr val="dk2"/>
                </a:solidFill>
                <a:latin typeface="Raleway"/>
                <a:ea typeface="Raleway"/>
                <a:cs typeface="Raleway"/>
                <a:sym typeface="Raleway"/>
              </a:defRPr>
            </a:lvl6pPr>
            <a:lvl7pPr marL="3200400" marR="0" lvl="6" indent="-355600" algn="l" rtl="0">
              <a:lnSpc>
                <a:spcPct val="115000"/>
              </a:lnSpc>
              <a:spcBef>
                <a:spcPts val="0"/>
              </a:spcBef>
              <a:spcAft>
                <a:spcPts val="0"/>
              </a:spcAft>
              <a:buClr>
                <a:schemeClr val="dk2"/>
              </a:buClr>
              <a:buSzPts val="2000"/>
              <a:buFont typeface="Raleway"/>
              <a:buChar char="╶"/>
              <a:defRPr sz="2000" b="0" i="0" u="none" strike="noStrike" cap="none">
                <a:solidFill>
                  <a:schemeClr val="dk2"/>
                </a:solidFill>
                <a:latin typeface="Raleway"/>
                <a:ea typeface="Raleway"/>
                <a:cs typeface="Raleway"/>
                <a:sym typeface="Raleway"/>
              </a:defRPr>
            </a:lvl7pPr>
            <a:lvl8pPr marL="3657600" marR="0" lvl="7" indent="-355600" algn="l" rtl="0">
              <a:lnSpc>
                <a:spcPct val="115000"/>
              </a:lnSpc>
              <a:spcBef>
                <a:spcPts val="0"/>
              </a:spcBef>
              <a:spcAft>
                <a:spcPts val="0"/>
              </a:spcAft>
              <a:buClr>
                <a:schemeClr val="dk2"/>
              </a:buClr>
              <a:buSzPts val="2000"/>
              <a:buFont typeface="Raleway"/>
              <a:buChar char="╶"/>
              <a:defRPr sz="2000" b="0" i="0" u="none" strike="noStrike" cap="none">
                <a:solidFill>
                  <a:schemeClr val="dk2"/>
                </a:solidFill>
                <a:latin typeface="Raleway"/>
                <a:ea typeface="Raleway"/>
                <a:cs typeface="Raleway"/>
                <a:sym typeface="Raleway"/>
              </a:defRPr>
            </a:lvl8pPr>
            <a:lvl9pPr marL="4114800" marR="0" lvl="8" indent="-355600" algn="l" rtl="0">
              <a:lnSpc>
                <a:spcPct val="115000"/>
              </a:lnSpc>
              <a:spcBef>
                <a:spcPts val="0"/>
              </a:spcBef>
              <a:spcAft>
                <a:spcPts val="0"/>
              </a:spcAft>
              <a:buClr>
                <a:schemeClr val="dk2"/>
              </a:buClr>
              <a:buSzPts val="2000"/>
              <a:buFont typeface="Raleway"/>
              <a:buChar char="╶"/>
              <a:defRPr sz="2000" b="0" i="0" u="none" strike="noStrike" cap="none">
                <a:solidFill>
                  <a:schemeClr val="dk2"/>
                </a:solidFill>
                <a:latin typeface="Raleway"/>
                <a:ea typeface="Raleway"/>
                <a:cs typeface="Raleway"/>
                <a:sym typeface="Raleway"/>
              </a:defRPr>
            </a:lvl9pPr>
          </a:lstStyle>
          <a:p>
            <a:pPr marL="0" indent="0">
              <a:buFont typeface="Raleway"/>
              <a:buNone/>
            </a:pPr>
            <a:r>
              <a:rPr lang="hr-HR" dirty="0" smtClean="0">
                <a:solidFill>
                  <a:schemeClr val="accent1"/>
                </a:solidFill>
              </a:rPr>
              <a:t>Investirao </a:t>
            </a:r>
          </a:p>
        </p:txBody>
      </p:sp>
      <p:pic>
        <p:nvPicPr>
          <p:cNvPr id="21" name="Picture 2" descr="Slikovni rezultat za leonardo dicaprio"/>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90251" y="434985"/>
            <a:ext cx="1876598" cy="213704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grpSp>
        <p:nvGrpSpPr>
          <p:cNvPr id="22" name="Google Shape;647;p39"/>
          <p:cNvGrpSpPr/>
          <p:nvPr/>
        </p:nvGrpSpPr>
        <p:grpSpPr>
          <a:xfrm>
            <a:off x="6958060" y="3359141"/>
            <a:ext cx="1328282" cy="733039"/>
            <a:chOff x="3927500" y="301425"/>
            <a:chExt cx="461550" cy="411625"/>
          </a:xfrm>
          <a:solidFill>
            <a:schemeClr val="bg1"/>
          </a:solidFill>
        </p:grpSpPr>
        <p:sp>
          <p:nvSpPr>
            <p:cNvPr id="23" name="Google Shape;648;p39"/>
            <p:cNvSpPr/>
            <p:nvPr/>
          </p:nvSpPr>
          <p:spPr>
            <a:xfrm>
              <a:off x="4080925" y="302050"/>
              <a:ext cx="154075" cy="411000"/>
            </a:xfrm>
            <a:custGeom>
              <a:avLst/>
              <a:gdLst/>
              <a:ahLst/>
              <a:cxnLst/>
              <a:rect l="l" t="t" r="r" b="b"/>
              <a:pathLst>
                <a:path w="6163" h="16440" fill="none" extrusionOk="0">
                  <a:moveTo>
                    <a:pt x="6162" y="3118"/>
                  </a:moveTo>
                  <a:lnTo>
                    <a:pt x="0" y="0"/>
                  </a:lnTo>
                  <a:lnTo>
                    <a:pt x="0" y="13322"/>
                  </a:lnTo>
                  <a:lnTo>
                    <a:pt x="6162" y="16440"/>
                  </a:lnTo>
                  <a:lnTo>
                    <a:pt x="6162" y="3118"/>
                  </a:lnTo>
                  <a:close/>
                </a:path>
              </a:pathLst>
            </a:custGeom>
            <a:grpFill/>
            <a:ln w="1217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649;p39"/>
            <p:cNvSpPr/>
            <p:nvPr/>
          </p:nvSpPr>
          <p:spPr>
            <a:xfrm>
              <a:off x="3927500" y="301425"/>
              <a:ext cx="153450" cy="406150"/>
            </a:xfrm>
            <a:custGeom>
              <a:avLst/>
              <a:gdLst/>
              <a:ahLst/>
              <a:cxnLst/>
              <a:rect l="l" t="t" r="r" b="b"/>
              <a:pathLst>
                <a:path w="6138" h="16246" fill="none" extrusionOk="0">
                  <a:moveTo>
                    <a:pt x="6137" y="1"/>
                  </a:moveTo>
                  <a:lnTo>
                    <a:pt x="536" y="2850"/>
                  </a:lnTo>
                  <a:lnTo>
                    <a:pt x="536" y="2850"/>
                  </a:lnTo>
                  <a:lnTo>
                    <a:pt x="414" y="2899"/>
                  </a:lnTo>
                  <a:lnTo>
                    <a:pt x="317" y="2997"/>
                  </a:lnTo>
                  <a:lnTo>
                    <a:pt x="219" y="3094"/>
                  </a:lnTo>
                  <a:lnTo>
                    <a:pt x="146" y="3216"/>
                  </a:lnTo>
                  <a:lnTo>
                    <a:pt x="73" y="3313"/>
                  </a:lnTo>
                  <a:lnTo>
                    <a:pt x="24" y="3435"/>
                  </a:lnTo>
                  <a:lnTo>
                    <a:pt x="0" y="3557"/>
                  </a:lnTo>
                  <a:lnTo>
                    <a:pt x="0" y="3679"/>
                  </a:lnTo>
                  <a:lnTo>
                    <a:pt x="0" y="15880"/>
                  </a:lnTo>
                  <a:lnTo>
                    <a:pt x="0" y="15880"/>
                  </a:lnTo>
                  <a:lnTo>
                    <a:pt x="0" y="16002"/>
                  </a:lnTo>
                  <a:lnTo>
                    <a:pt x="49" y="16075"/>
                  </a:lnTo>
                  <a:lnTo>
                    <a:pt x="97" y="16148"/>
                  </a:lnTo>
                  <a:lnTo>
                    <a:pt x="170" y="16197"/>
                  </a:lnTo>
                  <a:lnTo>
                    <a:pt x="244" y="16221"/>
                  </a:lnTo>
                  <a:lnTo>
                    <a:pt x="341" y="16246"/>
                  </a:lnTo>
                  <a:lnTo>
                    <a:pt x="463" y="16221"/>
                  </a:lnTo>
                  <a:lnTo>
                    <a:pt x="560" y="16173"/>
                  </a:lnTo>
                  <a:lnTo>
                    <a:pt x="6137" y="13323"/>
                  </a:lnTo>
                  <a:lnTo>
                    <a:pt x="6137" y="1"/>
                  </a:lnTo>
                  <a:close/>
                </a:path>
              </a:pathLst>
            </a:custGeom>
            <a:grpFill/>
            <a:ln w="1217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650;p39"/>
            <p:cNvSpPr/>
            <p:nvPr/>
          </p:nvSpPr>
          <p:spPr>
            <a:xfrm>
              <a:off x="4234975" y="306925"/>
              <a:ext cx="154075" cy="405525"/>
            </a:xfrm>
            <a:custGeom>
              <a:avLst/>
              <a:gdLst/>
              <a:ahLst/>
              <a:cxnLst/>
              <a:rect l="l" t="t" r="r" b="b"/>
              <a:pathLst>
                <a:path w="6163" h="16221" fill="none" extrusionOk="0">
                  <a:moveTo>
                    <a:pt x="5578" y="49"/>
                  </a:moveTo>
                  <a:lnTo>
                    <a:pt x="0" y="2898"/>
                  </a:lnTo>
                  <a:lnTo>
                    <a:pt x="0" y="16221"/>
                  </a:lnTo>
                  <a:lnTo>
                    <a:pt x="5626" y="13371"/>
                  </a:lnTo>
                  <a:lnTo>
                    <a:pt x="5626" y="13371"/>
                  </a:lnTo>
                  <a:lnTo>
                    <a:pt x="5724" y="13322"/>
                  </a:lnTo>
                  <a:lnTo>
                    <a:pt x="5845" y="13225"/>
                  </a:lnTo>
                  <a:lnTo>
                    <a:pt x="5918" y="13127"/>
                  </a:lnTo>
                  <a:lnTo>
                    <a:pt x="6016" y="13030"/>
                  </a:lnTo>
                  <a:lnTo>
                    <a:pt x="6065" y="12908"/>
                  </a:lnTo>
                  <a:lnTo>
                    <a:pt x="6113" y="12786"/>
                  </a:lnTo>
                  <a:lnTo>
                    <a:pt x="6138" y="12665"/>
                  </a:lnTo>
                  <a:lnTo>
                    <a:pt x="6162" y="12543"/>
                  </a:lnTo>
                  <a:lnTo>
                    <a:pt x="6162" y="341"/>
                  </a:lnTo>
                  <a:lnTo>
                    <a:pt x="6162" y="341"/>
                  </a:lnTo>
                  <a:lnTo>
                    <a:pt x="6138" y="219"/>
                  </a:lnTo>
                  <a:lnTo>
                    <a:pt x="6113" y="146"/>
                  </a:lnTo>
                  <a:lnTo>
                    <a:pt x="6065" y="73"/>
                  </a:lnTo>
                  <a:lnTo>
                    <a:pt x="5992" y="24"/>
                  </a:lnTo>
                  <a:lnTo>
                    <a:pt x="5894" y="0"/>
                  </a:lnTo>
                  <a:lnTo>
                    <a:pt x="5797" y="0"/>
                  </a:lnTo>
                  <a:lnTo>
                    <a:pt x="5699" y="0"/>
                  </a:lnTo>
                  <a:lnTo>
                    <a:pt x="5578" y="49"/>
                  </a:lnTo>
                  <a:lnTo>
                    <a:pt x="5578" y="49"/>
                  </a:lnTo>
                  <a:close/>
                </a:path>
              </a:pathLst>
            </a:custGeom>
            <a:grpFill/>
            <a:ln w="1217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651;p39"/>
            <p:cNvSpPr/>
            <p:nvPr/>
          </p:nvSpPr>
          <p:spPr>
            <a:xfrm>
              <a:off x="4295850" y="442075"/>
              <a:ext cx="46300" cy="26225"/>
            </a:xfrm>
            <a:custGeom>
              <a:avLst/>
              <a:gdLst/>
              <a:ahLst/>
              <a:cxnLst/>
              <a:rect l="l" t="t" r="r" b="b"/>
              <a:pathLst>
                <a:path w="1852" h="1049" fill="none" extrusionOk="0">
                  <a:moveTo>
                    <a:pt x="1" y="1"/>
                  </a:moveTo>
                  <a:lnTo>
                    <a:pt x="1852" y="1048"/>
                  </a:lnTo>
                </a:path>
              </a:pathLst>
            </a:custGeom>
            <a:grpFill/>
            <a:ln w="1217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652;p39"/>
            <p:cNvSpPr/>
            <p:nvPr/>
          </p:nvSpPr>
          <p:spPr>
            <a:xfrm>
              <a:off x="4296475" y="415900"/>
              <a:ext cx="45075" cy="78575"/>
            </a:xfrm>
            <a:custGeom>
              <a:avLst/>
              <a:gdLst/>
              <a:ahLst/>
              <a:cxnLst/>
              <a:rect l="l" t="t" r="r" b="b"/>
              <a:pathLst>
                <a:path w="1803" h="3143" fill="none" extrusionOk="0">
                  <a:moveTo>
                    <a:pt x="1802" y="1"/>
                  </a:moveTo>
                  <a:lnTo>
                    <a:pt x="0" y="3142"/>
                  </a:lnTo>
                </a:path>
              </a:pathLst>
            </a:custGeom>
            <a:grpFill/>
            <a:ln w="1217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653;p39"/>
            <p:cNvSpPr/>
            <p:nvPr/>
          </p:nvSpPr>
          <p:spPr>
            <a:xfrm>
              <a:off x="3968275" y="590050"/>
              <a:ext cx="25" cy="6100"/>
            </a:xfrm>
            <a:custGeom>
              <a:avLst/>
              <a:gdLst/>
              <a:ahLst/>
              <a:cxnLst/>
              <a:rect l="l" t="t" r="r" b="b"/>
              <a:pathLst>
                <a:path w="1" h="244" fill="none" extrusionOk="0">
                  <a:moveTo>
                    <a:pt x="1" y="244"/>
                  </a:moveTo>
                  <a:lnTo>
                    <a:pt x="1" y="244"/>
                  </a:lnTo>
                  <a:lnTo>
                    <a:pt x="1" y="0"/>
                  </a:lnTo>
                </a:path>
              </a:pathLst>
            </a:custGeom>
            <a:grpFill/>
            <a:ln w="1217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654;p39"/>
            <p:cNvSpPr/>
            <p:nvPr/>
          </p:nvSpPr>
          <p:spPr>
            <a:xfrm>
              <a:off x="3970725" y="558375"/>
              <a:ext cx="1850" cy="12200"/>
            </a:xfrm>
            <a:custGeom>
              <a:avLst/>
              <a:gdLst/>
              <a:ahLst/>
              <a:cxnLst/>
              <a:rect l="l" t="t" r="r" b="b"/>
              <a:pathLst>
                <a:path w="74" h="488" fill="none" extrusionOk="0">
                  <a:moveTo>
                    <a:pt x="0" y="488"/>
                  </a:moveTo>
                  <a:lnTo>
                    <a:pt x="73" y="1"/>
                  </a:lnTo>
                </a:path>
              </a:pathLst>
            </a:custGeom>
            <a:grpFill/>
            <a:ln w="1217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655;p39"/>
            <p:cNvSpPr/>
            <p:nvPr/>
          </p:nvSpPr>
          <p:spPr>
            <a:xfrm>
              <a:off x="3976200" y="527325"/>
              <a:ext cx="3675" cy="12200"/>
            </a:xfrm>
            <a:custGeom>
              <a:avLst/>
              <a:gdLst/>
              <a:ahLst/>
              <a:cxnLst/>
              <a:rect l="l" t="t" r="r" b="b"/>
              <a:pathLst>
                <a:path w="147" h="488" fill="none" extrusionOk="0">
                  <a:moveTo>
                    <a:pt x="0" y="488"/>
                  </a:moveTo>
                  <a:lnTo>
                    <a:pt x="98" y="147"/>
                  </a:lnTo>
                  <a:lnTo>
                    <a:pt x="147" y="1"/>
                  </a:lnTo>
                </a:path>
              </a:pathLst>
            </a:custGeom>
            <a:grpFill/>
            <a:ln w="1217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656;p39"/>
            <p:cNvSpPr/>
            <p:nvPr/>
          </p:nvSpPr>
          <p:spPr>
            <a:xfrm>
              <a:off x="3985950" y="498100"/>
              <a:ext cx="4875" cy="10975"/>
            </a:xfrm>
            <a:custGeom>
              <a:avLst/>
              <a:gdLst/>
              <a:ahLst/>
              <a:cxnLst/>
              <a:rect l="l" t="t" r="r" b="b"/>
              <a:pathLst>
                <a:path w="195" h="439" fill="none" extrusionOk="0">
                  <a:moveTo>
                    <a:pt x="0" y="439"/>
                  </a:moveTo>
                  <a:lnTo>
                    <a:pt x="195" y="25"/>
                  </a:lnTo>
                  <a:lnTo>
                    <a:pt x="195" y="1"/>
                  </a:lnTo>
                </a:path>
              </a:pathLst>
            </a:custGeom>
            <a:grpFill/>
            <a:ln w="1217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657;p39"/>
            <p:cNvSpPr/>
            <p:nvPr/>
          </p:nvSpPr>
          <p:spPr>
            <a:xfrm>
              <a:off x="4000550" y="471300"/>
              <a:ext cx="7325" cy="9775"/>
            </a:xfrm>
            <a:custGeom>
              <a:avLst/>
              <a:gdLst/>
              <a:ahLst/>
              <a:cxnLst/>
              <a:rect l="l" t="t" r="r" b="b"/>
              <a:pathLst>
                <a:path w="293" h="391" fill="none" extrusionOk="0">
                  <a:moveTo>
                    <a:pt x="1" y="391"/>
                  </a:moveTo>
                  <a:lnTo>
                    <a:pt x="74" y="269"/>
                  </a:lnTo>
                  <a:lnTo>
                    <a:pt x="293" y="1"/>
                  </a:lnTo>
                </a:path>
              </a:pathLst>
            </a:custGeom>
            <a:grpFill/>
            <a:ln w="1217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658;p39"/>
            <p:cNvSpPr/>
            <p:nvPr/>
          </p:nvSpPr>
          <p:spPr>
            <a:xfrm>
              <a:off x="4021250" y="450600"/>
              <a:ext cx="10375" cy="6725"/>
            </a:xfrm>
            <a:custGeom>
              <a:avLst/>
              <a:gdLst/>
              <a:ahLst/>
              <a:cxnLst/>
              <a:rect l="l" t="t" r="r" b="b"/>
              <a:pathLst>
                <a:path w="415" h="269" fill="none" extrusionOk="0">
                  <a:moveTo>
                    <a:pt x="1" y="269"/>
                  </a:moveTo>
                  <a:lnTo>
                    <a:pt x="25" y="244"/>
                  </a:lnTo>
                  <a:lnTo>
                    <a:pt x="220" y="123"/>
                  </a:lnTo>
                  <a:lnTo>
                    <a:pt x="415" y="1"/>
                  </a:lnTo>
                </a:path>
              </a:pathLst>
            </a:custGeom>
            <a:grpFill/>
            <a:ln w="1217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659;p39"/>
            <p:cNvSpPr/>
            <p:nvPr/>
          </p:nvSpPr>
          <p:spPr>
            <a:xfrm>
              <a:off x="4049250" y="440250"/>
              <a:ext cx="11600" cy="2475"/>
            </a:xfrm>
            <a:custGeom>
              <a:avLst/>
              <a:gdLst/>
              <a:ahLst/>
              <a:cxnLst/>
              <a:rect l="l" t="t" r="r" b="b"/>
              <a:pathLst>
                <a:path w="464" h="99" fill="none" extrusionOk="0">
                  <a:moveTo>
                    <a:pt x="1" y="98"/>
                  </a:moveTo>
                  <a:lnTo>
                    <a:pt x="220" y="50"/>
                  </a:lnTo>
                  <a:lnTo>
                    <a:pt x="464" y="1"/>
                  </a:lnTo>
                  <a:lnTo>
                    <a:pt x="464" y="1"/>
                  </a:lnTo>
                </a:path>
              </a:pathLst>
            </a:custGeom>
            <a:grpFill/>
            <a:ln w="1217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660;p39"/>
            <p:cNvSpPr/>
            <p:nvPr/>
          </p:nvSpPr>
          <p:spPr>
            <a:xfrm>
              <a:off x="4080325" y="439650"/>
              <a:ext cx="12200" cy="1850"/>
            </a:xfrm>
            <a:custGeom>
              <a:avLst/>
              <a:gdLst/>
              <a:ahLst/>
              <a:cxnLst/>
              <a:rect l="l" t="t" r="r" b="b"/>
              <a:pathLst>
                <a:path w="488" h="74" fill="none" extrusionOk="0">
                  <a:moveTo>
                    <a:pt x="0" y="0"/>
                  </a:moveTo>
                  <a:lnTo>
                    <a:pt x="146" y="0"/>
                  </a:lnTo>
                  <a:lnTo>
                    <a:pt x="463" y="74"/>
                  </a:lnTo>
                  <a:lnTo>
                    <a:pt x="487" y="74"/>
                  </a:lnTo>
                </a:path>
              </a:pathLst>
            </a:custGeom>
            <a:grpFill/>
            <a:ln w="1217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661;p39"/>
            <p:cNvSpPr/>
            <p:nvPr/>
          </p:nvSpPr>
          <p:spPr>
            <a:xfrm>
              <a:off x="4110150" y="450000"/>
              <a:ext cx="9150" cy="7950"/>
            </a:xfrm>
            <a:custGeom>
              <a:avLst/>
              <a:gdLst/>
              <a:ahLst/>
              <a:cxnLst/>
              <a:rect l="l" t="t" r="r" b="b"/>
              <a:pathLst>
                <a:path w="366" h="318" fill="none" extrusionOk="0">
                  <a:moveTo>
                    <a:pt x="0" y="1"/>
                  </a:moveTo>
                  <a:lnTo>
                    <a:pt x="98" y="74"/>
                  </a:lnTo>
                  <a:lnTo>
                    <a:pt x="317" y="268"/>
                  </a:lnTo>
                  <a:lnTo>
                    <a:pt x="366" y="317"/>
                  </a:lnTo>
                </a:path>
              </a:pathLst>
            </a:custGeom>
            <a:grpFill/>
            <a:ln w="1217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662;p39"/>
            <p:cNvSpPr/>
            <p:nvPr/>
          </p:nvSpPr>
          <p:spPr>
            <a:xfrm>
              <a:off x="4130250" y="473750"/>
              <a:ext cx="4900" cy="10975"/>
            </a:xfrm>
            <a:custGeom>
              <a:avLst/>
              <a:gdLst/>
              <a:ahLst/>
              <a:cxnLst/>
              <a:rect l="l" t="t" r="r" b="b"/>
              <a:pathLst>
                <a:path w="196" h="439" fill="none" extrusionOk="0">
                  <a:moveTo>
                    <a:pt x="0" y="0"/>
                  </a:moveTo>
                  <a:lnTo>
                    <a:pt x="25" y="73"/>
                  </a:lnTo>
                  <a:lnTo>
                    <a:pt x="171" y="366"/>
                  </a:lnTo>
                  <a:lnTo>
                    <a:pt x="195" y="439"/>
                  </a:lnTo>
                </a:path>
              </a:pathLst>
            </a:custGeom>
            <a:grpFill/>
            <a:ln w="1217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663;p39"/>
            <p:cNvSpPr/>
            <p:nvPr/>
          </p:nvSpPr>
          <p:spPr>
            <a:xfrm>
              <a:off x="4141800" y="502975"/>
              <a:ext cx="3700" cy="11600"/>
            </a:xfrm>
            <a:custGeom>
              <a:avLst/>
              <a:gdLst/>
              <a:ahLst/>
              <a:cxnLst/>
              <a:rect l="l" t="t" r="r" b="b"/>
              <a:pathLst>
                <a:path w="148" h="464" fill="none" extrusionOk="0">
                  <a:moveTo>
                    <a:pt x="1" y="0"/>
                  </a:moveTo>
                  <a:lnTo>
                    <a:pt x="147" y="463"/>
                  </a:lnTo>
                </a:path>
              </a:pathLst>
            </a:custGeom>
            <a:grpFill/>
            <a:ln w="1217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664;p39"/>
            <p:cNvSpPr/>
            <p:nvPr/>
          </p:nvSpPr>
          <p:spPr>
            <a:xfrm>
              <a:off x="4150950" y="533425"/>
              <a:ext cx="3675" cy="11575"/>
            </a:xfrm>
            <a:custGeom>
              <a:avLst/>
              <a:gdLst/>
              <a:ahLst/>
              <a:cxnLst/>
              <a:rect l="l" t="t" r="r" b="b"/>
              <a:pathLst>
                <a:path w="147" h="463" fill="none" extrusionOk="0">
                  <a:moveTo>
                    <a:pt x="0" y="0"/>
                  </a:moveTo>
                  <a:lnTo>
                    <a:pt x="146" y="463"/>
                  </a:lnTo>
                </a:path>
              </a:pathLst>
            </a:custGeom>
            <a:grpFill/>
            <a:ln w="1217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665;p39"/>
            <p:cNvSpPr/>
            <p:nvPr/>
          </p:nvSpPr>
          <p:spPr>
            <a:xfrm>
              <a:off x="4160675" y="563850"/>
              <a:ext cx="4900" cy="11000"/>
            </a:xfrm>
            <a:custGeom>
              <a:avLst/>
              <a:gdLst/>
              <a:ahLst/>
              <a:cxnLst/>
              <a:rect l="l" t="t" r="r" b="b"/>
              <a:pathLst>
                <a:path w="196" h="440" fill="none" extrusionOk="0">
                  <a:moveTo>
                    <a:pt x="1" y="1"/>
                  </a:moveTo>
                  <a:lnTo>
                    <a:pt x="50" y="123"/>
                  </a:lnTo>
                  <a:lnTo>
                    <a:pt x="196" y="415"/>
                  </a:lnTo>
                  <a:lnTo>
                    <a:pt x="196" y="439"/>
                  </a:lnTo>
                </a:path>
              </a:pathLst>
            </a:custGeom>
            <a:grpFill/>
            <a:ln w="1217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666;p39"/>
            <p:cNvSpPr/>
            <p:nvPr/>
          </p:nvSpPr>
          <p:spPr>
            <a:xfrm>
              <a:off x="4175300" y="591875"/>
              <a:ext cx="7325" cy="9150"/>
            </a:xfrm>
            <a:custGeom>
              <a:avLst/>
              <a:gdLst/>
              <a:ahLst/>
              <a:cxnLst/>
              <a:rect l="l" t="t" r="r" b="b"/>
              <a:pathLst>
                <a:path w="293" h="366" fill="none" extrusionOk="0">
                  <a:moveTo>
                    <a:pt x="0" y="0"/>
                  </a:moveTo>
                  <a:lnTo>
                    <a:pt x="98" y="146"/>
                  </a:lnTo>
                  <a:lnTo>
                    <a:pt x="293" y="366"/>
                  </a:lnTo>
                </a:path>
              </a:pathLst>
            </a:custGeom>
            <a:grpFill/>
            <a:ln w="1217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667;p39"/>
            <p:cNvSpPr/>
            <p:nvPr/>
          </p:nvSpPr>
          <p:spPr>
            <a:xfrm>
              <a:off x="4198425" y="613175"/>
              <a:ext cx="11000" cy="4900"/>
            </a:xfrm>
            <a:custGeom>
              <a:avLst/>
              <a:gdLst/>
              <a:ahLst/>
              <a:cxnLst/>
              <a:rect l="l" t="t" r="r" b="b"/>
              <a:pathLst>
                <a:path w="440" h="196" fill="none" extrusionOk="0">
                  <a:moveTo>
                    <a:pt x="1" y="1"/>
                  </a:moveTo>
                  <a:lnTo>
                    <a:pt x="171" y="98"/>
                  </a:lnTo>
                  <a:lnTo>
                    <a:pt x="439" y="195"/>
                  </a:lnTo>
                </a:path>
              </a:pathLst>
            </a:custGeom>
            <a:grpFill/>
            <a:ln w="1217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668;p39"/>
            <p:cNvSpPr/>
            <p:nvPr/>
          </p:nvSpPr>
          <p:spPr>
            <a:xfrm>
              <a:off x="4228275" y="621100"/>
              <a:ext cx="12200" cy="625"/>
            </a:xfrm>
            <a:custGeom>
              <a:avLst/>
              <a:gdLst/>
              <a:ahLst/>
              <a:cxnLst/>
              <a:rect l="l" t="t" r="r" b="b"/>
              <a:pathLst>
                <a:path w="488" h="25" fill="none" extrusionOk="0">
                  <a:moveTo>
                    <a:pt x="0" y="0"/>
                  </a:moveTo>
                  <a:lnTo>
                    <a:pt x="49" y="25"/>
                  </a:lnTo>
                  <a:lnTo>
                    <a:pt x="487" y="0"/>
                  </a:lnTo>
                  <a:lnTo>
                    <a:pt x="487" y="0"/>
                  </a:lnTo>
                </a:path>
              </a:pathLst>
            </a:custGeom>
            <a:grpFill/>
            <a:ln w="1217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669;p39"/>
            <p:cNvSpPr/>
            <p:nvPr/>
          </p:nvSpPr>
          <p:spPr>
            <a:xfrm>
              <a:off x="4259925" y="616225"/>
              <a:ext cx="11600" cy="3075"/>
            </a:xfrm>
            <a:custGeom>
              <a:avLst/>
              <a:gdLst/>
              <a:ahLst/>
              <a:cxnLst/>
              <a:rect l="l" t="t" r="r" b="b"/>
              <a:pathLst>
                <a:path w="464" h="123" fill="none" extrusionOk="0">
                  <a:moveTo>
                    <a:pt x="1" y="122"/>
                  </a:moveTo>
                  <a:lnTo>
                    <a:pt x="196" y="73"/>
                  </a:lnTo>
                  <a:lnTo>
                    <a:pt x="464" y="0"/>
                  </a:lnTo>
                  <a:lnTo>
                    <a:pt x="464" y="0"/>
                  </a:lnTo>
                </a:path>
              </a:pathLst>
            </a:custGeom>
            <a:grpFill/>
            <a:ln w="1217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670;p39"/>
            <p:cNvSpPr/>
            <p:nvPr/>
          </p:nvSpPr>
          <p:spPr>
            <a:xfrm>
              <a:off x="4289775" y="602225"/>
              <a:ext cx="10375" cy="6725"/>
            </a:xfrm>
            <a:custGeom>
              <a:avLst/>
              <a:gdLst/>
              <a:ahLst/>
              <a:cxnLst/>
              <a:rect l="l" t="t" r="r" b="b"/>
              <a:pathLst>
                <a:path w="415" h="269" fill="none" extrusionOk="0">
                  <a:moveTo>
                    <a:pt x="0" y="268"/>
                  </a:moveTo>
                  <a:lnTo>
                    <a:pt x="195" y="146"/>
                  </a:lnTo>
                  <a:lnTo>
                    <a:pt x="390" y="0"/>
                  </a:lnTo>
                  <a:lnTo>
                    <a:pt x="414" y="0"/>
                  </a:lnTo>
                </a:path>
              </a:pathLst>
            </a:custGeom>
            <a:grpFill/>
            <a:ln w="1217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671;p39"/>
            <p:cNvSpPr/>
            <p:nvPr/>
          </p:nvSpPr>
          <p:spPr>
            <a:xfrm>
              <a:off x="4313525" y="577875"/>
              <a:ext cx="6100" cy="10375"/>
            </a:xfrm>
            <a:custGeom>
              <a:avLst/>
              <a:gdLst/>
              <a:ahLst/>
              <a:cxnLst/>
              <a:rect l="l" t="t" r="r" b="b"/>
              <a:pathLst>
                <a:path w="244" h="415" fill="none" extrusionOk="0">
                  <a:moveTo>
                    <a:pt x="0" y="414"/>
                  </a:moveTo>
                  <a:lnTo>
                    <a:pt x="24" y="365"/>
                  </a:lnTo>
                  <a:lnTo>
                    <a:pt x="146" y="195"/>
                  </a:lnTo>
                  <a:lnTo>
                    <a:pt x="244" y="0"/>
                  </a:lnTo>
                </a:path>
              </a:pathLst>
            </a:custGeom>
            <a:grpFill/>
            <a:ln w="1217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672;p39"/>
            <p:cNvSpPr/>
            <p:nvPr/>
          </p:nvSpPr>
          <p:spPr>
            <a:xfrm>
              <a:off x="4326300" y="547425"/>
              <a:ext cx="2450" cy="12200"/>
            </a:xfrm>
            <a:custGeom>
              <a:avLst/>
              <a:gdLst/>
              <a:ahLst/>
              <a:cxnLst/>
              <a:rect l="l" t="t" r="r" b="b"/>
              <a:pathLst>
                <a:path w="98" h="488" fill="none" extrusionOk="0">
                  <a:moveTo>
                    <a:pt x="0" y="487"/>
                  </a:moveTo>
                  <a:lnTo>
                    <a:pt x="49" y="293"/>
                  </a:lnTo>
                  <a:lnTo>
                    <a:pt x="98" y="0"/>
                  </a:lnTo>
                </a:path>
              </a:pathLst>
            </a:custGeom>
            <a:grpFill/>
            <a:ln w="1217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673;p39"/>
            <p:cNvSpPr/>
            <p:nvPr/>
          </p:nvSpPr>
          <p:spPr>
            <a:xfrm>
              <a:off x="4329350" y="515750"/>
              <a:ext cx="625" cy="12200"/>
            </a:xfrm>
            <a:custGeom>
              <a:avLst/>
              <a:gdLst/>
              <a:ahLst/>
              <a:cxnLst/>
              <a:rect l="l" t="t" r="r" b="b"/>
              <a:pathLst>
                <a:path w="25" h="488" fill="none" extrusionOk="0">
                  <a:moveTo>
                    <a:pt x="25" y="488"/>
                  </a:moveTo>
                  <a:lnTo>
                    <a:pt x="25" y="464"/>
                  </a:lnTo>
                  <a:lnTo>
                    <a:pt x="25" y="123"/>
                  </a:lnTo>
                  <a:lnTo>
                    <a:pt x="0" y="1"/>
                  </a:lnTo>
                </a:path>
              </a:pathLst>
            </a:custGeom>
            <a:grpFill/>
            <a:ln w="1217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674;p39"/>
            <p:cNvSpPr/>
            <p:nvPr/>
          </p:nvSpPr>
          <p:spPr>
            <a:xfrm>
              <a:off x="4325075" y="488975"/>
              <a:ext cx="1250" cy="6100"/>
            </a:xfrm>
            <a:custGeom>
              <a:avLst/>
              <a:gdLst/>
              <a:ahLst/>
              <a:cxnLst/>
              <a:rect l="l" t="t" r="r" b="b"/>
              <a:pathLst>
                <a:path w="50" h="244" fill="none" extrusionOk="0">
                  <a:moveTo>
                    <a:pt x="49" y="244"/>
                  </a:moveTo>
                  <a:lnTo>
                    <a:pt x="49" y="244"/>
                  </a:lnTo>
                  <a:lnTo>
                    <a:pt x="1" y="0"/>
                  </a:lnTo>
                </a:path>
              </a:pathLst>
            </a:custGeom>
            <a:grpFill/>
            <a:ln w="1217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0" name="Google Shape;442;p39"/>
          <p:cNvSpPr/>
          <p:nvPr/>
        </p:nvSpPr>
        <p:spPr>
          <a:xfrm>
            <a:off x="5531556" y="1077185"/>
            <a:ext cx="747256" cy="692175"/>
          </a:xfrm>
          <a:custGeom>
            <a:avLst/>
            <a:gdLst/>
            <a:ahLst/>
            <a:cxnLst/>
            <a:rect l="l" t="t" r="r" b="b"/>
            <a:pathLst>
              <a:path w="16027" h="16027" fill="none" extrusionOk="0">
                <a:moveTo>
                  <a:pt x="14029" y="4019"/>
                </a:moveTo>
                <a:lnTo>
                  <a:pt x="14029" y="4019"/>
                </a:lnTo>
                <a:lnTo>
                  <a:pt x="14200" y="3849"/>
                </a:lnTo>
                <a:lnTo>
                  <a:pt x="14395" y="3752"/>
                </a:lnTo>
                <a:lnTo>
                  <a:pt x="14614" y="3678"/>
                </a:lnTo>
                <a:lnTo>
                  <a:pt x="14809" y="3630"/>
                </a:lnTo>
                <a:lnTo>
                  <a:pt x="15028" y="3581"/>
                </a:lnTo>
                <a:lnTo>
                  <a:pt x="15247" y="3484"/>
                </a:lnTo>
                <a:lnTo>
                  <a:pt x="15442" y="3362"/>
                </a:lnTo>
                <a:lnTo>
                  <a:pt x="15661" y="3191"/>
                </a:lnTo>
                <a:lnTo>
                  <a:pt x="15661" y="3191"/>
                </a:lnTo>
                <a:lnTo>
                  <a:pt x="15832" y="2997"/>
                </a:lnTo>
                <a:lnTo>
                  <a:pt x="15929" y="2777"/>
                </a:lnTo>
                <a:lnTo>
                  <a:pt x="16002" y="2534"/>
                </a:lnTo>
                <a:lnTo>
                  <a:pt x="16026" y="2266"/>
                </a:lnTo>
                <a:lnTo>
                  <a:pt x="16026" y="2266"/>
                </a:lnTo>
                <a:lnTo>
                  <a:pt x="16002" y="2047"/>
                </a:lnTo>
                <a:lnTo>
                  <a:pt x="15978" y="1827"/>
                </a:lnTo>
                <a:lnTo>
                  <a:pt x="15905" y="1633"/>
                </a:lnTo>
                <a:lnTo>
                  <a:pt x="15807" y="1413"/>
                </a:lnTo>
                <a:lnTo>
                  <a:pt x="15710" y="1243"/>
                </a:lnTo>
                <a:lnTo>
                  <a:pt x="15588" y="1048"/>
                </a:lnTo>
                <a:lnTo>
                  <a:pt x="15466" y="878"/>
                </a:lnTo>
                <a:lnTo>
                  <a:pt x="15320" y="707"/>
                </a:lnTo>
                <a:lnTo>
                  <a:pt x="15320" y="707"/>
                </a:lnTo>
                <a:lnTo>
                  <a:pt x="15150" y="561"/>
                </a:lnTo>
                <a:lnTo>
                  <a:pt x="14979" y="439"/>
                </a:lnTo>
                <a:lnTo>
                  <a:pt x="14784" y="317"/>
                </a:lnTo>
                <a:lnTo>
                  <a:pt x="14590" y="196"/>
                </a:lnTo>
                <a:lnTo>
                  <a:pt x="14395" y="123"/>
                </a:lnTo>
                <a:lnTo>
                  <a:pt x="14175" y="50"/>
                </a:lnTo>
                <a:lnTo>
                  <a:pt x="13981" y="25"/>
                </a:lnTo>
                <a:lnTo>
                  <a:pt x="13761" y="1"/>
                </a:lnTo>
                <a:lnTo>
                  <a:pt x="13761" y="1"/>
                </a:lnTo>
                <a:lnTo>
                  <a:pt x="13494" y="25"/>
                </a:lnTo>
                <a:lnTo>
                  <a:pt x="13250" y="98"/>
                </a:lnTo>
                <a:lnTo>
                  <a:pt x="13031" y="196"/>
                </a:lnTo>
                <a:lnTo>
                  <a:pt x="12836" y="366"/>
                </a:lnTo>
                <a:lnTo>
                  <a:pt x="12836" y="366"/>
                </a:lnTo>
                <a:lnTo>
                  <a:pt x="12665" y="561"/>
                </a:lnTo>
                <a:lnTo>
                  <a:pt x="12544" y="780"/>
                </a:lnTo>
                <a:lnTo>
                  <a:pt x="12471" y="975"/>
                </a:lnTo>
                <a:lnTo>
                  <a:pt x="12422" y="1194"/>
                </a:lnTo>
                <a:lnTo>
                  <a:pt x="12349" y="1413"/>
                </a:lnTo>
                <a:lnTo>
                  <a:pt x="12276" y="1608"/>
                </a:lnTo>
                <a:lnTo>
                  <a:pt x="12178" y="1827"/>
                </a:lnTo>
                <a:lnTo>
                  <a:pt x="12008" y="1998"/>
                </a:lnTo>
                <a:lnTo>
                  <a:pt x="12008" y="1998"/>
                </a:lnTo>
                <a:lnTo>
                  <a:pt x="11740" y="2266"/>
                </a:lnTo>
                <a:lnTo>
                  <a:pt x="11496" y="2436"/>
                </a:lnTo>
                <a:lnTo>
                  <a:pt x="11277" y="2534"/>
                </a:lnTo>
                <a:lnTo>
                  <a:pt x="11082" y="2582"/>
                </a:lnTo>
                <a:lnTo>
                  <a:pt x="10888" y="2582"/>
                </a:lnTo>
                <a:lnTo>
                  <a:pt x="10717" y="2534"/>
                </a:lnTo>
                <a:lnTo>
                  <a:pt x="10547" y="2412"/>
                </a:lnTo>
                <a:lnTo>
                  <a:pt x="10376" y="2290"/>
                </a:lnTo>
                <a:lnTo>
                  <a:pt x="10206" y="2095"/>
                </a:lnTo>
                <a:lnTo>
                  <a:pt x="10035" y="1901"/>
                </a:lnTo>
                <a:lnTo>
                  <a:pt x="9670" y="1413"/>
                </a:lnTo>
                <a:lnTo>
                  <a:pt x="9231" y="878"/>
                </a:lnTo>
                <a:lnTo>
                  <a:pt x="8988" y="585"/>
                </a:lnTo>
                <a:lnTo>
                  <a:pt x="8720" y="293"/>
                </a:lnTo>
                <a:lnTo>
                  <a:pt x="8720" y="293"/>
                </a:lnTo>
                <a:lnTo>
                  <a:pt x="8574" y="171"/>
                </a:lnTo>
                <a:lnTo>
                  <a:pt x="8379" y="74"/>
                </a:lnTo>
                <a:lnTo>
                  <a:pt x="8209" y="25"/>
                </a:lnTo>
                <a:lnTo>
                  <a:pt x="8014" y="1"/>
                </a:lnTo>
                <a:lnTo>
                  <a:pt x="8014" y="1"/>
                </a:lnTo>
                <a:lnTo>
                  <a:pt x="7916" y="25"/>
                </a:lnTo>
                <a:lnTo>
                  <a:pt x="7770" y="98"/>
                </a:lnTo>
                <a:lnTo>
                  <a:pt x="7307" y="366"/>
                </a:lnTo>
                <a:lnTo>
                  <a:pt x="7039" y="537"/>
                </a:lnTo>
                <a:lnTo>
                  <a:pt x="6747" y="756"/>
                </a:lnTo>
                <a:lnTo>
                  <a:pt x="6431" y="975"/>
                </a:lnTo>
                <a:lnTo>
                  <a:pt x="6138" y="1243"/>
                </a:lnTo>
                <a:lnTo>
                  <a:pt x="5870" y="1511"/>
                </a:lnTo>
                <a:lnTo>
                  <a:pt x="5627" y="1803"/>
                </a:lnTo>
                <a:lnTo>
                  <a:pt x="5432" y="2095"/>
                </a:lnTo>
                <a:lnTo>
                  <a:pt x="5359" y="2242"/>
                </a:lnTo>
                <a:lnTo>
                  <a:pt x="5310" y="2412"/>
                </a:lnTo>
                <a:lnTo>
                  <a:pt x="5262" y="2558"/>
                </a:lnTo>
                <a:lnTo>
                  <a:pt x="5237" y="2704"/>
                </a:lnTo>
                <a:lnTo>
                  <a:pt x="5237" y="2850"/>
                </a:lnTo>
                <a:lnTo>
                  <a:pt x="5262" y="3021"/>
                </a:lnTo>
                <a:lnTo>
                  <a:pt x="5310" y="3167"/>
                </a:lnTo>
                <a:lnTo>
                  <a:pt x="5383" y="3313"/>
                </a:lnTo>
                <a:lnTo>
                  <a:pt x="5481" y="3459"/>
                </a:lnTo>
                <a:lnTo>
                  <a:pt x="5603" y="3605"/>
                </a:lnTo>
                <a:lnTo>
                  <a:pt x="5603" y="3605"/>
                </a:lnTo>
                <a:lnTo>
                  <a:pt x="5797" y="3752"/>
                </a:lnTo>
                <a:lnTo>
                  <a:pt x="5992" y="3849"/>
                </a:lnTo>
                <a:lnTo>
                  <a:pt x="6187" y="3946"/>
                </a:lnTo>
                <a:lnTo>
                  <a:pt x="6406" y="3995"/>
                </a:lnTo>
                <a:lnTo>
                  <a:pt x="6625" y="4044"/>
                </a:lnTo>
                <a:lnTo>
                  <a:pt x="6845" y="4141"/>
                </a:lnTo>
                <a:lnTo>
                  <a:pt x="7039" y="4239"/>
                </a:lnTo>
                <a:lnTo>
                  <a:pt x="7234" y="4409"/>
                </a:lnTo>
                <a:lnTo>
                  <a:pt x="7234" y="4409"/>
                </a:lnTo>
                <a:lnTo>
                  <a:pt x="7405" y="4604"/>
                </a:lnTo>
                <a:lnTo>
                  <a:pt x="7502" y="4823"/>
                </a:lnTo>
                <a:lnTo>
                  <a:pt x="7575" y="5067"/>
                </a:lnTo>
                <a:lnTo>
                  <a:pt x="7600" y="5359"/>
                </a:lnTo>
                <a:lnTo>
                  <a:pt x="7600" y="5359"/>
                </a:lnTo>
                <a:lnTo>
                  <a:pt x="7575" y="5554"/>
                </a:lnTo>
                <a:lnTo>
                  <a:pt x="7551" y="5773"/>
                </a:lnTo>
                <a:lnTo>
                  <a:pt x="7478" y="5968"/>
                </a:lnTo>
                <a:lnTo>
                  <a:pt x="7405" y="6163"/>
                </a:lnTo>
                <a:lnTo>
                  <a:pt x="7307" y="6357"/>
                </a:lnTo>
                <a:lnTo>
                  <a:pt x="7186" y="6552"/>
                </a:lnTo>
                <a:lnTo>
                  <a:pt x="7039" y="6723"/>
                </a:lnTo>
                <a:lnTo>
                  <a:pt x="6893" y="6893"/>
                </a:lnTo>
                <a:lnTo>
                  <a:pt x="6893" y="6893"/>
                </a:lnTo>
                <a:lnTo>
                  <a:pt x="6723" y="7039"/>
                </a:lnTo>
                <a:lnTo>
                  <a:pt x="6552" y="7186"/>
                </a:lnTo>
                <a:lnTo>
                  <a:pt x="6382" y="7283"/>
                </a:lnTo>
                <a:lnTo>
                  <a:pt x="6187" y="7405"/>
                </a:lnTo>
                <a:lnTo>
                  <a:pt x="5992" y="7478"/>
                </a:lnTo>
                <a:lnTo>
                  <a:pt x="5773" y="7551"/>
                </a:lnTo>
                <a:lnTo>
                  <a:pt x="5554" y="7575"/>
                </a:lnTo>
                <a:lnTo>
                  <a:pt x="5359" y="7600"/>
                </a:lnTo>
                <a:lnTo>
                  <a:pt x="5359" y="7600"/>
                </a:lnTo>
                <a:lnTo>
                  <a:pt x="5091" y="7575"/>
                </a:lnTo>
                <a:lnTo>
                  <a:pt x="4848" y="7502"/>
                </a:lnTo>
                <a:lnTo>
                  <a:pt x="4604" y="7405"/>
                </a:lnTo>
                <a:lnTo>
                  <a:pt x="4409" y="7234"/>
                </a:lnTo>
                <a:lnTo>
                  <a:pt x="4409" y="7234"/>
                </a:lnTo>
                <a:lnTo>
                  <a:pt x="4239" y="7039"/>
                </a:lnTo>
                <a:lnTo>
                  <a:pt x="4117" y="6820"/>
                </a:lnTo>
                <a:lnTo>
                  <a:pt x="4044" y="6601"/>
                </a:lnTo>
                <a:lnTo>
                  <a:pt x="3971" y="6382"/>
                </a:lnTo>
                <a:lnTo>
                  <a:pt x="3922" y="6187"/>
                </a:lnTo>
                <a:lnTo>
                  <a:pt x="3849" y="5992"/>
                </a:lnTo>
                <a:lnTo>
                  <a:pt x="3752" y="5797"/>
                </a:lnTo>
                <a:lnTo>
                  <a:pt x="3605" y="5602"/>
                </a:lnTo>
                <a:lnTo>
                  <a:pt x="3605" y="5602"/>
                </a:lnTo>
                <a:lnTo>
                  <a:pt x="3459" y="5481"/>
                </a:lnTo>
                <a:lnTo>
                  <a:pt x="3313" y="5383"/>
                </a:lnTo>
                <a:lnTo>
                  <a:pt x="3167" y="5310"/>
                </a:lnTo>
                <a:lnTo>
                  <a:pt x="3021" y="5262"/>
                </a:lnTo>
                <a:lnTo>
                  <a:pt x="2850" y="5237"/>
                </a:lnTo>
                <a:lnTo>
                  <a:pt x="2704" y="5237"/>
                </a:lnTo>
                <a:lnTo>
                  <a:pt x="2558" y="5262"/>
                </a:lnTo>
                <a:lnTo>
                  <a:pt x="2412" y="5310"/>
                </a:lnTo>
                <a:lnTo>
                  <a:pt x="2242" y="5359"/>
                </a:lnTo>
                <a:lnTo>
                  <a:pt x="2095" y="5432"/>
                </a:lnTo>
                <a:lnTo>
                  <a:pt x="1803" y="5627"/>
                </a:lnTo>
                <a:lnTo>
                  <a:pt x="1511" y="5870"/>
                </a:lnTo>
                <a:lnTo>
                  <a:pt x="1243" y="6138"/>
                </a:lnTo>
                <a:lnTo>
                  <a:pt x="975" y="6431"/>
                </a:lnTo>
                <a:lnTo>
                  <a:pt x="756" y="6747"/>
                </a:lnTo>
                <a:lnTo>
                  <a:pt x="537" y="7039"/>
                </a:lnTo>
                <a:lnTo>
                  <a:pt x="366" y="7307"/>
                </a:lnTo>
                <a:lnTo>
                  <a:pt x="98" y="7770"/>
                </a:lnTo>
                <a:lnTo>
                  <a:pt x="25" y="7916"/>
                </a:lnTo>
                <a:lnTo>
                  <a:pt x="1" y="8014"/>
                </a:lnTo>
                <a:lnTo>
                  <a:pt x="1" y="8014"/>
                </a:lnTo>
                <a:lnTo>
                  <a:pt x="25" y="8208"/>
                </a:lnTo>
                <a:lnTo>
                  <a:pt x="74" y="8379"/>
                </a:lnTo>
                <a:lnTo>
                  <a:pt x="171" y="8574"/>
                </a:lnTo>
                <a:lnTo>
                  <a:pt x="293" y="8720"/>
                </a:lnTo>
                <a:lnTo>
                  <a:pt x="293" y="8720"/>
                </a:lnTo>
                <a:lnTo>
                  <a:pt x="585" y="8988"/>
                </a:lnTo>
                <a:lnTo>
                  <a:pt x="878" y="9231"/>
                </a:lnTo>
                <a:lnTo>
                  <a:pt x="1413" y="9670"/>
                </a:lnTo>
                <a:lnTo>
                  <a:pt x="1901" y="10035"/>
                </a:lnTo>
                <a:lnTo>
                  <a:pt x="2095" y="10206"/>
                </a:lnTo>
                <a:lnTo>
                  <a:pt x="2290" y="10376"/>
                </a:lnTo>
                <a:lnTo>
                  <a:pt x="2412" y="10547"/>
                </a:lnTo>
                <a:lnTo>
                  <a:pt x="2534" y="10717"/>
                </a:lnTo>
                <a:lnTo>
                  <a:pt x="2583" y="10888"/>
                </a:lnTo>
                <a:lnTo>
                  <a:pt x="2583" y="11082"/>
                </a:lnTo>
                <a:lnTo>
                  <a:pt x="2534" y="11277"/>
                </a:lnTo>
                <a:lnTo>
                  <a:pt x="2436" y="11496"/>
                </a:lnTo>
                <a:lnTo>
                  <a:pt x="2266" y="11740"/>
                </a:lnTo>
                <a:lnTo>
                  <a:pt x="1998" y="12008"/>
                </a:lnTo>
                <a:lnTo>
                  <a:pt x="1998" y="12008"/>
                </a:lnTo>
                <a:lnTo>
                  <a:pt x="1828" y="12178"/>
                </a:lnTo>
                <a:lnTo>
                  <a:pt x="1633" y="12276"/>
                </a:lnTo>
                <a:lnTo>
                  <a:pt x="1413" y="12349"/>
                </a:lnTo>
                <a:lnTo>
                  <a:pt x="1219" y="12398"/>
                </a:lnTo>
                <a:lnTo>
                  <a:pt x="999" y="12446"/>
                </a:lnTo>
                <a:lnTo>
                  <a:pt x="780" y="12544"/>
                </a:lnTo>
                <a:lnTo>
                  <a:pt x="585" y="12665"/>
                </a:lnTo>
                <a:lnTo>
                  <a:pt x="366" y="12836"/>
                </a:lnTo>
                <a:lnTo>
                  <a:pt x="366" y="12836"/>
                </a:lnTo>
                <a:lnTo>
                  <a:pt x="196" y="13031"/>
                </a:lnTo>
                <a:lnTo>
                  <a:pt x="98" y="13250"/>
                </a:lnTo>
                <a:lnTo>
                  <a:pt x="25" y="13493"/>
                </a:lnTo>
                <a:lnTo>
                  <a:pt x="1" y="13761"/>
                </a:lnTo>
                <a:lnTo>
                  <a:pt x="1" y="13761"/>
                </a:lnTo>
                <a:lnTo>
                  <a:pt x="25" y="13981"/>
                </a:lnTo>
                <a:lnTo>
                  <a:pt x="50" y="14200"/>
                </a:lnTo>
                <a:lnTo>
                  <a:pt x="123" y="14395"/>
                </a:lnTo>
                <a:lnTo>
                  <a:pt x="220" y="14614"/>
                </a:lnTo>
                <a:lnTo>
                  <a:pt x="318" y="14784"/>
                </a:lnTo>
                <a:lnTo>
                  <a:pt x="439" y="14979"/>
                </a:lnTo>
                <a:lnTo>
                  <a:pt x="561" y="15150"/>
                </a:lnTo>
                <a:lnTo>
                  <a:pt x="707" y="15320"/>
                </a:lnTo>
                <a:lnTo>
                  <a:pt x="707" y="15320"/>
                </a:lnTo>
                <a:lnTo>
                  <a:pt x="878" y="15466"/>
                </a:lnTo>
                <a:lnTo>
                  <a:pt x="1048" y="15588"/>
                </a:lnTo>
                <a:lnTo>
                  <a:pt x="1243" y="15710"/>
                </a:lnTo>
                <a:lnTo>
                  <a:pt x="1438" y="15832"/>
                </a:lnTo>
                <a:lnTo>
                  <a:pt x="1633" y="15905"/>
                </a:lnTo>
                <a:lnTo>
                  <a:pt x="1852" y="15978"/>
                </a:lnTo>
                <a:lnTo>
                  <a:pt x="2047" y="16002"/>
                </a:lnTo>
                <a:lnTo>
                  <a:pt x="2266" y="16026"/>
                </a:lnTo>
                <a:lnTo>
                  <a:pt x="2266" y="16026"/>
                </a:lnTo>
                <a:lnTo>
                  <a:pt x="2534" y="16002"/>
                </a:lnTo>
                <a:lnTo>
                  <a:pt x="2777" y="15929"/>
                </a:lnTo>
                <a:lnTo>
                  <a:pt x="2997" y="15832"/>
                </a:lnTo>
                <a:lnTo>
                  <a:pt x="3191" y="15661"/>
                </a:lnTo>
                <a:lnTo>
                  <a:pt x="3191" y="15661"/>
                </a:lnTo>
                <a:lnTo>
                  <a:pt x="3362" y="15466"/>
                </a:lnTo>
                <a:lnTo>
                  <a:pt x="3484" y="15247"/>
                </a:lnTo>
                <a:lnTo>
                  <a:pt x="3557" y="15052"/>
                </a:lnTo>
                <a:lnTo>
                  <a:pt x="3605" y="14833"/>
                </a:lnTo>
                <a:lnTo>
                  <a:pt x="3679" y="14614"/>
                </a:lnTo>
                <a:lnTo>
                  <a:pt x="3752" y="14419"/>
                </a:lnTo>
                <a:lnTo>
                  <a:pt x="3849" y="14200"/>
                </a:lnTo>
                <a:lnTo>
                  <a:pt x="4019" y="14029"/>
                </a:lnTo>
                <a:lnTo>
                  <a:pt x="4019" y="14029"/>
                </a:lnTo>
                <a:lnTo>
                  <a:pt x="4287" y="13786"/>
                </a:lnTo>
                <a:lnTo>
                  <a:pt x="4531" y="13591"/>
                </a:lnTo>
                <a:lnTo>
                  <a:pt x="4750" y="13493"/>
                </a:lnTo>
                <a:lnTo>
                  <a:pt x="4945" y="13445"/>
                </a:lnTo>
                <a:lnTo>
                  <a:pt x="5140" y="13445"/>
                </a:lnTo>
                <a:lnTo>
                  <a:pt x="5310" y="13493"/>
                </a:lnTo>
                <a:lnTo>
                  <a:pt x="5481" y="13615"/>
                </a:lnTo>
                <a:lnTo>
                  <a:pt x="5651" y="13737"/>
                </a:lnTo>
                <a:lnTo>
                  <a:pt x="5822" y="13932"/>
                </a:lnTo>
                <a:lnTo>
                  <a:pt x="5992" y="14127"/>
                </a:lnTo>
                <a:lnTo>
                  <a:pt x="6358" y="14614"/>
                </a:lnTo>
                <a:lnTo>
                  <a:pt x="6796" y="15150"/>
                </a:lnTo>
                <a:lnTo>
                  <a:pt x="7039" y="15442"/>
                </a:lnTo>
                <a:lnTo>
                  <a:pt x="7307" y="15734"/>
                </a:lnTo>
                <a:lnTo>
                  <a:pt x="7307" y="15734"/>
                </a:lnTo>
                <a:lnTo>
                  <a:pt x="7454" y="15856"/>
                </a:lnTo>
                <a:lnTo>
                  <a:pt x="7648" y="15953"/>
                </a:lnTo>
                <a:lnTo>
                  <a:pt x="7819" y="16002"/>
                </a:lnTo>
                <a:lnTo>
                  <a:pt x="8014" y="16026"/>
                </a:lnTo>
                <a:lnTo>
                  <a:pt x="8014" y="16026"/>
                </a:lnTo>
                <a:lnTo>
                  <a:pt x="8111" y="16002"/>
                </a:lnTo>
                <a:lnTo>
                  <a:pt x="8257" y="15929"/>
                </a:lnTo>
                <a:lnTo>
                  <a:pt x="8720" y="15661"/>
                </a:lnTo>
                <a:lnTo>
                  <a:pt x="8988" y="15491"/>
                </a:lnTo>
                <a:lnTo>
                  <a:pt x="9280" y="15271"/>
                </a:lnTo>
                <a:lnTo>
                  <a:pt x="9597" y="15052"/>
                </a:lnTo>
                <a:lnTo>
                  <a:pt x="9889" y="14784"/>
                </a:lnTo>
                <a:lnTo>
                  <a:pt x="10157" y="14516"/>
                </a:lnTo>
                <a:lnTo>
                  <a:pt x="10400" y="14224"/>
                </a:lnTo>
                <a:lnTo>
                  <a:pt x="10595" y="13932"/>
                </a:lnTo>
                <a:lnTo>
                  <a:pt x="10668" y="13786"/>
                </a:lnTo>
                <a:lnTo>
                  <a:pt x="10717" y="13615"/>
                </a:lnTo>
                <a:lnTo>
                  <a:pt x="10766" y="13469"/>
                </a:lnTo>
                <a:lnTo>
                  <a:pt x="10790" y="13323"/>
                </a:lnTo>
                <a:lnTo>
                  <a:pt x="10790" y="13177"/>
                </a:lnTo>
                <a:lnTo>
                  <a:pt x="10766" y="13006"/>
                </a:lnTo>
                <a:lnTo>
                  <a:pt x="10717" y="12860"/>
                </a:lnTo>
                <a:lnTo>
                  <a:pt x="10644" y="12714"/>
                </a:lnTo>
                <a:lnTo>
                  <a:pt x="10547" y="12568"/>
                </a:lnTo>
                <a:lnTo>
                  <a:pt x="10425" y="12422"/>
                </a:lnTo>
                <a:lnTo>
                  <a:pt x="10425" y="12422"/>
                </a:lnTo>
                <a:lnTo>
                  <a:pt x="10230" y="12276"/>
                </a:lnTo>
                <a:lnTo>
                  <a:pt x="10035" y="12178"/>
                </a:lnTo>
                <a:lnTo>
                  <a:pt x="9840" y="12105"/>
                </a:lnTo>
                <a:lnTo>
                  <a:pt x="9621" y="12032"/>
                </a:lnTo>
                <a:lnTo>
                  <a:pt x="9402" y="11983"/>
                </a:lnTo>
                <a:lnTo>
                  <a:pt x="9183" y="11886"/>
                </a:lnTo>
                <a:lnTo>
                  <a:pt x="8988" y="11789"/>
                </a:lnTo>
                <a:lnTo>
                  <a:pt x="8793" y="11618"/>
                </a:lnTo>
                <a:lnTo>
                  <a:pt x="8793" y="11618"/>
                </a:lnTo>
                <a:lnTo>
                  <a:pt x="8623" y="11423"/>
                </a:lnTo>
                <a:lnTo>
                  <a:pt x="8525" y="11204"/>
                </a:lnTo>
                <a:lnTo>
                  <a:pt x="8452" y="10961"/>
                </a:lnTo>
                <a:lnTo>
                  <a:pt x="8428" y="10668"/>
                </a:lnTo>
                <a:lnTo>
                  <a:pt x="8428" y="10668"/>
                </a:lnTo>
                <a:lnTo>
                  <a:pt x="8452" y="10473"/>
                </a:lnTo>
                <a:lnTo>
                  <a:pt x="8476" y="10254"/>
                </a:lnTo>
                <a:lnTo>
                  <a:pt x="8549" y="10059"/>
                </a:lnTo>
                <a:lnTo>
                  <a:pt x="8623" y="9865"/>
                </a:lnTo>
                <a:lnTo>
                  <a:pt x="8720" y="9670"/>
                </a:lnTo>
                <a:lnTo>
                  <a:pt x="8842" y="9475"/>
                </a:lnTo>
                <a:lnTo>
                  <a:pt x="8988" y="9304"/>
                </a:lnTo>
                <a:lnTo>
                  <a:pt x="9134" y="9134"/>
                </a:lnTo>
                <a:lnTo>
                  <a:pt x="9134" y="9134"/>
                </a:lnTo>
                <a:lnTo>
                  <a:pt x="9304" y="8988"/>
                </a:lnTo>
                <a:lnTo>
                  <a:pt x="9475" y="8866"/>
                </a:lnTo>
                <a:lnTo>
                  <a:pt x="9645" y="8744"/>
                </a:lnTo>
                <a:lnTo>
                  <a:pt x="9840" y="8622"/>
                </a:lnTo>
                <a:lnTo>
                  <a:pt x="10035" y="8549"/>
                </a:lnTo>
                <a:lnTo>
                  <a:pt x="10254" y="8476"/>
                </a:lnTo>
                <a:lnTo>
                  <a:pt x="10474" y="8452"/>
                </a:lnTo>
                <a:lnTo>
                  <a:pt x="10668" y="8428"/>
                </a:lnTo>
                <a:lnTo>
                  <a:pt x="10668" y="8428"/>
                </a:lnTo>
                <a:lnTo>
                  <a:pt x="10936" y="8452"/>
                </a:lnTo>
                <a:lnTo>
                  <a:pt x="11180" y="8525"/>
                </a:lnTo>
                <a:lnTo>
                  <a:pt x="11423" y="8622"/>
                </a:lnTo>
                <a:lnTo>
                  <a:pt x="11618" y="8793"/>
                </a:lnTo>
                <a:lnTo>
                  <a:pt x="11618" y="8793"/>
                </a:lnTo>
                <a:lnTo>
                  <a:pt x="11789" y="8988"/>
                </a:lnTo>
                <a:lnTo>
                  <a:pt x="11910" y="9207"/>
                </a:lnTo>
                <a:lnTo>
                  <a:pt x="11984" y="9426"/>
                </a:lnTo>
                <a:lnTo>
                  <a:pt x="12057" y="9645"/>
                </a:lnTo>
                <a:lnTo>
                  <a:pt x="12105" y="9840"/>
                </a:lnTo>
                <a:lnTo>
                  <a:pt x="12178" y="10035"/>
                </a:lnTo>
                <a:lnTo>
                  <a:pt x="12276" y="10230"/>
                </a:lnTo>
                <a:lnTo>
                  <a:pt x="12422" y="10425"/>
                </a:lnTo>
                <a:lnTo>
                  <a:pt x="12422" y="10425"/>
                </a:lnTo>
                <a:lnTo>
                  <a:pt x="12568" y="10547"/>
                </a:lnTo>
                <a:lnTo>
                  <a:pt x="12714" y="10644"/>
                </a:lnTo>
                <a:lnTo>
                  <a:pt x="12860" y="10717"/>
                </a:lnTo>
                <a:lnTo>
                  <a:pt x="13006" y="10766"/>
                </a:lnTo>
                <a:lnTo>
                  <a:pt x="13177" y="10790"/>
                </a:lnTo>
                <a:lnTo>
                  <a:pt x="13323" y="10790"/>
                </a:lnTo>
                <a:lnTo>
                  <a:pt x="13469" y="10766"/>
                </a:lnTo>
                <a:lnTo>
                  <a:pt x="13615" y="10717"/>
                </a:lnTo>
                <a:lnTo>
                  <a:pt x="13786" y="10668"/>
                </a:lnTo>
                <a:lnTo>
                  <a:pt x="13932" y="10595"/>
                </a:lnTo>
                <a:lnTo>
                  <a:pt x="14224" y="10400"/>
                </a:lnTo>
                <a:lnTo>
                  <a:pt x="14516" y="10157"/>
                </a:lnTo>
                <a:lnTo>
                  <a:pt x="14784" y="9889"/>
                </a:lnTo>
                <a:lnTo>
                  <a:pt x="15052" y="9597"/>
                </a:lnTo>
                <a:lnTo>
                  <a:pt x="15271" y="9280"/>
                </a:lnTo>
                <a:lnTo>
                  <a:pt x="15491" y="8988"/>
                </a:lnTo>
                <a:lnTo>
                  <a:pt x="15661" y="8720"/>
                </a:lnTo>
                <a:lnTo>
                  <a:pt x="15929" y="8257"/>
                </a:lnTo>
                <a:lnTo>
                  <a:pt x="16002" y="8111"/>
                </a:lnTo>
                <a:lnTo>
                  <a:pt x="16026" y="8014"/>
                </a:lnTo>
                <a:lnTo>
                  <a:pt x="16026" y="8014"/>
                </a:lnTo>
                <a:lnTo>
                  <a:pt x="16002" y="7819"/>
                </a:lnTo>
                <a:lnTo>
                  <a:pt x="15953" y="7648"/>
                </a:lnTo>
                <a:lnTo>
                  <a:pt x="15856" y="7453"/>
                </a:lnTo>
                <a:lnTo>
                  <a:pt x="15734" y="7307"/>
                </a:lnTo>
                <a:lnTo>
                  <a:pt x="15734" y="7307"/>
                </a:lnTo>
                <a:lnTo>
                  <a:pt x="15442" y="7039"/>
                </a:lnTo>
                <a:lnTo>
                  <a:pt x="15150" y="6796"/>
                </a:lnTo>
                <a:lnTo>
                  <a:pt x="14614" y="6357"/>
                </a:lnTo>
                <a:lnTo>
                  <a:pt x="14127" y="5992"/>
                </a:lnTo>
                <a:lnTo>
                  <a:pt x="13932" y="5822"/>
                </a:lnTo>
                <a:lnTo>
                  <a:pt x="13737" y="5651"/>
                </a:lnTo>
                <a:lnTo>
                  <a:pt x="13615" y="5481"/>
                </a:lnTo>
                <a:lnTo>
                  <a:pt x="13494" y="5310"/>
                </a:lnTo>
                <a:lnTo>
                  <a:pt x="13445" y="5140"/>
                </a:lnTo>
                <a:lnTo>
                  <a:pt x="13445" y="4945"/>
                </a:lnTo>
                <a:lnTo>
                  <a:pt x="13494" y="4750"/>
                </a:lnTo>
                <a:lnTo>
                  <a:pt x="13591" y="4531"/>
                </a:lnTo>
                <a:lnTo>
                  <a:pt x="13761" y="4287"/>
                </a:lnTo>
                <a:lnTo>
                  <a:pt x="14029" y="4019"/>
                </a:lnTo>
                <a:lnTo>
                  <a:pt x="14029" y="4019"/>
                </a:lnTo>
                <a:close/>
              </a:path>
            </a:pathLst>
          </a:custGeom>
          <a:noFill/>
          <a:ln w="1217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sp>
        <p:nvSpPr>
          <p:cNvPr id="176" name="Google Shape;176;p22"/>
          <p:cNvSpPr txBox="1">
            <a:spLocks noGrp="1"/>
          </p:cNvSpPr>
          <p:nvPr>
            <p:ph type="title"/>
          </p:nvPr>
        </p:nvSpPr>
        <p:spPr>
          <a:xfrm>
            <a:off x="457200" y="0"/>
            <a:ext cx="3171300" cy="1418400"/>
          </a:xfrm>
          <a:prstGeom prst="rect">
            <a:avLst/>
          </a:prstGeom>
        </p:spPr>
        <p:txBody>
          <a:bodyPr spcFirstLastPara="1" wrap="square" lIns="0" tIns="0" rIns="0" bIns="0" anchor="ctr" anchorCtr="0">
            <a:noAutofit/>
          </a:bodyPr>
          <a:lstStyle/>
          <a:p>
            <a:pPr lvl="0"/>
            <a:r>
              <a:rPr lang="hr-HR" sz="3200" b="1" dirty="0">
                <a:solidFill>
                  <a:schemeClr val="accent1"/>
                </a:solidFill>
              </a:rPr>
              <a:t>Mihovil</a:t>
            </a:r>
            <a:r>
              <a:rPr lang="hr-HR" sz="3200" dirty="0">
                <a:solidFill>
                  <a:schemeClr val="accent1"/>
                </a:solidFill>
              </a:rPr>
              <a:t> </a:t>
            </a:r>
            <a:r>
              <a:rPr lang="hr-HR" sz="3200" b="1" dirty="0" err="1"/>
              <a:t>Baračić</a:t>
            </a:r>
            <a:r>
              <a:rPr lang="hr-HR" sz="3200" dirty="0">
                <a:solidFill>
                  <a:schemeClr val="accent1"/>
                </a:solidFill>
              </a:rPr>
              <a:t> </a:t>
            </a:r>
            <a:endParaRPr sz="2800" dirty="0"/>
          </a:p>
        </p:txBody>
      </p:sp>
      <p:sp>
        <p:nvSpPr>
          <p:cNvPr id="177" name="Google Shape;177;p22"/>
          <p:cNvSpPr txBox="1">
            <a:spLocks noGrp="1"/>
          </p:cNvSpPr>
          <p:nvPr>
            <p:ph type="body" idx="1"/>
          </p:nvPr>
        </p:nvSpPr>
        <p:spPr>
          <a:xfrm>
            <a:off x="632178" y="1746150"/>
            <a:ext cx="2505197" cy="2024339"/>
          </a:xfrm>
          <a:prstGeom prst="rect">
            <a:avLst/>
          </a:prstGeom>
        </p:spPr>
        <p:txBody>
          <a:bodyPr spcFirstLastPara="1" wrap="square" lIns="0" tIns="0" rIns="0" bIns="0" anchor="t" anchorCtr="0">
            <a:noAutofit/>
          </a:bodyPr>
          <a:lstStyle/>
          <a:p>
            <a:pPr marL="127000" indent="0">
              <a:buNone/>
            </a:pPr>
            <a:r>
              <a:rPr lang="en" dirty="0">
                <a:solidFill>
                  <a:schemeClr val="accent1"/>
                </a:solidFill>
              </a:rPr>
              <a:t>📌</a:t>
            </a:r>
            <a:r>
              <a:rPr lang="hr-HR" dirty="0" smtClean="0"/>
              <a:t>15 </a:t>
            </a:r>
            <a:r>
              <a:rPr lang="hr-HR" dirty="0"/>
              <a:t>godina radnog iskustva u financijskom sektoru</a:t>
            </a:r>
          </a:p>
          <a:p>
            <a:pPr marL="127000" indent="0">
              <a:buNone/>
            </a:pPr>
            <a:r>
              <a:rPr lang="en" dirty="0">
                <a:solidFill>
                  <a:schemeClr val="accent1"/>
                </a:solidFill>
              </a:rPr>
              <a:t>📌</a:t>
            </a:r>
            <a:r>
              <a:rPr lang="hr-HR" dirty="0" smtClean="0"/>
              <a:t>Bio </a:t>
            </a:r>
            <a:r>
              <a:rPr lang="hr-HR" dirty="0"/>
              <a:t>član 29 nadzornih odbora </a:t>
            </a:r>
          </a:p>
          <a:p>
            <a:pPr marL="127000" indent="0">
              <a:buNone/>
            </a:pPr>
            <a:r>
              <a:rPr lang="en" dirty="0">
                <a:solidFill>
                  <a:schemeClr val="accent1"/>
                </a:solidFill>
              </a:rPr>
              <a:t>📌</a:t>
            </a:r>
            <a:r>
              <a:rPr lang="hr-HR" dirty="0" smtClean="0"/>
              <a:t>Kontinuirano </a:t>
            </a:r>
            <a:r>
              <a:rPr lang="hr-HR" dirty="0"/>
              <a:t>ulagao i razne </a:t>
            </a:r>
            <a:r>
              <a:rPr lang="hr-HR" dirty="0" smtClean="0"/>
              <a:t>projekte</a:t>
            </a:r>
          </a:p>
          <a:p>
            <a:pPr marL="0" lvl="0" indent="0" algn="l" rtl="0">
              <a:spcBef>
                <a:spcPts val="600"/>
              </a:spcBef>
              <a:spcAft>
                <a:spcPts val="0"/>
              </a:spcAft>
              <a:buNone/>
            </a:pPr>
            <a:endParaRPr dirty="0"/>
          </a:p>
        </p:txBody>
      </p:sp>
      <p:sp>
        <p:nvSpPr>
          <p:cNvPr id="178" name="Google Shape;178;p22"/>
          <p:cNvSpPr txBox="1">
            <a:spLocks noGrp="1"/>
          </p:cNvSpPr>
          <p:nvPr>
            <p:ph type="body" idx="2"/>
          </p:nvPr>
        </p:nvSpPr>
        <p:spPr>
          <a:xfrm>
            <a:off x="3001908" y="1746150"/>
            <a:ext cx="2224200" cy="1757033"/>
          </a:xfrm>
          <a:prstGeom prst="rect">
            <a:avLst/>
          </a:prstGeom>
        </p:spPr>
        <p:txBody>
          <a:bodyPr spcFirstLastPara="1" wrap="square" lIns="0" tIns="0" rIns="0" bIns="0" anchor="t" anchorCtr="0">
            <a:noAutofit/>
          </a:bodyPr>
          <a:lstStyle/>
          <a:p>
            <a:pPr marL="127000" indent="0">
              <a:buNone/>
            </a:pPr>
            <a:r>
              <a:rPr lang="en" dirty="0" smtClean="0">
                <a:solidFill>
                  <a:schemeClr val="accent1"/>
                </a:solidFill>
              </a:rPr>
              <a:t>📌</a:t>
            </a:r>
            <a:r>
              <a:rPr lang="hr-HR" dirty="0" smtClean="0">
                <a:solidFill>
                  <a:schemeClr val="dk1"/>
                </a:solidFill>
              </a:rPr>
              <a:t> </a:t>
            </a:r>
            <a:r>
              <a:rPr lang="hr-HR" dirty="0" smtClean="0"/>
              <a:t>Suosnivač </a:t>
            </a:r>
            <a:r>
              <a:rPr lang="hr-HR" dirty="0"/>
              <a:t>Zagrebačkog inkubatora poduzetništva</a:t>
            </a:r>
          </a:p>
          <a:p>
            <a:pPr marL="127000" indent="0">
              <a:buNone/>
            </a:pPr>
            <a:r>
              <a:rPr lang="en" dirty="0" smtClean="0">
                <a:solidFill>
                  <a:schemeClr val="accent1"/>
                </a:solidFill>
              </a:rPr>
              <a:t>📌</a:t>
            </a:r>
            <a:r>
              <a:rPr lang="hr-HR" dirty="0" smtClean="0"/>
              <a:t>Investirao </a:t>
            </a:r>
            <a:r>
              <a:rPr lang="hr-HR" dirty="0"/>
              <a:t>u hrvatski </a:t>
            </a:r>
            <a:r>
              <a:rPr lang="hr-HR" dirty="0" err="1"/>
              <a:t>startup</a:t>
            </a:r>
            <a:r>
              <a:rPr lang="hr-HR" dirty="0"/>
              <a:t> „</a:t>
            </a:r>
            <a:r>
              <a:rPr lang="hr-HR" dirty="0" err="1"/>
              <a:t>Greenpie</a:t>
            </a:r>
            <a:r>
              <a:rPr lang="hr-HR" dirty="0"/>
              <a:t>”</a:t>
            </a:r>
          </a:p>
          <a:p>
            <a:pPr marL="0" lvl="0" indent="0" algn="l" rtl="0">
              <a:spcBef>
                <a:spcPts val="600"/>
              </a:spcBef>
              <a:spcAft>
                <a:spcPts val="0"/>
              </a:spcAft>
              <a:buNone/>
            </a:pPr>
            <a:endParaRPr dirty="0"/>
          </a:p>
        </p:txBody>
      </p:sp>
      <p:sp>
        <p:nvSpPr>
          <p:cNvPr id="180" name="Google Shape;180;p22"/>
          <p:cNvSpPr txBox="1">
            <a:spLocks noGrp="1"/>
          </p:cNvSpPr>
          <p:nvPr>
            <p:ph type="sldNum" idx="12"/>
          </p:nvPr>
        </p:nvSpPr>
        <p:spPr>
          <a:xfrm>
            <a:off x="8760475" y="4759953"/>
            <a:ext cx="383400" cy="383400"/>
          </a:xfrm>
          <a:prstGeom prst="rect">
            <a:avLst/>
          </a:prstGeom>
        </p:spPr>
        <p:txBody>
          <a:bodyPr spcFirstLastPara="1" wrap="square" lIns="0" tIns="0" rIns="0" bIns="0" anchor="ctr" anchorCtr="0">
            <a:noAutofit/>
          </a:bodyPr>
          <a:lstStyle/>
          <a:p>
            <a:pPr marL="0" lvl="0" indent="0" algn="ctr" rtl="0">
              <a:spcBef>
                <a:spcPts val="0"/>
              </a:spcBef>
              <a:spcAft>
                <a:spcPts val="0"/>
              </a:spcAft>
              <a:buNone/>
            </a:pPr>
            <a:fld id="{00000000-1234-1234-1234-123412341234}" type="slidenum">
              <a:rPr lang="en"/>
              <a:t>12</a:t>
            </a:fld>
            <a:endParaRPr/>
          </a:p>
        </p:txBody>
      </p:sp>
      <p:pic>
        <p:nvPicPr>
          <p:cNvPr id="8" name="Picture 2"/>
          <p:cNvPicPr>
            <a:picLocks noChangeAspect="1"/>
          </p:cNvPicPr>
          <p:nvPr/>
        </p:nvPicPr>
        <p:blipFill>
          <a:blip r:embed="rId3"/>
          <a:stretch>
            <a:fillRect/>
          </a:stretch>
        </p:blipFill>
        <p:spPr>
          <a:xfrm>
            <a:off x="6489378" y="442311"/>
            <a:ext cx="2212919" cy="1679725"/>
          </a:xfrm>
          <a:prstGeom prst="rect">
            <a:avLst/>
          </a:prstGeom>
        </p:spPr>
      </p:pic>
      <p:pic>
        <p:nvPicPr>
          <p:cNvPr id="9" name="Picture 4"/>
          <p:cNvPicPr>
            <a:picLocks noChangeAspect="1"/>
          </p:cNvPicPr>
          <p:nvPr/>
        </p:nvPicPr>
        <p:blipFill rotWithShape="1">
          <a:blip r:embed="rId4"/>
          <a:srcRect b="10675"/>
          <a:stretch/>
        </p:blipFill>
        <p:spPr>
          <a:xfrm>
            <a:off x="3447311" y="3410982"/>
            <a:ext cx="2227290" cy="1194885"/>
          </a:xfrm>
          <a:prstGeom prst="rect">
            <a:avLst/>
          </a:prstGeom>
          <a:ln w="38100" cap="sq">
            <a:solidFill>
              <a:schemeClr val="accent1"/>
            </a:solidFill>
            <a:prstDash val="solid"/>
            <a:miter lim="800000"/>
          </a:ln>
          <a:effectLst>
            <a:outerShdw blurRad="50800" dist="38100" dir="2700000" algn="tl" rotWithShape="0">
              <a:srgbClr val="000000">
                <a:alpha val="43000"/>
              </a:srgbClr>
            </a:outerShdw>
          </a:effectLst>
        </p:spPr>
      </p:pic>
      <p:pic>
        <p:nvPicPr>
          <p:cNvPr id="10" name="Picture 4" descr="Slikovni rezultat za ZIP-a inkubator"/>
          <p:cNvPicPr>
            <a:picLocks noChangeAspect="1" noChangeArrowheads="1"/>
          </p:cNvPicPr>
          <p:nvPr/>
        </p:nvPicPr>
        <p:blipFill rotWithShape="1">
          <a:blip r:embed="rId5">
            <a:extLst>
              <a:ext uri="{28A0092B-C50C-407E-A947-70E740481C1C}">
                <a14:useLocalDpi xmlns:a14="http://schemas.microsoft.com/office/drawing/2010/main" val="0"/>
              </a:ext>
            </a:extLst>
          </a:blip>
          <a:srcRect l="-1" t="6839" r="1215" b="12441"/>
          <a:stretch/>
        </p:blipFill>
        <p:spPr bwMode="auto">
          <a:xfrm>
            <a:off x="5507105" y="2532339"/>
            <a:ext cx="1787893" cy="1365955"/>
          </a:xfrm>
          <a:prstGeom prst="rect">
            <a:avLst/>
          </a:prstGeom>
          <a:ln w="38100" cap="sq">
            <a:solidFill>
              <a:schemeClr val="accent1"/>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3463638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sp>
        <p:nvSpPr>
          <p:cNvPr id="176" name="Google Shape;176;p22"/>
          <p:cNvSpPr txBox="1">
            <a:spLocks noGrp="1"/>
          </p:cNvSpPr>
          <p:nvPr>
            <p:ph type="title"/>
          </p:nvPr>
        </p:nvSpPr>
        <p:spPr>
          <a:xfrm>
            <a:off x="632137" y="379716"/>
            <a:ext cx="3171300" cy="745067"/>
          </a:xfrm>
          <a:prstGeom prst="rect">
            <a:avLst/>
          </a:prstGeom>
        </p:spPr>
        <p:txBody>
          <a:bodyPr spcFirstLastPara="1" wrap="square" lIns="0" tIns="0" rIns="0" bIns="0" anchor="ctr" anchorCtr="0">
            <a:noAutofit/>
          </a:bodyPr>
          <a:lstStyle/>
          <a:p>
            <a:pPr lvl="0"/>
            <a:r>
              <a:rPr lang="hr-HR" sz="3200" b="1" dirty="0">
                <a:solidFill>
                  <a:schemeClr val="accent1"/>
                </a:solidFill>
              </a:rPr>
              <a:t>Dražen</a:t>
            </a:r>
            <a:r>
              <a:rPr lang="hr-HR" sz="3200" b="1" dirty="0"/>
              <a:t> </a:t>
            </a:r>
            <a:r>
              <a:rPr lang="hr-HR" sz="3200" b="1" dirty="0" err="1"/>
              <a:t>Topčić</a:t>
            </a:r>
            <a:r>
              <a:rPr lang="hr-HR" sz="3200" dirty="0"/>
              <a:t/>
            </a:r>
            <a:br>
              <a:rPr lang="hr-HR" sz="3200" dirty="0"/>
            </a:br>
            <a:endParaRPr sz="2800" dirty="0"/>
          </a:p>
        </p:txBody>
      </p:sp>
      <p:sp>
        <p:nvSpPr>
          <p:cNvPr id="177" name="Google Shape;177;p22"/>
          <p:cNvSpPr txBox="1">
            <a:spLocks noGrp="1"/>
          </p:cNvSpPr>
          <p:nvPr>
            <p:ph type="body" idx="1"/>
          </p:nvPr>
        </p:nvSpPr>
        <p:spPr>
          <a:xfrm>
            <a:off x="913175" y="1746150"/>
            <a:ext cx="2224200" cy="2633700"/>
          </a:xfrm>
          <a:prstGeom prst="rect">
            <a:avLst/>
          </a:prstGeom>
        </p:spPr>
        <p:txBody>
          <a:bodyPr spcFirstLastPara="1" wrap="square" lIns="0" tIns="0" rIns="0" bIns="0" anchor="t" anchorCtr="0">
            <a:noAutofit/>
          </a:bodyPr>
          <a:lstStyle/>
          <a:p>
            <a:pPr marL="127000" indent="0">
              <a:buNone/>
            </a:pPr>
            <a:r>
              <a:rPr lang="hr-HR" dirty="0"/>
              <a:t>Osnovao poduzeće za proizvodnju i otkup poljoprivrednih proizvoda </a:t>
            </a:r>
            <a:r>
              <a:rPr lang="hr-HR" dirty="0" smtClean="0"/>
              <a:t>namijenjenih </a:t>
            </a:r>
            <a:r>
              <a:rPr lang="hr-HR" dirty="0"/>
              <a:t>izvozu</a:t>
            </a:r>
          </a:p>
          <a:p>
            <a:pPr marL="0" lvl="0" indent="0" algn="l" rtl="0">
              <a:spcBef>
                <a:spcPts val="600"/>
              </a:spcBef>
              <a:spcAft>
                <a:spcPts val="0"/>
              </a:spcAft>
              <a:buNone/>
            </a:pPr>
            <a:endParaRPr dirty="0"/>
          </a:p>
        </p:txBody>
      </p:sp>
      <p:sp>
        <p:nvSpPr>
          <p:cNvPr id="178" name="Google Shape;178;p22"/>
          <p:cNvSpPr txBox="1">
            <a:spLocks noGrp="1"/>
          </p:cNvSpPr>
          <p:nvPr>
            <p:ph type="body" idx="2"/>
          </p:nvPr>
        </p:nvSpPr>
        <p:spPr>
          <a:xfrm>
            <a:off x="1026665" y="3258622"/>
            <a:ext cx="2224200" cy="1121228"/>
          </a:xfrm>
          <a:prstGeom prst="rect">
            <a:avLst/>
          </a:prstGeom>
        </p:spPr>
        <p:txBody>
          <a:bodyPr spcFirstLastPara="1" wrap="square" lIns="0" tIns="0" rIns="0" bIns="0" anchor="t" anchorCtr="0">
            <a:noAutofit/>
          </a:bodyPr>
          <a:lstStyle/>
          <a:p>
            <a:pPr marL="0" indent="0">
              <a:buNone/>
            </a:pPr>
            <a:r>
              <a:rPr lang="hr-HR" dirty="0"/>
              <a:t>Bavio se zastupanjem i distribucijom proizvoda </a:t>
            </a:r>
            <a:r>
              <a:rPr lang="hr-HR" dirty="0" err="1"/>
              <a:t>Burmah</a:t>
            </a:r>
            <a:r>
              <a:rPr lang="hr-HR" dirty="0"/>
              <a:t> </a:t>
            </a:r>
            <a:r>
              <a:rPr lang="hr-HR" dirty="0" err="1"/>
              <a:t>oil</a:t>
            </a:r>
            <a:r>
              <a:rPr lang="hr-HR" dirty="0"/>
              <a:t> </a:t>
            </a:r>
            <a:r>
              <a:rPr lang="hr-HR" dirty="0" err="1"/>
              <a:t>Castrol</a:t>
            </a:r>
            <a:r>
              <a:rPr lang="hr-HR" dirty="0"/>
              <a:t>, </a:t>
            </a:r>
            <a:r>
              <a:rPr lang="hr-HR" dirty="0" err="1"/>
              <a:t>Daihastu</a:t>
            </a:r>
            <a:r>
              <a:rPr lang="hr-HR" dirty="0"/>
              <a:t>, Kawasaki</a:t>
            </a:r>
          </a:p>
          <a:p>
            <a:pPr marL="0" lvl="0" indent="0" algn="l" rtl="0">
              <a:spcBef>
                <a:spcPts val="600"/>
              </a:spcBef>
              <a:spcAft>
                <a:spcPts val="0"/>
              </a:spcAft>
              <a:buNone/>
            </a:pPr>
            <a:endParaRPr dirty="0"/>
          </a:p>
        </p:txBody>
      </p:sp>
      <p:sp>
        <p:nvSpPr>
          <p:cNvPr id="180" name="Google Shape;180;p22"/>
          <p:cNvSpPr txBox="1">
            <a:spLocks noGrp="1"/>
          </p:cNvSpPr>
          <p:nvPr>
            <p:ph type="sldNum" idx="12"/>
          </p:nvPr>
        </p:nvSpPr>
        <p:spPr>
          <a:xfrm>
            <a:off x="8760475" y="4759953"/>
            <a:ext cx="383400" cy="383400"/>
          </a:xfrm>
          <a:prstGeom prst="rect">
            <a:avLst/>
          </a:prstGeom>
        </p:spPr>
        <p:txBody>
          <a:bodyPr spcFirstLastPara="1" wrap="square" lIns="0" tIns="0" rIns="0" bIns="0" anchor="ctr" anchorCtr="0">
            <a:noAutofit/>
          </a:bodyPr>
          <a:lstStyle/>
          <a:p>
            <a:pPr marL="0" lvl="0" indent="0" algn="ctr" rtl="0">
              <a:spcBef>
                <a:spcPts val="0"/>
              </a:spcBef>
              <a:spcAft>
                <a:spcPts val="0"/>
              </a:spcAft>
              <a:buNone/>
            </a:pPr>
            <a:fld id="{00000000-1234-1234-1234-123412341234}" type="slidenum">
              <a:rPr lang="en"/>
              <a:t>13</a:t>
            </a:fld>
            <a:endParaRPr/>
          </a:p>
        </p:txBody>
      </p:sp>
      <p:sp>
        <p:nvSpPr>
          <p:cNvPr id="8" name="Google Shape;408;p39"/>
          <p:cNvSpPr/>
          <p:nvPr/>
        </p:nvSpPr>
        <p:spPr>
          <a:xfrm>
            <a:off x="562098" y="3414972"/>
            <a:ext cx="351077" cy="349039"/>
          </a:xfrm>
          <a:custGeom>
            <a:avLst/>
            <a:gdLst/>
            <a:ahLst/>
            <a:cxnLst/>
            <a:rect l="l" t="t" r="r" b="b"/>
            <a:pathLst>
              <a:path w="16708" h="16611" fill="none" extrusionOk="0">
                <a:moveTo>
                  <a:pt x="414" y="8842"/>
                </a:moveTo>
                <a:lnTo>
                  <a:pt x="8403" y="1048"/>
                </a:lnTo>
                <a:lnTo>
                  <a:pt x="8403" y="1048"/>
                </a:lnTo>
                <a:lnTo>
                  <a:pt x="8500" y="951"/>
                </a:lnTo>
                <a:lnTo>
                  <a:pt x="8597" y="829"/>
                </a:lnTo>
                <a:lnTo>
                  <a:pt x="8865" y="658"/>
                </a:lnTo>
                <a:lnTo>
                  <a:pt x="9158" y="488"/>
                </a:lnTo>
                <a:lnTo>
                  <a:pt x="9450" y="317"/>
                </a:lnTo>
                <a:lnTo>
                  <a:pt x="9450" y="317"/>
                </a:lnTo>
                <a:lnTo>
                  <a:pt x="9839" y="171"/>
                </a:lnTo>
                <a:lnTo>
                  <a:pt x="10180" y="74"/>
                </a:lnTo>
                <a:lnTo>
                  <a:pt x="10497" y="25"/>
                </a:lnTo>
                <a:lnTo>
                  <a:pt x="10814" y="1"/>
                </a:lnTo>
                <a:lnTo>
                  <a:pt x="15344" y="1"/>
                </a:lnTo>
                <a:lnTo>
                  <a:pt x="15344" y="1"/>
                </a:lnTo>
                <a:lnTo>
                  <a:pt x="15465" y="1"/>
                </a:lnTo>
                <a:lnTo>
                  <a:pt x="15587" y="49"/>
                </a:lnTo>
                <a:lnTo>
                  <a:pt x="15855" y="122"/>
                </a:lnTo>
                <a:lnTo>
                  <a:pt x="16099" y="269"/>
                </a:lnTo>
                <a:lnTo>
                  <a:pt x="16294" y="415"/>
                </a:lnTo>
                <a:lnTo>
                  <a:pt x="16294" y="415"/>
                </a:lnTo>
                <a:lnTo>
                  <a:pt x="16391" y="537"/>
                </a:lnTo>
                <a:lnTo>
                  <a:pt x="16488" y="658"/>
                </a:lnTo>
                <a:lnTo>
                  <a:pt x="16561" y="780"/>
                </a:lnTo>
                <a:lnTo>
                  <a:pt x="16610" y="902"/>
                </a:lnTo>
                <a:lnTo>
                  <a:pt x="16659" y="1048"/>
                </a:lnTo>
                <a:lnTo>
                  <a:pt x="16683" y="1170"/>
                </a:lnTo>
                <a:lnTo>
                  <a:pt x="16708" y="1486"/>
                </a:lnTo>
                <a:lnTo>
                  <a:pt x="16708" y="5992"/>
                </a:lnTo>
                <a:lnTo>
                  <a:pt x="16708" y="5992"/>
                </a:lnTo>
                <a:lnTo>
                  <a:pt x="16683" y="6309"/>
                </a:lnTo>
                <a:lnTo>
                  <a:pt x="16635" y="6625"/>
                </a:lnTo>
                <a:lnTo>
                  <a:pt x="16537" y="6942"/>
                </a:lnTo>
                <a:lnTo>
                  <a:pt x="16391" y="7258"/>
                </a:lnTo>
                <a:lnTo>
                  <a:pt x="16391" y="7258"/>
                </a:lnTo>
                <a:lnTo>
                  <a:pt x="16342" y="7453"/>
                </a:lnTo>
                <a:lnTo>
                  <a:pt x="16294" y="7624"/>
                </a:lnTo>
                <a:lnTo>
                  <a:pt x="16196" y="7770"/>
                </a:lnTo>
                <a:lnTo>
                  <a:pt x="16123" y="7916"/>
                </a:lnTo>
                <a:lnTo>
                  <a:pt x="15928" y="8160"/>
                </a:lnTo>
                <a:lnTo>
                  <a:pt x="15758" y="8403"/>
                </a:lnTo>
                <a:lnTo>
                  <a:pt x="7891" y="16197"/>
                </a:lnTo>
                <a:lnTo>
                  <a:pt x="7891" y="16197"/>
                </a:lnTo>
                <a:lnTo>
                  <a:pt x="7794" y="16294"/>
                </a:lnTo>
                <a:lnTo>
                  <a:pt x="7696" y="16392"/>
                </a:lnTo>
                <a:lnTo>
                  <a:pt x="7574" y="16465"/>
                </a:lnTo>
                <a:lnTo>
                  <a:pt x="7453" y="16513"/>
                </a:lnTo>
                <a:lnTo>
                  <a:pt x="7185" y="16586"/>
                </a:lnTo>
                <a:lnTo>
                  <a:pt x="6941" y="16611"/>
                </a:lnTo>
                <a:lnTo>
                  <a:pt x="6941" y="16611"/>
                </a:lnTo>
                <a:lnTo>
                  <a:pt x="6649" y="16586"/>
                </a:lnTo>
                <a:lnTo>
                  <a:pt x="6503" y="16562"/>
                </a:lnTo>
                <a:lnTo>
                  <a:pt x="6381" y="16513"/>
                </a:lnTo>
                <a:lnTo>
                  <a:pt x="6235" y="16465"/>
                </a:lnTo>
                <a:lnTo>
                  <a:pt x="6113" y="16392"/>
                </a:lnTo>
                <a:lnTo>
                  <a:pt x="5991" y="16294"/>
                </a:lnTo>
                <a:lnTo>
                  <a:pt x="5894" y="16197"/>
                </a:lnTo>
                <a:lnTo>
                  <a:pt x="414" y="10839"/>
                </a:lnTo>
                <a:lnTo>
                  <a:pt x="414" y="10839"/>
                </a:lnTo>
                <a:lnTo>
                  <a:pt x="268" y="10595"/>
                </a:lnTo>
                <a:lnTo>
                  <a:pt x="122" y="10352"/>
                </a:lnTo>
                <a:lnTo>
                  <a:pt x="24" y="10108"/>
                </a:lnTo>
                <a:lnTo>
                  <a:pt x="0" y="10011"/>
                </a:lnTo>
                <a:lnTo>
                  <a:pt x="0" y="9889"/>
                </a:lnTo>
                <a:lnTo>
                  <a:pt x="0" y="9889"/>
                </a:lnTo>
                <a:lnTo>
                  <a:pt x="0" y="9718"/>
                </a:lnTo>
                <a:lnTo>
                  <a:pt x="24" y="9597"/>
                </a:lnTo>
                <a:lnTo>
                  <a:pt x="122" y="9329"/>
                </a:lnTo>
                <a:lnTo>
                  <a:pt x="268" y="9061"/>
                </a:lnTo>
                <a:lnTo>
                  <a:pt x="414" y="8842"/>
                </a:lnTo>
                <a:lnTo>
                  <a:pt x="414" y="8842"/>
                </a:lnTo>
                <a:close/>
                <a:moveTo>
                  <a:pt x="12519" y="4190"/>
                </a:moveTo>
                <a:lnTo>
                  <a:pt x="12519" y="4190"/>
                </a:lnTo>
                <a:lnTo>
                  <a:pt x="12689" y="4336"/>
                </a:lnTo>
                <a:lnTo>
                  <a:pt x="12859" y="4433"/>
                </a:lnTo>
                <a:lnTo>
                  <a:pt x="13030" y="4482"/>
                </a:lnTo>
                <a:lnTo>
                  <a:pt x="13249" y="4482"/>
                </a:lnTo>
                <a:lnTo>
                  <a:pt x="13249" y="4482"/>
                </a:lnTo>
                <a:lnTo>
                  <a:pt x="13444" y="4482"/>
                </a:lnTo>
                <a:lnTo>
                  <a:pt x="13615" y="4433"/>
                </a:lnTo>
                <a:lnTo>
                  <a:pt x="13761" y="4336"/>
                </a:lnTo>
                <a:lnTo>
                  <a:pt x="13882" y="4190"/>
                </a:lnTo>
                <a:lnTo>
                  <a:pt x="13882" y="4190"/>
                </a:lnTo>
                <a:lnTo>
                  <a:pt x="14029" y="4044"/>
                </a:lnTo>
                <a:lnTo>
                  <a:pt x="14102" y="3873"/>
                </a:lnTo>
                <a:lnTo>
                  <a:pt x="14150" y="3727"/>
                </a:lnTo>
                <a:lnTo>
                  <a:pt x="14175" y="3557"/>
                </a:lnTo>
                <a:lnTo>
                  <a:pt x="14175" y="3557"/>
                </a:lnTo>
                <a:lnTo>
                  <a:pt x="14150" y="3362"/>
                </a:lnTo>
                <a:lnTo>
                  <a:pt x="14102" y="3167"/>
                </a:lnTo>
                <a:lnTo>
                  <a:pt x="14029" y="2996"/>
                </a:lnTo>
                <a:lnTo>
                  <a:pt x="13882" y="2850"/>
                </a:lnTo>
                <a:lnTo>
                  <a:pt x="13882" y="2850"/>
                </a:lnTo>
                <a:lnTo>
                  <a:pt x="13761" y="2728"/>
                </a:lnTo>
                <a:lnTo>
                  <a:pt x="13615" y="2655"/>
                </a:lnTo>
                <a:lnTo>
                  <a:pt x="13444" y="2582"/>
                </a:lnTo>
                <a:lnTo>
                  <a:pt x="13249" y="2558"/>
                </a:lnTo>
                <a:lnTo>
                  <a:pt x="13249" y="2558"/>
                </a:lnTo>
                <a:lnTo>
                  <a:pt x="13030" y="2582"/>
                </a:lnTo>
                <a:lnTo>
                  <a:pt x="12859" y="2655"/>
                </a:lnTo>
                <a:lnTo>
                  <a:pt x="12689" y="2728"/>
                </a:lnTo>
                <a:lnTo>
                  <a:pt x="12519" y="2850"/>
                </a:lnTo>
                <a:lnTo>
                  <a:pt x="12519" y="2850"/>
                </a:lnTo>
                <a:lnTo>
                  <a:pt x="12445" y="2996"/>
                </a:lnTo>
                <a:lnTo>
                  <a:pt x="12372" y="3167"/>
                </a:lnTo>
                <a:lnTo>
                  <a:pt x="12324" y="3362"/>
                </a:lnTo>
                <a:lnTo>
                  <a:pt x="12324" y="3557"/>
                </a:lnTo>
                <a:lnTo>
                  <a:pt x="12324" y="3557"/>
                </a:lnTo>
                <a:lnTo>
                  <a:pt x="12324" y="3727"/>
                </a:lnTo>
                <a:lnTo>
                  <a:pt x="12372" y="3873"/>
                </a:lnTo>
                <a:lnTo>
                  <a:pt x="12445" y="4044"/>
                </a:lnTo>
                <a:lnTo>
                  <a:pt x="12519" y="4190"/>
                </a:lnTo>
                <a:lnTo>
                  <a:pt x="12519" y="4190"/>
                </a:lnTo>
                <a:close/>
              </a:path>
            </a:pathLst>
          </a:custGeom>
          <a:noFill/>
          <a:ln w="12175" cap="rnd"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408;p39"/>
          <p:cNvSpPr/>
          <p:nvPr/>
        </p:nvSpPr>
        <p:spPr>
          <a:xfrm>
            <a:off x="592404" y="1887220"/>
            <a:ext cx="351077" cy="349039"/>
          </a:xfrm>
          <a:custGeom>
            <a:avLst/>
            <a:gdLst/>
            <a:ahLst/>
            <a:cxnLst/>
            <a:rect l="l" t="t" r="r" b="b"/>
            <a:pathLst>
              <a:path w="16708" h="16611" fill="none" extrusionOk="0">
                <a:moveTo>
                  <a:pt x="414" y="8842"/>
                </a:moveTo>
                <a:lnTo>
                  <a:pt x="8403" y="1048"/>
                </a:lnTo>
                <a:lnTo>
                  <a:pt x="8403" y="1048"/>
                </a:lnTo>
                <a:lnTo>
                  <a:pt x="8500" y="951"/>
                </a:lnTo>
                <a:lnTo>
                  <a:pt x="8597" y="829"/>
                </a:lnTo>
                <a:lnTo>
                  <a:pt x="8865" y="658"/>
                </a:lnTo>
                <a:lnTo>
                  <a:pt x="9158" y="488"/>
                </a:lnTo>
                <a:lnTo>
                  <a:pt x="9450" y="317"/>
                </a:lnTo>
                <a:lnTo>
                  <a:pt x="9450" y="317"/>
                </a:lnTo>
                <a:lnTo>
                  <a:pt x="9839" y="171"/>
                </a:lnTo>
                <a:lnTo>
                  <a:pt x="10180" y="74"/>
                </a:lnTo>
                <a:lnTo>
                  <a:pt x="10497" y="25"/>
                </a:lnTo>
                <a:lnTo>
                  <a:pt x="10814" y="1"/>
                </a:lnTo>
                <a:lnTo>
                  <a:pt x="15344" y="1"/>
                </a:lnTo>
                <a:lnTo>
                  <a:pt x="15344" y="1"/>
                </a:lnTo>
                <a:lnTo>
                  <a:pt x="15465" y="1"/>
                </a:lnTo>
                <a:lnTo>
                  <a:pt x="15587" y="49"/>
                </a:lnTo>
                <a:lnTo>
                  <a:pt x="15855" y="122"/>
                </a:lnTo>
                <a:lnTo>
                  <a:pt x="16099" y="269"/>
                </a:lnTo>
                <a:lnTo>
                  <a:pt x="16294" y="415"/>
                </a:lnTo>
                <a:lnTo>
                  <a:pt x="16294" y="415"/>
                </a:lnTo>
                <a:lnTo>
                  <a:pt x="16391" y="537"/>
                </a:lnTo>
                <a:lnTo>
                  <a:pt x="16488" y="658"/>
                </a:lnTo>
                <a:lnTo>
                  <a:pt x="16561" y="780"/>
                </a:lnTo>
                <a:lnTo>
                  <a:pt x="16610" y="902"/>
                </a:lnTo>
                <a:lnTo>
                  <a:pt x="16659" y="1048"/>
                </a:lnTo>
                <a:lnTo>
                  <a:pt x="16683" y="1170"/>
                </a:lnTo>
                <a:lnTo>
                  <a:pt x="16708" y="1486"/>
                </a:lnTo>
                <a:lnTo>
                  <a:pt x="16708" y="5992"/>
                </a:lnTo>
                <a:lnTo>
                  <a:pt x="16708" y="5992"/>
                </a:lnTo>
                <a:lnTo>
                  <a:pt x="16683" y="6309"/>
                </a:lnTo>
                <a:lnTo>
                  <a:pt x="16635" y="6625"/>
                </a:lnTo>
                <a:lnTo>
                  <a:pt x="16537" y="6942"/>
                </a:lnTo>
                <a:lnTo>
                  <a:pt x="16391" y="7258"/>
                </a:lnTo>
                <a:lnTo>
                  <a:pt x="16391" y="7258"/>
                </a:lnTo>
                <a:lnTo>
                  <a:pt x="16342" y="7453"/>
                </a:lnTo>
                <a:lnTo>
                  <a:pt x="16294" y="7624"/>
                </a:lnTo>
                <a:lnTo>
                  <a:pt x="16196" y="7770"/>
                </a:lnTo>
                <a:lnTo>
                  <a:pt x="16123" y="7916"/>
                </a:lnTo>
                <a:lnTo>
                  <a:pt x="15928" y="8160"/>
                </a:lnTo>
                <a:lnTo>
                  <a:pt x="15758" y="8403"/>
                </a:lnTo>
                <a:lnTo>
                  <a:pt x="7891" y="16197"/>
                </a:lnTo>
                <a:lnTo>
                  <a:pt x="7891" y="16197"/>
                </a:lnTo>
                <a:lnTo>
                  <a:pt x="7794" y="16294"/>
                </a:lnTo>
                <a:lnTo>
                  <a:pt x="7696" y="16392"/>
                </a:lnTo>
                <a:lnTo>
                  <a:pt x="7574" y="16465"/>
                </a:lnTo>
                <a:lnTo>
                  <a:pt x="7453" y="16513"/>
                </a:lnTo>
                <a:lnTo>
                  <a:pt x="7185" y="16586"/>
                </a:lnTo>
                <a:lnTo>
                  <a:pt x="6941" y="16611"/>
                </a:lnTo>
                <a:lnTo>
                  <a:pt x="6941" y="16611"/>
                </a:lnTo>
                <a:lnTo>
                  <a:pt x="6649" y="16586"/>
                </a:lnTo>
                <a:lnTo>
                  <a:pt x="6503" y="16562"/>
                </a:lnTo>
                <a:lnTo>
                  <a:pt x="6381" y="16513"/>
                </a:lnTo>
                <a:lnTo>
                  <a:pt x="6235" y="16465"/>
                </a:lnTo>
                <a:lnTo>
                  <a:pt x="6113" y="16392"/>
                </a:lnTo>
                <a:lnTo>
                  <a:pt x="5991" y="16294"/>
                </a:lnTo>
                <a:lnTo>
                  <a:pt x="5894" y="16197"/>
                </a:lnTo>
                <a:lnTo>
                  <a:pt x="414" y="10839"/>
                </a:lnTo>
                <a:lnTo>
                  <a:pt x="414" y="10839"/>
                </a:lnTo>
                <a:lnTo>
                  <a:pt x="268" y="10595"/>
                </a:lnTo>
                <a:lnTo>
                  <a:pt x="122" y="10352"/>
                </a:lnTo>
                <a:lnTo>
                  <a:pt x="24" y="10108"/>
                </a:lnTo>
                <a:lnTo>
                  <a:pt x="0" y="10011"/>
                </a:lnTo>
                <a:lnTo>
                  <a:pt x="0" y="9889"/>
                </a:lnTo>
                <a:lnTo>
                  <a:pt x="0" y="9889"/>
                </a:lnTo>
                <a:lnTo>
                  <a:pt x="0" y="9718"/>
                </a:lnTo>
                <a:lnTo>
                  <a:pt x="24" y="9597"/>
                </a:lnTo>
                <a:lnTo>
                  <a:pt x="122" y="9329"/>
                </a:lnTo>
                <a:lnTo>
                  <a:pt x="268" y="9061"/>
                </a:lnTo>
                <a:lnTo>
                  <a:pt x="414" y="8842"/>
                </a:lnTo>
                <a:lnTo>
                  <a:pt x="414" y="8842"/>
                </a:lnTo>
                <a:close/>
                <a:moveTo>
                  <a:pt x="12519" y="4190"/>
                </a:moveTo>
                <a:lnTo>
                  <a:pt x="12519" y="4190"/>
                </a:lnTo>
                <a:lnTo>
                  <a:pt x="12689" y="4336"/>
                </a:lnTo>
                <a:lnTo>
                  <a:pt x="12859" y="4433"/>
                </a:lnTo>
                <a:lnTo>
                  <a:pt x="13030" y="4482"/>
                </a:lnTo>
                <a:lnTo>
                  <a:pt x="13249" y="4482"/>
                </a:lnTo>
                <a:lnTo>
                  <a:pt x="13249" y="4482"/>
                </a:lnTo>
                <a:lnTo>
                  <a:pt x="13444" y="4482"/>
                </a:lnTo>
                <a:lnTo>
                  <a:pt x="13615" y="4433"/>
                </a:lnTo>
                <a:lnTo>
                  <a:pt x="13761" y="4336"/>
                </a:lnTo>
                <a:lnTo>
                  <a:pt x="13882" y="4190"/>
                </a:lnTo>
                <a:lnTo>
                  <a:pt x="13882" y="4190"/>
                </a:lnTo>
                <a:lnTo>
                  <a:pt x="14029" y="4044"/>
                </a:lnTo>
                <a:lnTo>
                  <a:pt x="14102" y="3873"/>
                </a:lnTo>
                <a:lnTo>
                  <a:pt x="14150" y="3727"/>
                </a:lnTo>
                <a:lnTo>
                  <a:pt x="14175" y="3557"/>
                </a:lnTo>
                <a:lnTo>
                  <a:pt x="14175" y="3557"/>
                </a:lnTo>
                <a:lnTo>
                  <a:pt x="14150" y="3362"/>
                </a:lnTo>
                <a:lnTo>
                  <a:pt x="14102" y="3167"/>
                </a:lnTo>
                <a:lnTo>
                  <a:pt x="14029" y="2996"/>
                </a:lnTo>
                <a:lnTo>
                  <a:pt x="13882" y="2850"/>
                </a:lnTo>
                <a:lnTo>
                  <a:pt x="13882" y="2850"/>
                </a:lnTo>
                <a:lnTo>
                  <a:pt x="13761" y="2728"/>
                </a:lnTo>
                <a:lnTo>
                  <a:pt x="13615" y="2655"/>
                </a:lnTo>
                <a:lnTo>
                  <a:pt x="13444" y="2582"/>
                </a:lnTo>
                <a:lnTo>
                  <a:pt x="13249" y="2558"/>
                </a:lnTo>
                <a:lnTo>
                  <a:pt x="13249" y="2558"/>
                </a:lnTo>
                <a:lnTo>
                  <a:pt x="13030" y="2582"/>
                </a:lnTo>
                <a:lnTo>
                  <a:pt x="12859" y="2655"/>
                </a:lnTo>
                <a:lnTo>
                  <a:pt x="12689" y="2728"/>
                </a:lnTo>
                <a:lnTo>
                  <a:pt x="12519" y="2850"/>
                </a:lnTo>
                <a:lnTo>
                  <a:pt x="12519" y="2850"/>
                </a:lnTo>
                <a:lnTo>
                  <a:pt x="12445" y="2996"/>
                </a:lnTo>
                <a:lnTo>
                  <a:pt x="12372" y="3167"/>
                </a:lnTo>
                <a:lnTo>
                  <a:pt x="12324" y="3362"/>
                </a:lnTo>
                <a:lnTo>
                  <a:pt x="12324" y="3557"/>
                </a:lnTo>
                <a:lnTo>
                  <a:pt x="12324" y="3557"/>
                </a:lnTo>
                <a:lnTo>
                  <a:pt x="12324" y="3727"/>
                </a:lnTo>
                <a:lnTo>
                  <a:pt x="12372" y="3873"/>
                </a:lnTo>
                <a:lnTo>
                  <a:pt x="12445" y="4044"/>
                </a:lnTo>
                <a:lnTo>
                  <a:pt x="12519" y="4190"/>
                </a:lnTo>
                <a:lnTo>
                  <a:pt x="12519" y="4190"/>
                </a:lnTo>
                <a:close/>
              </a:path>
            </a:pathLst>
          </a:custGeom>
          <a:noFill/>
          <a:ln w="12175" cap="rnd"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0" name="Picture 2"/>
          <p:cNvPicPr>
            <a:picLocks noChangeAspect="1"/>
          </p:cNvPicPr>
          <p:nvPr/>
        </p:nvPicPr>
        <p:blipFill>
          <a:blip r:embed="rId3"/>
          <a:stretch>
            <a:fillRect/>
          </a:stretch>
        </p:blipFill>
        <p:spPr>
          <a:xfrm>
            <a:off x="6422502" y="379716"/>
            <a:ext cx="2253577" cy="2253577"/>
          </a:xfrm>
          <a:prstGeom prst="rect">
            <a:avLst/>
          </a:prstGeom>
          <a:ln>
            <a:noFill/>
          </a:ln>
          <a:effectLst>
            <a:outerShdw blurRad="292100" dist="139700" dir="2700000" algn="tl" rotWithShape="0">
              <a:srgbClr val="333333">
                <a:alpha val="65000"/>
              </a:srgbClr>
            </a:outerShdw>
          </a:effectLst>
        </p:spPr>
      </p:pic>
      <p:pic>
        <p:nvPicPr>
          <p:cNvPr id="11" name="Picture 4"/>
          <p:cNvPicPr>
            <a:picLocks noChangeAspect="1"/>
          </p:cNvPicPr>
          <p:nvPr/>
        </p:nvPicPr>
        <p:blipFill>
          <a:blip r:embed="rId4"/>
          <a:stretch>
            <a:fillRect/>
          </a:stretch>
        </p:blipFill>
        <p:spPr>
          <a:xfrm>
            <a:off x="3663433" y="2696165"/>
            <a:ext cx="3205630" cy="1786651"/>
          </a:xfrm>
          <a:prstGeom prst="rect">
            <a:avLst/>
          </a:prstGeom>
        </p:spPr>
      </p:pic>
    </p:spTree>
    <p:extLst>
      <p:ext uri="{BB962C8B-B14F-4D97-AF65-F5344CB8AC3E}">
        <p14:creationId xmlns:p14="http://schemas.microsoft.com/office/powerpoint/2010/main" val="18943130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sp>
        <p:nvSpPr>
          <p:cNvPr id="176" name="Google Shape;176;p22"/>
          <p:cNvSpPr txBox="1">
            <a:spLocks noGrp="1"/>
          </p:cNvSpPr>
          <p:nvPr>
            <p:ph type="title"/>
          </p:nvPr>
        </p:nvSpPr>
        <p:spPr>
          <a:xfrm>
            <a:off x="457200" y="0"/>
            <a:ext cx="3171300" cy="1418400"/>
          </a:xfrm>
          <a:prstGeom prst="rect">
            <a:avLst/>
          </a:prstGeom>
        </p:spPr>
        <p:txBody>
          <a:bodyPr spcFirstLastPara="1" wrap="square" lIns="0" tIns="0" rIns="0" bIns="0" anchor="ctr" anchorCtr="0">
            <a:noAutofit/>
          </a:bodyPr>
          <a:lstStyle/>
          <a:p>
            <a:pPr lvl="0"/>
            <a:r>
              <a:rPr lang="hr-HR" sz="3200" b="1" dirty="0">
                <a:solidFill>
                  <a:schemeClr val="accent1"/>
                </a:solidFill>
              </a:rPr>
              <a:t>Robert</a:t>
            </a:r>
            <a:r>
              <a:rPr lang="hr-HR" sz="3200" dirty="0">
                <a:solidFill>
                  <a:schemeClr val="accent1"/>
                </a:solidFill>
              </a:rPr>
              <a:t> </a:t>
            </a:r>
            <a:r>
              <a:rPr lang="hr-HR" sz="3200" b="1" dirty="0" err="1"/>
              <a:t>Slavečki</a:t>
            </a:r>
            <a:endParaRPr sz="2800" dirty="0"/>
          </a:p>
        </p:txBody>
      </p:sp>
      <p:sp>
        <p:nvSpPr>
          <p:cNvPr id="177" name="Google Shape;177;p22"/>
          <p:cNvSpPr txBox="1">
            <a:spLocks noGrp="1"/>
          </p:cNvSpPr>
          <p:nvPr>
            <p:ph type="body" idx="1"/>
          </p:nvPr>
        </p:nvSpPr>
        <p:spPr>
          <a:xfrm>
            <a:off x="3942291" y="1226341"/>
            <a:ext cx="2672556" cy="2633700"/>
          </a:xfrm>
          <a:prstGeom prst="rect">
            <a:avLst/>
          </a:prstGeom>
        </p:spPr>
        <p:txBody>
          <a:bodyPr spcFirstLastPara="1" wrap="square" lIns="0" tIns="0" rIns="0" bIns="0" anchor="t" anchorCtr="0">
            <a:noAutofit/>
          </a:bodyPr>
          <a:lstStyle/>
          <a:p>
            <a:pPr marL="127000" indent="0">
              <a:buNone/>
            </a:pPr>
            <a:r>
              <a:rPr lang="hr-HR" sz="1800" dirty="0"/>
              <a:t>Suosnivač tvrtki </a:t>
            </a:r>
            <a:r>
              <a:rPr lang="hr-HR" sz="1800" dirty="0" err="1"/>
              <a:t>Axios</a:t>
            </a:r>
            <a:r>
              <a:rPr lang="hr-HR" sz="1800" dirty="0"/>
              <a:t> i </a:t>
            </a:r>
            <a:r>
              <a:rPr lang="hr-HR" sz="1800" dirty="0" err="1"/>
              <a:t>Obvius</a:t>
            </a:r>
            <a:endParaRPr lang="hr-HR" sz="1800" dirty="0"/>
          </a:p>
          <a:p>
            <a:pPr marL="127000" indent="0">
              <a:buNone/>
            </a:pPr>
            <a:r>
              <a:rPr lang="hr-HR" sz="1800" dirty="0"/>
              <a:t>Pokretač i suosnivač i idejni začetnik projekta certificiranja „Best </a:t>
            </a:r>
            <a:r>
              <a:rPr lang="hr-HR" sz="1800" dirty="0" err="1"/>
              <a:t>buy</a:t>
            </a:r>
            <a:r>
              <a:rPr lang="hr-HR" sz="1800" dirty="0"/>
              <a:t> </a:t>
            </a:r>
            <a:r>
              <a:rPr lang="hr-HR" sz="1800" dirty="0" err="1"/>
              <a:t>Award</a:t>
            </a:r>
            <a:r>
              <a:rPr lang="hr-HR" sz="1800" dirty="0"/>
              <a:t>” i istraživačke metode „DEEPMA” (</a:t>
            </a:r>
            <a:r>
              <a:rPr lang="hr-HR" sz="1800" dirty="0" err="1"/>
              <a:t>Deep</a:t>
            </a:r>
            <a:r>
              <a:rPr lang="hr-HR" sz="1800" dirty="0"/>
              <a:t> </a:t>
            </a:r>
            <a:r>
              <a:rPr lang="hr-HR" sz="1800" dirty="0" err="1"/>
              <a:t>Mind</a:t>
            </a:r>
            <a:r>
              <a:rPr lang="hr-HR" sz="1800" dirty="0"/>
              <a:t> </a:t>
            </a:r>
            <a:r>
              <a:rPr lang="hr-HR" sz="1800" dirty="0" err="1" smtClean="0"/>
              <a:t>Awareness</a:t>
            </a:r>
            <a:r>
              <a:rPr lang="hr-HR" sz="1800" dirty="0" smtClean="0"/>
              <a:t>)</a:t>
            </a:r>
            <a:endParaRPr lang="hr-HR" sz="1800" dirty="0"/>
          </a:p>
          <a:p>
            <a:pPr marL="0" lvl="0" indent="0" algn="l" rtl="0">
              <a:spcBef>
                <a:spcPts val="600"/>
              </a:spcBef>
              <a:spcAft>
                <a:spcPts val="0"/>
              </a:spcAft>
              <a:buNone/>
            </a:pPr>
            <a:endParaRPr dirty="0"/>
          </a:p>
        </p:txBody>
      </p:sp>
      <p:sp>
        <p:nvSpPr>
          <p:cNvPr id="180" name="Google Shape;180;p22"/>
          <p:cNvSpPr txBox="1">
            <a:spLocks noGrp="1"/>
          </p:cNvSpPr>
          <p:nvPr>
            <p:ph type="sldNum" idx="12"/>
          </p:nvPr>
        </p:nvSpPr>
        <p:spPr>
          <a:xfrm>
            <a:off x="8760475" y="4759953"/>
            <a:ext cx="383400" cy="383400"/>
          </a:xfrm>
          <a:prstGeom prst="rect">
            <a:avLst/>
          </a:prstGeom>
        </p:spPr>
        <p:txBody>
          <a:bodyPr spcFirstLastPara="1" wrap="square" lIns="0" tIns="0" rIns="0" bIns="0" anchor="ctr" anchorCtr="0">
            <a:noAutofit/>
          </a:bodyPr>
          <a:lstStyle/>
          <a:p>
            <a:pPr marL="0" lvl="0" indent="0" algn="ctr" rtl="0">
              <a:spcBef>
                <a:spcPts val="0"/>
              </a:spcBef>
              <a:spcAft>
                <a:spcPts val="0"/>
              </a:spcAft>
              <a:buNone/>
            </a:pPr>
            <a:fld id="{00000000-1234-1234-1234-123412341234}" type="slidenum">
              <a:rPr lang="en"/>
              <a:t>14</a:t>
            </a:fld>
            <a:endParaRPr/>
          </a:p>
        </p:txBody>
      </p:sp>
      <p:pic>
        <p:nvPicPr>
          <p:cNvPr id="9" name="Picture 4"/>
          <p:cNvPicPr>
            <a:picLocks noChangeAspect="1"/>
          </p:cNvPicPr>
          <p:nvPr/>
        </p:nvPicPr>
        <p:blipFill>
          <a:blip r:embed="rId3"/>
          <a:stretch>
            <a:fillRect/>
          </a:stretch>
        </p:blipFill>
        <p:spPr>
          <a:xfrm>
            <a:off x="691513" y="1474844"/>
            <a:ext cx="1711788" cy="171178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 name="Picture 3"/>
          <p:cNvPicPr>
            <a:picLocks noChangeAspect="1"/>
          </p:cNvPicPr>
          <p:nvPr/>
        </p:nvPicPr>
        <p:blipFill>
          <a:blip r:embed="rId4"/>
          <a:stretch>
            <a:fillRect/>
          </a:stretch>
        </p:blipFill>
        <p:spPr>
          <a:xfrm>
            <a:off x="691513" y="3243077"/>
            <a:ext cx="2422995" cy="136259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1" name="Picture 5"/>
          <p:cNvPicPr>
            <a:picLocks noChangeAspect="1"/>
          </p:cNvPicPr>
          <p:nvPr/>
        </p:nvPicPr>
        <p:blipFill>
          <a:blip r:embed="rId5"/>
          <a:stretch>
            <a:fillRect/>
          </a:stretch>
        </p:blipFill>
        <p:spPr>
          <a:xfrm>
            <a:off x="3164577" y="3667981"/>
            <a:ext cx="2314670" cy="139635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2" name="Picture 2"/>
          <p:cNvPicPr>
            <a:picLocks noChangeAspect="1"/>
          </p:cNvPicPr>
          <p:nvPr/>
        </p:nvPicPr>
        <p:blipFill>
          <a:blip r:embed="rId6"/>
          <a:stretch>
            <a:fillRect/>
          </a:stretch>
        </p:blipFill>
        <p:spPr>
          <a:xfrm>
            <a:off x="6614847" y="434551"/>
            <a:ext cx="2145628" cy="2650481"/>
          </a:xfrm>
          <a:prstGeom prst="rect">
            <a:avLst/>
          </a:prstGeom>
          <a:ln>
            <a:noFill/>
          </a:ln>
          <a:effectLst>
            <a:outerShdw blurRad="292100" dist="139700" dir="2700000" algn="tl" rotWithShape="0">
              <a:srgbClr val="333333">
                <a:alpha val="65000"/>
              </a:srgbClr>
            </a:outerShdw>
          </a:effectLst>
        </p:spPr>
      </p:pic>
      <p:sp>
        <p:nvSpPr>
          <p:cNvPr id="13" name="Google Shape;592;p39"/>
          <p:cNvSpPr/>
          <p:nvPr/>
        </p:nvSpPr>
        <p:spPr>
          <a:xfrm>
            <a:off x="3601447" y="1362443"/>
            <a:ext cx="340844" cy="340865"/>
          </a:xfrm>
          <a:custGeom>
            <a:avLst/>
            <a:gdLst/>
            <a:ahLst/>
            <a:cxnLst/>
            <a:rect l="l" t="t" r="r" b="b"/>
            <a:pathLst>
              <a:path w="16221" h="16222" fill="none" extrusionOk="0">
                <a:moveTo>
                  <a:pt x="0" y="8111"/>
                </a:moveTo>
                <a:lnTo>
                  <a:pt x="0" y="8111"/>
                </a:lnTo>
                <a:lnTo>
                  <a:pt x="0" y="7697"/>
                </a:lnTo>
                <a:lnTo>
                  <a:pt x="49" y="7283"/>
                </a:lnTo>
                <a:lnTo>
                  <a:pt x="98" y="6869"/>
                </a:lnTo>
                <a:lnTo>
                  <a:pt x="171" y="6479"/>
                </a:lnTo>
                <a:lnTo>
                  <a:pt x="244" y="6090"/>
                </a:lnTo>
                <a:lnTo>
                  <a:pt x="366" y="5700"/>
                </a:lnTo>
                <a:lnTo>
                  <a:pt x="487" y="5335"/>
                </a:lnTo>
                <a:lnTo>
                  <a:pt x="634" y="4945"/>
                </a:lnTo>
                <a:lnTo>
                  <a:pt x="804" y="4604"/>
                </a:lnTo>
                <a:lnTo>
                  <a:pt x="975" y="4239"/>
                </a:lnTo>
                <a:lnTo>
                  <a:pt x="1169" y="3898"/>
                </a:lnTo>
                <a:lnTo>
                  <a:pt x="1389" y="3581"/>
                </a:lnTo>
                <a:lnTo>
                  <a:pt x="1608" y="3264"/>
                </a:lnTo>
                <a:lnTo>
                  <a:pt x="1851" y="2948"/>
                </a:lnTo>
                <a:lnTo>
                  <a:pt x="2119" y="2656"/>
                </a:lnTo>
                <a:lnTo>
                  <a:pt x="2387" y="2388"/>
                </a:lnTo>
                <a:lnTo>
                  <a:pt x="2655" y="2120"/>
                </a:lnTo>
                <a:lnTo>
                  <a:pt x="2947" y="1852"/>
                </a:lnTo>
                <a:lnTo>
                  <a:pt x="3264" y="1608"/>
                </a:lnTo>
                <a:lnTo>
                  <a:pt x="3581" y="1389"/>
                </a:lnTo>
                <a:lnTo>
                  <a:pt x="3897" y="1170"/>
                </a:lnTo>
                <a:lnTo>
                  <a:pt x="4238" y="975"/>
                </a:lnTo>
                <a:lnTo>
                  <a:pt x="4603" y="805"/>
                </a:lnTo>
                <a:lnTo>
                  <a:pt x="4944" y="634"/>
                </a:lnTo>
                <a:lnTo>
                  <a:pt x="5334" y="488"/>
                </a:lnTo>
                <a:lnTo>
                  <a:pt x="5699" y="366"/>
                </a:lnTo>
                <a:lnTo>
                  <a:pt x="6089" y="244"/>
                </a:lnTo>
                <a:lnTo>
                  <a:pt x="6479" y="171"/>
                </a:lnTo>
                <a:lnTo>
                  <a:pt x="6868" y="98"/>
                </a:lnTo>
                <a:lnTo>
                  <a:pt x="7282" y="50"/>
                </a:lnTo>
                <a:lnTo>
                  <a:pt x="7696" y="1"/>
                </a:lnTo>
                <a:lnTo>
                  <a:pt x="8111" y="1"/>
                </a:lnTo>
                <a:lnTo>
                  <a:pt x="8111" y="1"/>
                </a:lnTo>
                <a:lnTo>
                  <a:pt x="8525" y="1"/>
                </a:lnTo>
                <a:lnTo>
                  <a:pt x="8939" y="50"/>
                </a:lnTo>
                <a:lnTo>
                  <a:pt x="9353" y="98"/>
                </a:lnTo>
                <a:lnTo>
                  <a:pt x="9742" y="171"/>
                </a:lnTo>
                <a:lnTo>
                  <a:pt x="10132" y="244"/>
                </a:lnTo>
                <a:lnTo>
                  <a:pt x="10522" y="366"/>
                </a:lnTo>
                <a:lnTo>
                  <a:pt x="10911" y="488"/>
                </a:lnTo>
                <a:lnTo>
                  <a:pt x="11277" y="634"/>
                </a:lnTo>
                <a:lnTo>
                  <a:pt x="11618" y="805"/>
                </a:lnTo>
                <a:lnTo>
                  <a:pt x="11983" y="975"/>
                </a:lnTo>
                <a:lnTo>
                  <a:pt x="12324" y="1170"/>
                </a:lnTo>
                <a:lnTo>
                  <a:pt x="12641" y="1389"/>
                </a:lnTo>
                <a:lnTo>
                  <a:pt x="12957" y="1608"/>
                </a:lnTo>
                <a:lnTo>
                  <a:pt x="13274" y="1852"/>
                </a:lnTo>
                <a:lnTo>
                  <a:pt x="13566" y="2120"/>
                </a:lnTo>
                <a:lnTo>
                  <a:pt x="13834" y="2388"/>
                </a:lnTo>
                <a:lnTo>
                  <a:pt x="14126" y="2656"/>
                </a:lnTo>
                <a:lnTo>
                  <a:pt x="14370" y="2948"/>
                </a:lnTo>
                <a:lnTo>
                  <a:pt x="14613" y="3264"/>
                </a:lnTo>
                <a:lnTo>
                  <a:pt x="14832" y="3581"/>
                </a:lnTo>
                <a:lnTo>
                  <a:pt x="15052" y="3898"/>
                </a:lnTo>
                <a:lnTo>
                  <a:pt x="15247" y="4239"/>
                </a:lnTo>
                <a:lnTo>
                  <a:pt x="15417" y="4604"/>
                </a:lnTo>
                <a:lnTo>
                  <a:pt x="15587" y="4945"/>
                </a:lnTo>
                <a:lnTo>
                  <a:pt x="15734" y="5335"/>
                </a:lnTo>
                <a:lnTo>
                  <a:pt x="15855" y="5700"/>
                </a:lnTo>
                <a:lnTo>
                  <a:pt x="15977" y="6090"/>
                </a:lnTo>
                <a:lnTo>
                  <a:pt x="16050" y="6479"/>
                </a:lnTo>
                <a:lnTo>
                  <a:pt x="16123" y="6869"/>
                </a:lnTo>
                <a:lnTo>
                  <a:pt x="16172" y="7283"/>
                </a:lnTo>
                <a:lnTo>
                  <a:pt x="16221" y="7697"/>
                </a:lnTo>
                <a:lnTo>
                  <a:pt x="16221" y="8111"/>
                </a:lnTo>
                <a:lnTo>
                  <a:pt x="16221" y="8111"/>
                </a:lnTo>
                <a:lnTo>
                  <a:pt x="16221" y="8525"/>
                </a:lnTo>
                <a:lnTo>
                  <a:pt x="16172" y="8939"/>
                </a:lnTo>
                <a:lnTo>
                  <a:pt x="16123" y="9353"/>
                </a:lnTo>
                <a:lnTo>
                  <a:pt x="16050" y="9743"/>
                </a:lnTo>
                <a:lnTo>
                  <a:pt x="15977" y="10133"/>
                </a:lnTo>
                <a:lnTo>
                  <a:pt x="15855" y="10522"/>
                </a:lnTo>
                <a:lnTo>
                  <a:pt x="15734" y="10888"/>
                </a:lnTo>
                <a:lnTo>
                  <a:pt x="15587" y="11277"/>
                </a:lnTo>
                <a:lnTo>
                  <a:pt x="15417" y="11618"/>
                </a:lnTo>
                <a:lnTo>
                  <a:pt x="15247" y="11984"/>
                </a:lnTo>
                <a:lnTo>
                  <a:pt x="15052" y="12324"/>
                </a:lnTo>
                <a:lnTo>
                  <a:pt x="14832" y="12641"/>
                </a:lnTo>
                <a:lnTo>
                  <a:pt x="14613" y="12958"/>
                </a:lnTo>
                <a:lnTo>
                  <a:pt x="14370" y="13274"/>
                </a:lnTo>
                <a:lnTo>
                  <a:pt x="14126" y="13567"/>
                </a:lnTo>
                <a:lnTo>
                  <a:pt x="13834" y="13835"/>
                </a:lnTo>
                <a:lnTo>
                  <a:pt x="13566" y="14102"/>
                </a:lnTo>
                <a:lnTo>
                  <a:pt x="13274" y="14370"/>
                </a:lnTo>
                <a:lnTo>
                  <a:pt x="12957" y="14614"/>
                </a:lnTo>
                <a:lnTo>
                  <a:pt x="12641" y="14833"/>
                </a:lnTo>
                <a:lnTo>
                  <a:pt x="12324" y="15052"/>
                </a:lnTo>
                <a:lnTo>
                  <a:pt x="11983" y="15247"/>
                </a:lnTo>
                <a:lnTo>
                  <a:pt x="11618" y="15418"/>
                </a:lnTo>
                <a:lnTo>
                  <a:pt x="11277" y="15588"/>
                </a:lnTo>
                <a:lnTo>
                  <a:pt x="10911" y="15734"/>
                </a:lnTo>
                <a:lnTo>
                  <a:pt x="10522" y="15856"/>
                </a:lnTo>
                <a:lnTo>
                  <a:pt x="10132" y="15978"/>
                </a:lnTo>
                <a:lnTo>
                  <a:pt x="9742" y="16051"/>
                </a:lnTo>
                <a:lnTo>
                  <a:pt x="9353" y="16124"/>
                </a:lnTo>
                <a:lnTo>
                  <a:pt x="8939" y="16173"/>
                </a:lnTo>
                <a:lnTo>
                  <a:pt x="8525" y="16221"/>
                </a:lnTo>
                <a:lnTo>
                  <a:pt x="8111" y="16221"/>
                </a:lnTo>
                <a:lnTo>
                  <a:pt x="8111" y="16221"/>
                </a:lnTo>
                <a:lnTo>
                  <a:pt x="7696" y="16221"/>
                </a:lnTo>
                <a:lnTo>
                  <a:pt x="7282" y="16173"/>
                </a:lnTo>
                <a:lnTo>
                  <a:pt x="6868" y="16124"/>
                </a:lnTo>
                <a:lnTo>
                  <a:pt x="6479" y="16051"/>
                </a:lnTo>
                <a:lnTo>
                  <a:pt x="6089" y="15978"/>
                </a:lnTo>
                <a:lnTo>
                  <a:pt x="5699" y="15856"/>
                </a:lnTo>
                <a:lnTo>
                  <a:pt x="5334" y="15734"/>
                </a:lnTo>
                <a:lnTo>
                  <a:pt x="4944" y="15588"/>
                </a:lnTo>
                <a:lnTo>
                  <a:pt x="4603" y="15418"/>
                </a:lnTo>
                <a:lnTo>
                  <a:pt x="4238" y="15247"/>
                </a:lnTo>
                <a:lnTo>
                  <a:pt x="3897" y="15052"/>
                </a:lnTo>
                <a:lnTo>
                  <a:pt x="3581" y="14833"/>
                </a:lnTo>
                <a:lnTo>
                  <a:pt x="3264" y="14614"/>
                </a:lnTo>
                <a:lnTo>
                  <a:pt x="2947" y="14370"/>
                </a:lnTo>
                <a:lnTo>
                  <a:pt x="2655" y="14102"/>
                </a:lnTo>
                <a:lnTo>
                  <a:pt x="2387" y="13835"/>
                </a:lnTo>
                <a:lnTo>
                  <a:pt x="2119" y="13567"/>
                </a:lnTo>
                <a:lnTo>
                  <a:pt x="1851" y="13274"/>
                </a:lnTo>
                <a:lnTo>
                  <a:pt x="1608" y="12958"/>
                </a:lnTo>
                <a:lnTo>
                  <a:pt x="1389" y="12641"/>
                </a:lnTo>
                <a:lnTo>
                  <a:pt x="1169" y="12324"/>
                </a:lnTo>
                <a:lnTo>
                  <a:pt x="975" y="11984"/>
                </a:lnTo>
                <a:lnTo>
                  <a:pt x="804" y="11618"/>
                </a:lnTo>
                <a:lnTo>
                  <a:pt x="634" y="11277"/>
                </a:lnTo>
                <a:lnTo>
                  <a:pt x="487" y="10888"/>
                </a:lnTo>
                <a:lnTo>
                  <a:pt x="366" y="10522"/>
                </a:lnTo>
                <a:lnTo>
                  <a:pt x="244" y="10133"/>
                </a:lnTo>
                <a:lnTo>
                  <a:pt x="171" y="9743"/>
                </a:lnTo>
                <a:lnTo>
                  <a:pt x="98" y="9353"/>
                </a:lnTo>
                <a:lnTo>
                  <a:pt x="49" y="8939"/>
                </a:lnTo>
                <a:lnTo>
                  <a:pt x="0" y="8525"/>
                </a:lnTo>
                <a:lnTo>
                  <a:pt x="0" y="8111"/>
                </a:lnTo>
                <a:lnTo>
                  <a:pt x="0" y="8111"/>
                </a:lnTo>
                <a:close/>
                <a:moveTo>
                  <a:pt x="7234" y="11180"/>
                </a:moveTo>
                <a:lnTo>
                  <a:pt x="7234" y="11180"/>
                </a:lnTo>
                <a:lnTo>
                  <a:pt x="7282" y="11180"/>
                </a:lnTo>
                <a:lnTo>
                  <a:pt x="7282" y="11180"/>
                </a:lnTo>
                <a:lnTo>
                  <a:pt x="7453" y="11155"/>
                </a:lnTo>
                <a:lnTo>
                  <a:pt x="7623" y="11082"/>
                </a:lnTo>
                <a:lnTo>
                  <a:pt x="7794" y="10985"/>
                </a:lnTo>
                <a:lnTo>
                  <a:pt x="7916" y="10863"/>
                </a:lnTo>
                <a:lnTo>
                  <a:pt x="12007" y="6747"/>
                </a:lnTo>
                <a:lnTo>
                  <a:pt x="12007" y="6747"/>
                </a:lnTo>
                <a:lnTo>
                  <a:pt x="12105" y="6625"/>
                </a:lnTo>
                <a:lnTo>
                  <a:pt x="12153" y="6504"/>
                </a:lnTo>
                <a:lnTo>
                  <a:pt x="12202" y="6358"/>
                </a:lnTo>
                <a:lnTo>
                  <a:pt x="12202" y="6211"/>
                </a:lnTo>
                <a:lnTo>
                  <a:pt x="12202" y="6211"/>
                </a:lnTo>
                <a:lnTo>
                  <a:pt x="12178" y="6017"/>
                </a:lnTo>
                <a:lnTo>
                  <a:pt x="12129" y="5822"/>
                </a:lnTo>
                <a:lnTo>
                  <a:pt x="12032" y="5676"/>
                </a:lnTo>
                <a:lnTo>
                  <a:pt x="11886" y="5529"/>
                </a:lnTo>
                <a:lnTo>
                  <a:pt x="11886" y="5529"/>
                </a:lnTo>
                <a:lnTo>
                  <a:pt x="11764" y="5432"/>
                </a:lnTo>
                <a:lnTo>
                  <a:pt x="11618" y="5383"/>
                </a:lnTo>
                <a:lnTo>
                  <a:pt x="11472" y="5335"/>
                </a:lnTo>
                <a:lnTo>
                  <a:pt x="11325" y="5335"/>
                </a:lnTo>
                <a:lnTo>
                  <a:pt x="11325" y="5335"/>
                </a:lnTo>
                <a:lnTo>
                  <a:pt x="11131" y="5359"/>
                </a:lnTo>
                <a:lnTo>
                  <a:pt x="10960" y="5408"/>
                </a:lnTo>
                <a:lnTo>
                  <a:pt x="10790" y="5505"/>
                </a:lnTo>
                <a:lnTo>
                  <a:pt x="10643" y="5651"/>
                </a:lnTo>
                <a:lnTo>
                  <a:pt x="7161" y="8988"/>
                </a:lnTo>
                <a:lnTo>
                  <a:pt x="5797" y="7648"/>
                </a:lnTo>
                <a:lnTo>
                  <a:pt x="5797" y="7648"/>
                </a:lnTo>
                <a:lnTo>
                  <a:pt x="5675" y="7527"/>
                </a:lnTo>
                <a:lnTo>
                  <a:pt x="5505" y="7454"/>
                </a:lnTo>
                <a:lnTo>
                  <a:pt x="5358" y="7405"/>
                </a:lnTo>
                <a:lnTo>
                  <a:pt x="5188" y="7380"/>
                </a:lnTo>
                <a:lnTo>
                  <a:pt x="5188" y="7380"/>
                </a:lnTo>
                <a:lnTo>
                  <a:pt x="5017" y="7405"/>
                </a:lnTo>
                <a:lnTo>
                  <a:pt x="4847" y="7454"/>
                </a:lnTo>
                <a:lnTo>
                  <a:pt x="4701" y="7527"/>
                </a:lnTo>
                <a:lnTo>
                  <a:pt x="4555" y="7648"/>
                </a:lnTo>
                <a:lnTo>
                  <a:pt x="4555" y="7648"/>
                </a:lnTo>
                <a:lnTo>
                  <a:pt x="4457" y="7770"/>
                </a:lnTo>
                <a:lnTo>
                  <a:pt x="4360" y="7916"/>
                </a:lnTo>
                <a:lnTo>
                  <a:pt x="4311" y="8087"/>
                </a:lnTo>
                <a:lnTo>
                  <a:pt x="4311" y="8257"/>
                </a:lnTo>
                <a:lnTo>
                  <a:pt x="4311" y="8257"/>
                </a:lnTo>
                <a:lnTo>
                  <a:pt x="4311" y="8428"/>
                </a:lnTo>
                <a:lnTo>
                  <a:pt x="4360" y="8598"/>
                </a:lnTo>
                <a:lnTo>
                  <a:pt x="4457" y="8744"/>
                </a:lnTo>
                <a:lnTo>
                  <a:pt x="4555" y="8890"/>
                </a:lnTo>
                <a:lnTo>
                  <a:pt x="6601" y="10936"/>
                </a:lnTo>
                <a:lnTo>
                  <a:pt x="6601" y="10936"/>
                </a:lnTo>
                <a:lnTo>
                  <a:pt x="6747" y="11034"/>
                </a:lnTo>
                <a:lnTo>
                  <a:pt x="6893" y="11131"/>
                </a:lnTo>
                <a:lnTo>
                  <a:pt x="7063" y="11180"/>
                </a:lnTo>
                <a:lnTo>
                  <a:pt x="7234" y="11180"/>
                </a:lnTo>
                <a:lnTo>
                  <a:pt x="7234" y="11180"/>
                </a:lnTo>
                <a:close/>
              </a:path>
            </a:pathLst>
          </a:custGeom>
          <a:ln>
            <a:headEnd type="none" w="sm" len="sm"/>
            <a:tailEnd type="none" w="sm" len="sm"/>
          </a:ln>
        </p:spPr>
        <p:style>
          <a:lnRef idx="2">
            <a:schemeClr val="accent3">
              <a:shade val="50000"/>
            </a:schemeClr>
          </a:lnRef>
          <a:fillRef idx="1">
            <a:schemeClr val="accent3"/>
          </a:fillRef>
          <a:effectRef idx="0">
            <a:schemeClr val="accent3"/>
          </a:effectRef>
          <a:fontRef idx="minor">
            <a:schemeClr val="lt1"/>
          </a:fontRef>
        </p:style>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592;p39"/>
          <p:cNvSpPr/>
          <p:nvPr/>
        </p:nvSpPr>
        <p:spPr>
          <a:xfrm>
            <a:off x="3601447" y="1988218"/>
            <a:ext cx="340844" cy="340865"/>
          </a:xfrm>
          <a:custGeom>
            <a:avLst/>
            <a:gdLst/>
            <a:ahLst/>
            <a:cxnLst/>
            <a:rect l="l" t="t" r="r" b="b"/>
            <a:pathLst>
              <a:path w="16221" h="16222" fill="none" extrusionOk="0">
                <a:moveTo>
                  <a:pt x="0" y="8111"/>
                </a:moveTo>
                <a:lnTo>
                  <a:pt x="0" y="8111"/>
                </a:lnTo>
                <a:lnTo>
                  <a:pt x="0" y="7697"/>
                </a:lnTo>
                <a:lnTo>
                  <a:pt x="49" y="7283"/>
                </a:lnTo>
                <a:lnTo>
                  <a:pt x="98" y="6869"/>
                </a:lnTo>
                <a:lnTo>
                  <a:pt x="171" y="6479"/>
                </a:lnTo>
                <a:lnTo>
                  <a:pt x="244" y="6090"/>
                </a:lnTo>
                <a:lnTo>
                  <a:pt x="366" y="5700"/>
                </a:lnTo>
                <a:lnTo>
                  <a:pt x="487" y="5335"/>
                </a:lnTo>
                <a:lnTo>
                  <a:pt x="634" y="4945"/>
                </a:lnTo>
                <a:lnTo>
                  <a:pt x="804" y="4604"/>
                </a:lnTo>
                <a:lnTo>
                  <a:pt x="975" y="4239"/>
                </a:lnTo>
                <a:lnTo>
                  <a:pt x="1169" y="3898"/>
                </a:lnTo>
                <a:lnTo>
                  <a:pt x="1389" y="3581"/>
                </a:lnTo>
                <a:lnTo>
                  <a:pt x="1608" y="3264"/>
                </a:lnTo>
                <a:lnTo>
                  <a:pt x="1851" y="2948"/>
                </a:lnTo>
                <a:lnTo>
                  <a:pt x="2119" y="2656"/>
                </a:lnTo>
                <a:lnTo>
                  <a:pt x="2387" y="2388"/>
                </a:lnTo>
                <a:lnTo>
                  <a:pt x="2655" y="2120"/>
                </a:lnTo>
                <a:lnTo>
                  <a:pt x="2947" y="1852"/>
                </a:lnTo>
                <a:lnTo>
                  <a:pt x="3264" y="1608"/>
                </a:lnTo>
                <a:lnTo>
                  <a:pt x="3581" y="1389"/>
                </a:lnTo>
                <a:lnTo>
                  <a:pt x="3897" y="1170"/>
                </a:lnTo>
                <a:lnTo>
                  <a:pt x="4238" y="975"/>
                </a:lnTo>
                <a:lnTo>
                  <a:pt x="4603" y="805"/>
                </a:lnTo>
                <a:lnTo>
                  <a:pt x="4944" y="634"/>
                </a:lnTo>
                <a:lnTo>
                  <a:pt x="5334" y="488"/>
                </a:lnTo>
                <a:lnTo>
                  <a:pt x="5699" y="366"/>
                </a:lnTo>
                <a:lnTo>
                  <a:pt x="6089" y="244"/>
                </a:lnTo>
                <a:lnTo>
                  <a:pt x="6479" y="171"/>
                </a:lnTo>
                <a:lnTo>
                  <a:pt x="6868" y="98"/>
                </a:lnTo>
                <a:lnTo>
                  <a:pt x="7282" y="50"/>
                </a:lnTo>
                <a:lnTo>
                  <a:pt x="7696" y="1"/>
                </a:lnTo>
                <a:lnTo>
                  <a:pt x="8111" y="1"/>
                </a:lnTo>
                <a:lnTo>
                  <a:pt x="8111" y="1"/>
                </a:lnTo>
                <a:lnTo>
                  <a:pt x="8525" y="1"/>
                </a:lnTo>
                <a:lnTo>
                  <a:pt x="8939" y="50"/>
                </a:lnTo>
                <a:lnTo>
                  <a:pt x="9353" y="98"/>
                </a:lnTo>
                <a:lnTo>
                  <a:pt x="9742" y="171"/>
                </a:lnTo>
                <a:lnTo>
                  <a:pt x="10132" y="244"/>
                </a:lnTo>
                <a:lnTo>
                  <a:pt x="10522" y="366"/>
                </a:lnTo>
                <a:lnTo>
                  <a:pt x="10911" y="488"/>
                </a:lnTo>
                <a:lnTo>
                  <a:pt x="11277" y="634"/>
                </a:lnTo>
                <a:lnTo>
                  <a:pt x="11618" y="805"/>
                </a:lnTo>
                <a:lnTo>
                  <a:pt x="11983" y="975"/>
                </a:lnTo>
                <a:lnTo>
                  <a:pt x="12324" y="1170"/>
                </a:lnTo>
                <a:lnTo>
                  <a:pt x="12641" y="1389"/>
                </a:lnTo>
                <a:lnTo>
                  <a:pt x="12957" y="1608"/>
                </a:lnTo>
                <a:lnTo>
                  <a:pt x="13274" y="1852"/>
                </a:lnTo>
                <a:lnTo>
                  <a:pt x="13566" y="2120"/>
                </a:lnTo>
                <a:lnTo>
                  <a:pt x="13834" y="2388"/>
                </a:lnTo>
                <a:lnTo>
                  <a:pt x="14126" y="2656"/>
                </a:lnTo>
                <a:lnTo>
                  <a:pt x="14370" y="2948"/>
                </a:lnTo>
                <a:lnTo>
                  <a:pt x="14613" y="3264"/>
                </a:lnTo>
                <a:lnTo>
                  <a:pt x="14832" y="3581"/>
                </a:lnTo>
                <a:lnTo>
                  <a:pt x="15052" y="3898"/>
                </a:lnTo>
                <a:lnTo>
                  <a:pt x="15247" y="4239"/>
                </a:lnTo>
                <a:lnTo>
                  <a:pt x="15417" y="4604"/>
                </a:lnTo>
                <a:lnTo>
                  <a:pt x="15587" y="4945"/>
                </a:lnTo>
                <a:lnTo>
                  <a:pt x="15734" y="5335"/>
                </a:lnTo>
                <a:lnTo>
                  <a:pt x="15855" y="5700"/>
                </a:lnTo>
                <a:lnTo>
                  <a:pt x="15977" y="6090"/>
                </a:lnTo>
                <a:lnTo>
                  <a:pt x="16050" y="6479"/>
                </a:lnTo>
                <a:lnTo>
                  <a:pt x="16123" y="6869"/>
                </a:lnTo>
                <a:lnTo>
                  <a:pt x="16172" y="7283"/>
                </a:lnTo>
                <a:lnTo>
                  <a:pt x="16221" y="7697"/>
                </a:lnTo>
                <a:lnTo>
                  <a:pt x="16221" y="8111"/>
                </a:lnTo>
                <a:lnTo>
                  <a:pt x="16221" y="8111"/>
                </a:lnTo>
                <a:lnTo>
                  <a:pt x="16221" y="8525"/>
                </a:lnTo>
                <a:lnTo>
                  <a:pt x="16172" y="8939"/>
                </a:lnTo>
                <a:lnTo>
                  <a:pt x="16123" y="9353"/>
                </a:lnTo>
                <a:lnTo>
                  <a:pt x="16050" y="9743"/>
                </a:lnTo>
                <a:lnTo>
                  <a:pt x="15977" y="10133"/>
                </a:lnTo>
                <a:lnTo>
                  <a:pt x="15855" y="10522"/>
                </a:lnTo>
                <a:lnTo>
                  <a:pt x="15734" y="10888"/>
                </a:lnTo>
                <a:lnTo>
                  <a:pt x="15587" y="11277"/>
                </a:lnTo>
                <a:lnTo>
                  <a:pt x="15417" y="11618"/>
                </a:lnTo>
                <a:lnTo>
                  <a:pt x="15247" y="11984"/>
                </a:lnTo>
                <a:lnTo>
                  <a:pt x="15052" y="12324"/>
                </a:lnTo>
                <a:lnTo>
                  <a:pt x="14832" y="12641"/>
                </a:lnTo>
                <a:lnTo>
                  <a:pt x="14613" y="12958"/>
                </a:lnTo>
                <a:lnTo>
                  <a:pt x="14370" y="13274"/>
                </a:lnTo>
                <a:lnTo>
                  <a:pt x="14126" y="13567"/>
                </a:lnTo>
                <a:lnTo>
                  <a:pt x="13834" y="13835"/>
                </a:lnTo>
                <a:lnTo>
                  <a:pt x="13566" y="14102"/>
                </a:lnTo>
                <a:lnTo>
                  <a:pt x="13274" y="14370"/>
                </a:lnTo>
                <a:lnTo>
                  <a:pt x="12957" y="14614"/>
                </a:lnTo>
                <a:lnTo>
                  <a:pt x="12641" y="14833"/>
                </a:lnTo>
                <a:lnTo>
                  <a:pt x="12324" y="15052"/>
                </a:lnTo>
                <a:lnTo>
                  <a:pt x="11983" y="15247"/>
                </a:lnTo>
                <a:lnTo>
                  <a:pt x="11618" y="15418"/>
                </a:lnTo>
                <a:lnTo>
                  <a:pt x="11277" y="15588"/>
                </a:lnTo>
                <a:lnTo>
                  <a:pt x="10911" y="15734"/>
                </a:lnTo>
                <a:lnTo>
                  <a:pt x="10522" y="15856"/>
                </a:lnTo>
                <a:lnTo>
                  <a:pt x="10132" y="15978"/>
                </a:lnTo>
                <a:lnTo>
                  <a:pt x="9742" y="16051"/>
                </a:lnTo>
                <a:lnTo>
                  <a:pt x="9353" y="16124"/>
                </a:lnTo>
                <a:lnTo>
                  <a:pt x="8939" y="16173"/>
                </a:lnTo>
                <a:lnTo>
                  <a:pt x="8525" y="16221"/>
                </a:lnTo>
                <a:lnTo>
                  <a:pt x="8111" y="16221"/>
                </a:lnTo>
                <a:lnTo>
                  <a:pt x="8111" y="16221"/>
                </a:lnTo>
                <a:lnTo>
                  <a:pt x="7696" y="16221"/>
                </a:lnTo>
                <a:lnTo>
                  <a:pt x="7282" y="16173"/>
                </a:lnTo>
                <a:lnTo>
                  <a:pt x="6868" y="16124"/>
                </a:lnTo>
                <a:lnTo>
                  <a:pt x="6479" y="16051"/>
                </a:lnTo>
                <a:lnTo>
                  <a:pt x="6089" y="15978"/>
                </a:lnTo>
                <a:lnTo>
                  <a:pt x="5699" y="15856"/>
                </a:lnTo>
                <a:lnTo>
                  <a:pt x="5334" y="15734"/>
                </a:lnTo>
                <a:lnTo>
                  <a:pt x="4944" y="15588"/>
                </a:lnTo>
                <a:lnTo>
                  <a:pt x="4603" y="15418"/>
                </a:lnTo>
                <a:lnTo>
                  <a:pt x="4238" y="15247"/>
                </a:lnTo>
                <a:lnTo>
                  <a:pt x="3897" y="15052"/>
                </a:lnTo>
                <a:lnTo>
                  <a:pt x="3581" y="14833"/>
                </a:lnTo>
                <a:lnTo>
                  <a:pt x="3264" y="14614"/>
                </a:lnTo>
                <a:lnTo>
                  <a:pt x="2947" y="14370"/>
                </a:lnTo>
                <a:lnTo>
                  <a:pt x="2655" y="14102"/>
                </a:lnTo>
                <a:lnTo>
                  <a:pt x="2387" y="13835"/>
                </a:lnTo>
                <a:lnTo>
                  <a:pt x="2119" y="13567"/>
                </a:lnTo>
                <a:lnTo>
                  <a:pt x="1851" y="13274"/>
                </a:lnTo>
                <a:lnTo>
                  <a:pt x="1608" y="12958"/>
                </a:lnTo>
                <a:lnTo>
                  <a:pt x="1389" y="12641"/>
                </a:lnTo>
                <a:lnTo>
                  <a:pt x="1169" y="12324"/>
                </a:lnTo>
                <a:lnTo>
                  <a:pt x="975" y="11984"/>
                </a:lnTo>
                <a:lnTo>
                  <a:pt x="804" y="11618"/>
                </a:lnTo>
                <a:lnTo>
                  <a:pt x="634" y="11277"/>
                </a:lnTo>
                <a:lnTo>
                  <a:pt x="487" y="10888"/>
                </a:lnTo>
                <a:lnTo>
                  <a:pt x="366" y="10522"/>
                </a:lnTo>
                <a:lnTo>
                  <a:pt x="244" y="10133"/>
                </a:lnTo>
                <a:lnTo>
                  <a:pt x="171" y="9743"/>
                </a:lnTo>
                <a:lnTo>
                  <a:pt x="98" y="9353"/>
                </a:lnTo>
                <a:lnTo>
                  <a:pt x="49" y="8939"/>
                </a:lnTo>
                <a:lnTo>
                  <a:pt x="0" y="8525"/>
                </a:lnTo>
                <a:lnTo>
                  <a:pt x="0" y="8111"/>
                </a:lnTo>
                <a:lnTo>
                  <a:pt x="0" y="8111"/>
                </a:lnTo>
                <a:close/>
                <a:moveTo>
                  <a:pt x="7234" y="11180"/>
                </a:moveTo>
                <a:lnTo>
                  <a:pt x="7234" y="11180"/>
                </a:lnTo>
                <a:lnTo>
                  <a:pt x="7282" y="11180"/>
                </a:lnTo>
                <a:lnTo>
                  <a:pt x="7282" y="11180"/>
                </a:lnTo>
                <a:lnTo>
                  <a:pt x="7453" y="11155"/>
                </a:lnTo>
                <a:lnTo>
                  <a:pt x="7623" y="11082"/>
                </a:lnTo>
                <a:lnTo>
                  <a:pt x="7794" y="10985"/>
                </a:lnTo>
                <a:lnTo>
                  <a:pt x="7916" y="10863"/>
                </a:lnTo>
                <a:lnTo>
                  <a:pt x="12007" y="6747"/>
                </a:lnTo>
                <a:lnTo>
                  <a:pt x="12007" y="6747"/>
                </a:lnTo>
                <a:lnTo>
                  <a:pt x="12105" y="6625"/>
                </a:lnTo>
                <a:lnTo>
                  <a:pt x="12153" y="6504"/>
                </a:lnTo>
                <a:lnTo>
                  <a:pt x="12202" y="6358"/>
                </a:lnTo>
                <a:lnTo>
                  <a:pt x="12202" y="6211"/>
                </a:lnTo>
                <a:lnTo>
                  <a:pt x="12202" y="6211"/>
                </a:lnTo>
                <a:lnTo>
                  <a:pt x="12178" y="6017"/>
                </a:lnTo>
                <a:lnTo>
                  <a:pt x="12129" y="5822"/>
                </a:lnTo>
                <a:lnTo>
                  <a:pt x="12032" y="5676"/>
                </a:lnTo>
                <a:lnTo>
                  <a:pt x="11886" y="5529"/>
                </a:lnTo>
                <a:lnTo>
                  <a:pt x="11886" y="5529"/>
                </a:lnTo>
                <a:lnTo>
                  <a:pt x="11764" y="5432"/>
                </a:lnTo>
                <a:lnTo>
                  <a:pt x="11618" y="5383"/>
                </a:lnTo>
                <a:lnTo>
                  <a:pt x="11472" y="5335"/>
                </a:lnTo>
                <a:lnTo>
                  <a:pt x="11325" y="5335"/>
                </a:lnTo>
                <a:lnTo>
                  <a:pt x="11325" y="5335"/>
                </a:lnTo>
                <a:lnTo>
                  <a:pt x="11131" y="5359"/>
                </a:lnTo>
                <a:lnTo>
                  <a:pt x="10960" y="5408"/>
                </a:lnTo>
                <a:lnTo>
                  <a:pt x="10790" y="5505"/>
                </a:lnTo>
                <a:lnTo>
                  <a:pt x="10643" y="5651"/>
                </a:lnTo>
                <a:lnTo>
                  <a:pt x="7161" y="8988"/>
                </a:lnTo>
                <a:lnTo>
                  <a:pt x="5797" y="7648"/>
                </a:lnTo>
                <a:lnTo>
                  <a:pt x="5797" y="7648"/>
                </a:lnTo>
                <a:lnTo>
                  <a:pt x="5675" y="7527"/>
                </a:lnTo>
                <a:lnTo>
                  <a:pt x="5505" y="7454"/>
                </a:lnTo>
                <a:lnTo>
                  <a:pt x="5358" y="7405"/>
                </a:lnTo>
                <a:lnTo>
                  <a:pt x="5188" y="7380"/>
                </a:lnTo>
                <a:lnTo>
                  <a:pt x="5188" y="7380"/>
                </a:lnTo>
                <a:lnTo>
                  <a:pt x="5017" y="7405"/>
                </a:lnTo>
                <a:lnTo>
                  <a:pt x="4847" y="7454"/>
                </a:lnTo>
                <a:lnTo>
                  <a:pt x="4701" y="7527"/>
                </a:lnTo>
                <a:lnTo>
                  <a:pt x="4555" y="7648"/>
                </a:lnTo>
                <a:lnTo>
                  <a:pt x="4555" y="7648"/>
                </a:lnTo>
                <a:lnTo>
                  <a:pt x="4457" y="7770"/>
                </a:lnTo>
                <a:lnTo>
                  <a:pt x="4360" y="7916"/>
                </a:lnTo>
                <a:lnTo>
                  <a:pt x="4311" y="8087"/>
                </a:lnTo>
                <a:lnTo>
                  <a:pt x="4311" y="8257"/>
                </a:lnTo>
                <a:lnTo>
                  <a:pt x="4311" y="8257"/>
                </a:lnTo>
                <a:lnTo>
                  <a:pt x="4311" y="8428"/>
                </a:lnTo>
                <a:lnTo>
                  <a:pt x="4360" y="8598"/>
                </a:lnTo>
                <a:lnTo>
                  <a:pt x="4457" y="8744"/>
                </a:lnTo>
                <a:lnTo>
                  <a:pt x="4555" y="8890"/>
                </a:lnTo>
                <a:lnTo>
                  <a:pt x="6601" y="10936"/>
                </a:lnTo>
                <a:lnTo>
                  <a:pt x="6601" y="10936"/>
                </a:lnTo>
                <a:lnTo>
                  <a:pt x="6747" y="11034"/>
                </a:lnTo>
                <a:lnTo>
                  <a:pt x="6893" y="11131"/>
                </a:lnTo>
                <a:lnTo>
                  <a:pt x="7063" y="11180"/>
                </a:lnTo>
                <a:lnTo>
                  <a:pt x="7234" y="11180"/>
                </a:lnTo>
                <a:lnTo>
                  <a:pt x="7234" y="11180"/>
                </a:lnTo>
                <a:close/>
              </a:path>
            </a:pathLst>
          </a:custGeom>
          <a:ln>
            <a:headEnd type="none" w="sm" len="sm"/>
            <a:tailEnd type="none" w="sm" len="sm"/>
          </a:ln>
        </p:spPr>
        <p:style>
          <a:lnRef idx="2">
            <a:schemeClr val="accent3">
              <a:shade val="50000"/>
            </a:schemeClr>
          </a:lnRef>
          <a:fillRef idx="1">
            <a:schemeClr val="accent3"/>
          </a:fillRef>
          <a:effectRef idx="0">
            <a:schemeClr val="accent3"/>
          </a:effectRef>
          <a:fontRef idx="minor">
            <a:schemeClr val="lt1"/>
          </a:fontRef>
        </p:style>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12035678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sp>
        <p:nvSpPr>
          <p:cNvPr id="176" name="Google Shape;176;p22"/>
          <p:cNvSpPr txBox="1">
            <a:spLocks noGrp="1"/>
          </p:cNvSpPr>
          <p:nvPr>
            <p:ph type="title"/>
          </p:nvPr>
        </p:nvSpPr>
        <p:spPr>
          <a:xfrm>
            <a:off x="457200" y="0"/>
            <a:ext cx="3764844" cy="1418400"/>
          </a:xfrm>
          <a:prstGeom prst="rect">
            <a:avLst/>
          </a:prstGeom>
        </p:spPr>
        <p:txBody>
          <a:bodyPr spcFirstLastPara="1" wrap="square" lIns="0" tIns="0" rIns="0" bIns="0" anchor="ctr" anchorCtr="0">
            <a:noAutofit/>
          </a:bodyPr>
          <a:lstStyle/>
          <a:p>
            <a:pPr lvl="0"/>
            <a:r>
              <a:rPr lang="hr-HR" sz="2800" b="1" i="1" dirty="0"/>
              <a:t>Peter </a:t>
            </a:r>
            <a:r>
              <a:rPr lang="hr-HR" sz="2800" b="1" i="1" dirty="0" err="1">
                <a:solidFill>
                  <a:schemeClr val="accent1"/>
                </a:solidFill>
              </a:rPr>
              <a:t>Andreas</a:t>
            </a:r>
            <a:r>
              <a:rPr lang="hr-HR" sz="2800" b="1" i="1" dirty="0"/>
              <a:t> </a:t>
            </a:r>
            <a:r>
              <a:rPr lang="hr-HR" sz="2800" b="1" i="1" dirty="0" err="1"/>
              <a:t>Thiel</a:t>
            </a:r>
            <a:endParaRPr dirty="0"/>
          </a:p>
        </p:txBody>
      </p:sp>
      <p:sp>
        <p:nvSpPr>
          <p:cNvPr id="177" name="Google Shape;177;p22"/>
          <p:cNvSpPr txBox="1">
            <a:spLocks noGrp="1"/>
          </p:cNvSpPr>
          <p:nvPr>
            <p:ph type="body" idx="1"/>
          </p:nvPr>
        </p:nvSpPr>
        <p:spPr>
          <a:xfrm>
            <a:off x="2599266" y="1904194"/>
            <a:ext cx="2405759" cy="2633700"/>
          </a:xfrm>
          <a:prstGeom prst="rect">
            <a:avLst/>
          </a:prstGeom>
        </p:spPr>
        <p:txBody>
          <a:bodyPr spcFirstLastPara="1" wrap="square" lIns="0" tIns="0" rIns="0" bIns="0" anchor="t" anchorCtr="0">
            <a:noAutofit/>
          </a:bodyPr>
          <a:lstStyle/>
          <a:p>
            <a:pPr marL="127000" indent="0">
              <a:buNone/>
            </a:pPr>
            <a:r>
              <a:rPr lang="hr-HR" sz="2000" dirty="0"/>
              <a:t>Jedan od osnivača </a:t>
            </a:r>
            <a:r>
              <a:rPr lang="hr-HR" sz="2000" dirty="0" err="1"/>
              <a:t>PayPala</a:t>
            </a:r>
            <a:endParaRPr lang="hr-HR" sz="2000" dirty="0"/>
          </a:p>
          <a:p>
            <a:pPr marL="127000" indent="0">
              <a:buNone/>
            </a:pPr>
            <a:r>
              <a:rPr lang="hr-HR" sz="2000" dirty="0"/>
              <a:t>Jedan od najranijih ulagača u Facebook</a:t>
            </a:r>
          </a:p>
          <a:p>
            <a:pPr marL="127000" indent="0">
              <a:buNone/>
            </a:pPr>
            <a:r>
              <a:rPr lang="hr-HR" sz="2000" dirty="0"/>
              <a:t>Član je </a:t>
            </a:r>
            <a:r>
              <a:rPr lang="hr-HR" sz="2000" dirty="0" err="1"/>
              <a:t>Bilderberške</a:t>
            </a:r>
            <a:r>
              <a:rPr lang="hr-HR" sz="2000" dirty="0"/>
              <a:t> grupe</a:t>
            </a:r>
          </a:p>
          <a:p>
            <a:pPr marL="0" lvl="0" indent="0" algn="l" rtl="0">
              <a:spcBef>
                <a:spcPts val="600"/>
              </a:spcBef>
              <a:spcAft>
                <a:spcPts val="0"/>
              </a:spcAft>
              <a:buNone/>
            </a:pPr>
            <a:endParaRPr b="1" dirty="0"/>
          </a:p>
        </p:txBody>
      </p:sp>
      <p:sp>
        <p:nvSpPr>
          <p:cNvPr id="180" name="Google Shape;180;p22"/>
          <p:cNvSpPr txBox="1">
            <a:spLocks noGrp="1"/>
          </p:cNvSpPr>
          <p:nvPr>
            <p:ph type="sldNum" idx="12"/>
          </p:nvPr>
        </p:nvSpPr>
        <p:spPr>
          <a:xfrm>
            <a:off x="8760475" y="4759953"/>
            <a:ext cx="383400" cy="383400"/>
          </a:xfrm>
          <a:prstGeom prst="rect">
            <a:avLst/>
          </a:prstGeom>
        </p:spPr>
        <p:txBody>
          <a:bodyPr spcFirstLastPara="1" wrap="square" lIns="0" tIns="0" rIns="0" bIns="0" anchor="ctr" anchorCtr="0">
            <a:noAutofit/>
          </a:bodyPr>
          <a:lstStyle/>
          <a:p>
            <a:pPr marL="0" lvl="0" indent="0" algn="ctr" rtl="0">
              <a:spcBef>
                <a:spcPts val="0"/>
              </a:spcBef>
              <a:spcAft>
                <a:spcPts val="0"/>
              </a:spcAft>
              <a:buNone/>
            </a:pPr>
            <a:fld id="{00000000-1234-1234-1234-123412341234}" type="slidenum">
              <a:rPr lang="en"/>
              <a:t>15</a:t>
            </a:fld>
            <a:endParaRPr/>
          </a:p>
        </p:txBody>
      </p:sp>
      <p:pic>
        <p:nvPicPr>
          <p:cNvPr id="7" name="Picture 2"/>
          <p:cNvPicPr>
            <a:picLocks noChangeAspect="1"/>
          </p:cNvPicPr>
          <p:nvPr/>
        </p:nvPicPr>
        <p:blipFill>
          <a:blip r:embed="rId3"/>
          <a:stretch>
            <a:fillRect/>
          </a:stretch>
        </p:blipFill>
        <p:spPr>
          <a:xfrm>
            <a:off x="72861" y="1142491"/>
            <a:ext cx="2170949" cy="2078553"/>
          </a:xfrm>
          <a:prstGeom prst="flowChartConnector">
            <a:avLst/>
          </a:prstGeom>
          <a:ln>
            <a:solidFill>
              <a:schemeClr val="bg1"/>
            </a:solidFill>
          </a:ln>
        </p:spPr>
      </p:pic>
      <p:pic>
        <p:nvPicPr>
          <p:cNvPr id="10" name="Picture 3"/>
          <p:cNvPicPr>
            <a:picLocks noChangeAspect="1"/>
          </p:cNvPicPr>
          <p:nvPr/>
        </p:nvPicPr>
        <p:blipFill>
          <a:blip r:embed="rId4"/>
          <a:stretch>
            <a:fillRect/>
          </a:stretch>
        </p:blipFill>
        <p:spPr>
          <a:xfrm>
            <a:off x="5005025" y="682932"/>
            <a:ext cx="2207784" cy="147093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1" name="Picture 4"/>
          <p:cNvPicPr>
            <a:picLocks noChangeAspect="1"/>
          </p:cNvPicPr>
          <p:nvPr/>
        </p:nvPicPr>
        <p:blipFill>
          <a:blip r:embed="rId5"/>
          <a:stretch>
            <a:fillRect/>
          </a:stretch>
        </p:blipFill>
        <p:spPr>
          <a:xfrm>
            <a:off x="6265333" y="2553589"/>
            <a:ext cx="2072337" cy="158326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2" name="Google Shape;592;p39"/>
          <p:cNvSpPr/>
          <p:nvPr/>
        </p:nvSpPr>
        <p:spPr>
          <a:xfrm>
            <a:off x="2293378" y="1978856"/>
            <a:ext cx="340844" cy="340865"/>
          </a:xfrm>
          <a:custGeom>
            <a:avLst/>
            <a:gdLst/>
            <a:ahLst/>
            <a:cxnLst/>
            <a:rect l="l" t="t" r="r" b="b"/>
            <a:pathLst>
              <a:path w="16221" h="16222" fill="none" extrusionOk="0">
                <a:moveTo>
                  <a:pt x="0" y="8111"/>
                </a:moveTo>
                <a:lnTo>
                  <a:pt x="0" y="8111"/>
                </a:lnTo>
                <a:lnTo>
                  <a:pt x="0" y="7697"/>
                </a:lnTo>
                <a:lnTo>
                  <a:pt x="49" y="7283"/>
                </a:lnTo>
                <a:lnTo>
                  <a:pt x="98" y="6869"/>
                </a:lnTo>
                <a:lnTo>
                  <a:pt x="171" y="6479"/>
                </a:lnTo>
                <a:lnTo>
                  <a:pt x="244" y="6090"/>
                </a:lnTo>
                <a:lnTo>
                  <a:pt x="366" y="5700"/>
                </a:lnTo>
                <a:lnTo>
                  <a:pt x="487" y="5335"/>
                </a:lnTo>
                <a:lnTo>
                  <a:pt x="634" y="4945"/>
                </a:lnTo>
                <a:lnTo>
                  <a:pt x="804" y="4604"/>
                </a:lnTo>
                <a:lnTo>
                  <a:pt x="975" y="4239"/>
                </a:lnTo>
                <a:lnTo>
                  <a:pt x="1169" y="3898"/>
                </a:lnTo>
                <a:lnTo>
                  <a:pt x="1389" y="3581"/>
                </a:lnTo>
                <a:lnTo>
                  <a:pt x="1608" y="3264"/>
                </a:lnTo>
                <a:lnTo>
                  <a:pt x="1851" y="2948"/>
                </a:lnTo>
                <a:lnTo>
                  <a:pt x="2119" y="2656"/>
                </a:lnTo>
                <a:lnTo>
                  <a:pt x="2387" y="2388"/>
                </a:lnTo>
                <a:lnTo>
                  <a:pt x="2655" y="2120"/>
                </a:lnTo>
                <a:lnTo>
                  <a:pt x="2947" y="1852"/>
                </a:lnTo>
                <a:lnTo>
                  <a:pt x="3264" y="1608"/>
                </a:lnTo>
                <a:lnTo>
                  <a:pt x="3581" y="1389"/>
                </a:lnTo>
                <a:lnTo>
                  <a:pt x="3897" y="1170"/>
                </a:lnTo>
                <a:lnTo>
                  <a:pt x="4238" y="975"/>
                </a:lnTo>
                <a:lnTo>
                  <a:pt x="4603" y="805"/>
                </a:lnTo>
                <a:lnTo>
                  <a:pt x="4944" y="634"/>
                </a:lnTo>
                <a:lnTo>
                  <a:pt x="5334" y="488"/>
                </a:lnTo>
                <a:lnTo>
                  <a:pt x="5699" y="366"/>
                </a:lnTo>
                <a:lnTo>
                  <a:pt x="6089" y="244"/>
                </a:lnTo>
                <a:lnTo>
                  <a:pt x="6479" y="171"/>
                </a:lnTo>
                <a:lnTo>
                  <a:pt x="6868" y="98"/>
                </a:lnTo>
                <a:lnTo>
                  <a:pt x="7282" y="50"/>
                </a:lnTo>
                <a:lnTo>
                  <a:pt x="7696" y="1"/>
                </a:lnTo>
                <a:lnTo>
                  <a:pt x="8111" y="1"/>
                </a:lnTo>
                <a:lnTo>
                  <a:pt x="8111" y="1"/>
                </a:lnTo>
                <a:lnTo>
                  <a:pt x="8525" y="1"/>
                </a:lnTo>
                <a:lnTo>
                  <a:pt x="8939" y="50"/>
                </a:lnTo>
                <a:lnTo>
                  <a:pt x="9353" y="98"/>
                </a:lnTo>
                <a:lnTo>
                  <a:pt x="9742" y="171"/>
                </a:lnTo>
                <a:lnTo>
                  <a:pt x="10132" y="244"/>
                </a:lnTo>
                <a:lnTo>
                  <a:pt x="10522" y="366"/>
                </a:lnTo>
                <a:lnTo>
                  <a:pt x="10911" y="488"/>
                </a:lnTo>
                <a:lnTo>
                  <a:pt x="11277" y="634"/>
                </a:lnTo>
                <a:lnTo>
                  <a:pt x="11618" y="805"/>
                </a:lnTo>
                <a:lnTo>
                  <a:pt x="11983" y="975"/>
                </a:lnTo>
                <a:lnTo>
                  <a:pt x="12324" y="1170"/>
                </a:lnTo>
                <a:lnTo>
                  <a:pt x="12641" y="1389"/>
                </a:lnTo>
                <a:lnTo>
                  <a:pt x="12957" y="1608"/>
                </a:lnTo>
                <a:lnTo>
                  <a:pt x="13274" y="1852"/>
                </a:lnTo>
                <a:lnTo>
                  <a:pt x="13566" y="2120"/>
                </a:lnTo>
                <a:lnTo>
                  <a:pt x="13834" y="2388"/>
                </a:lnTo>
                <a:lnTo>
                  <a:pt x="14126" y="2656"/>
                </a:lnTo>
                <a:lnTo>
                  <a:pt x="14370" y="2948"/>
                </a:lnTo>
                <a:lnTo>
                  <a:pt x="14613" y="3264"/>
                </a:lnTo>
                <a:lnTo>
                  <a:pt x="14832" y="3581"/>
                </a:lnTo>
                <a:lnTo>
                  <a:pt x="15052" y="3898"/>
                </a:lnTo>
                <a:lnTo>
                  <a:pt x="15247" y="4239"/>
                </a:lnTo>
                <a:lnTo>
                  <a:pt x="15417" y="4604"/>
                </a:lnTo>
                <a:lnTo>
                  <a:pt x="15587" y="4945"/>
                </a:lnTo>
                <a:lnTo>
                  <a:pt x="15734" y="5335"/>
                </a:lnTo>
                <a:lnTo>
                  <a:pt x="15855" y="5700"/>
                </a:lnTo>
                <a:lnTo>
                  <a:pt x="15977" y="6090"/>
                </a:lnTo>
                <a:lnTo>
                  <a:pt x="16050" y="6479"/>
                </a:lnTo>
                <a:lnTo>
                  <a:pt x="16123" y="6869"/>
                </a:lnTo>
                <a:lnTo>
                  <a:pt x="16172" y="7283"/>
                </a:lnTo>
                <a:lnTo>
                  <a:pt x="16221" y="7697"/>
                </a:lnTo>
                <a:lnTo>
                  <a:pt x="16221" y="8111"/>
                </a:lnTo>
                <a:lnTo>
                  <a:pt x="16221" y="8111"/>
                </a:lnTo>
                <a:lnTo>
                  <a:pt x="16221" y="8525"/>
                </a:lnTo>
                <a:lnTo>
                  <a:pt x="16172" y="8939"/>
                </a:lnTo>
                <a:lnTo>
                  <a:pt x="16123" y="9353"/>
                </a:lnTo>
                <a:lnTo>
                  <a:pt x="16050" y="9743"/>
                </a:lnTo>
                <a:lnTo>
                  <a:pt x="15977" y="10133"/>
                </a:lnTo>
                <a:lnTo>
                  <a:pt x="15855" y="10522"/>
                </a:lnTo>
                <a:lnTo>
                  <a:pt x="15734" y="10888"/>
                </a:lnTo>
                <a:lnTo>
                  <a:pt x="15587" y="11277"/>
                </a:lnTo>
                <a:lnTo>
                  <a:pt x="15417" y="11618"/>
                </a:lnTo>
                <a:lnTo>
                  <a:pt x="15247" y="11984"/>
                </a:lnTo>
                <a:lnTo>
                  <a:pt x="15052" y="12324"/>
                </a:lnTo>
                <a:lnTo>
                  <a:pt x="14832" y="12641"/>
                </a:lnTo>
                <a:lnTo>
                  <a:pt x="14613" y="12958"/>
                </a:lnTo>
                <a:lnTo>
                  <a:pt x="14370" y="13274"/>
                </a:lnTo>
                <a:lnTo>
                  <a:pt x="14126" y="13567"/>
                </a:lnTo>
                <a:lnTo>
                  <a:pt x="13834" y="13835"/>
                </a:lnTo>
                <a:lnTo>
                  <a:pt x="13566" y="14102"/>
                </a:lnTo>
                <a:lnTo>
                  <a:pt x="13274" y="14370"/>
                </a:lnTo>
                <a:lnTo>
                  <a:pt x="12957" y="14614"/>
                </a:lnTo>
                <a:lnTo>
                  <a:pt x="12641" y="14833"/>
                </a:lnTo>
                <a:lnTo>
                  <a:pt x="12324" y="15052"/>
                </a:lnTo>
                <a:lnTo>
                  <a:pt x="11983" y="15247"/>
                </a:lnTo>
                <a:lnTo>
                  <a:pt x="11618" y="15418"/>
                </a:lnTo>
                <a:lnTo>
                  <a:pt x="11277" y="15588"/>
                </a:lnTo>
                <a:lnTo>
                  <a:pt x="10911" y="15734"/>
                </a:lnTo>
                <a:lnTo>
                  <a:pt x="10522" y="15856"/>
                </a:lnTo>
                <a:lnTo>
                  <a:pt x="10132" y="15978"/>
                </a:lnTo>
                <a:lnTo>
                  <a:pt x="9742" y="16051"/>
                </a:lnTo>
                <a:lnTo>
                  <a:pt x="9353" y="16124"/>
                </a:lnTo>
                <a:lnTo>
                  <a:pt x="8939" y="16173"/>
                </a:lnTo>
                <a:lnTo>
                  <a:pt x="8525" y="16221"/>
                </a:lnTo>
                <a:lnTo>
                  <a:pt x="8111" y="16221"/>
                </a:lnTo>
                <a:lnTo>
                  <a:pt x="8111" y="16221"/>
                </a:lnTo>
                <a:lnTo>
                  <a:pt x="7696" y="16221"/>
                </a:lnTo>
                <a:lnTo>
                  <a:pt x="7282" y="16173"/>
                </a:lnTo>
                <a:lnTo>
                  <a:pt x="6868" y="16124"/>
                </a:lnTo>
                <a:lnTo>
                  <a:pt x="6479" y="16051"/>
                </a:lnTo>
                <a:lnTo>
                  <a:pt x="6089" y="15978"/>
                </a:lnTo>
                <a:lnTo>
                  <a:pt x="5699" y="15856"/>
                </a:lnTo>
                <a:lnTo>
                  <a:pt x="5334" y="15734"/>
                </a:lnTo>
                <a:lnTo>
                  <a:pt x="4944" y="15588"/>
                </a:lnTo>
                <a:lnTo>
                  <a:pt x="4603" y="15418"/>
                </a:lnTo>
                <a:lnTo>
                  <a:pt x="4238" y="15247"/>
                </a:lnTo>
                <a:lnTo>
                  <a:pt x="3897" y="15052"/>
                </a:lnTo>
                <a:lnTo>
                  <a:pt x="3581" y="14833"/>
                </a:lnTo>
                <a:lnTo>
                  <a:pt x="3264" y="14614"/>
                </a:lnTo>
                <a:lnTo>
                  <a:pt x="2947" y="14370"/>
                </a:lnTo>
                <a:lnTo>
                  <a:pt x="2655" y="14102"/>
                </a:lnTo>
                <a:lnTo>
                  <a:pt x="2387" y="13835"/>
                </a:lnTo>
                <a:lnTo>
                  <a:pt x="2119" y="13567"/>
                </a:lnTo>
                <a:lnTo>
                  <a:pt x="1851" y="13274"/>
                </a:lnTo>
                <a:lnTo>
                  <a:pt x="1608" y="12958"/>
                </a:lnTo>
                <a:lnTo>
                  <a:pt x="1389" y="12641"/>
                </a:lnTo>
                <a:lnTo>
                  <a:pt x="1169" y="12324"/>
                </a:lnTo>
                <a:lnTo>
                  <a:pt x="975" y="11984"/>
                </a:lnTo>
                <a:lnTo>
                  <a:pt x="804" y="11618"/>
                </a:lnTo>
                <a:lnTo>
                  <a:pt x="634" y="11277"/>
                </a:lnTo>
                <a:lnTo>
                  <a:pt x="487" y="10888"/>
                </a:lnTo>
                <a:lnTo>
                  <a:pt x="366" y="10522"/>
                </a:lnTo>
                <a:lnTo>
                  <a:pt x="244" y="10133"/>
                </a:lnTo>
                <a:lnTo>
                  <a:pt x="171" y="9743"/>
                </a:lnTo>
                <a:lnTo>
                  <a:pt x="98" y="9353"/>
                </a:lnTo>
                <a:lnTo>
                  <a:pt x="49" y="8939"/>
                </a:lnTo>
                <a:lnTo>
                  <a:pt x="0" y="8525"/>
                </a:lnTo>
                <a:lnTo>
                  <a:pt x="0" y="8111"/>
                </a:lnTo>
                <a:lnTo>
                  <a:pt x="0" y="8111"/>
                </a:lnTo>
                <a:close/>
                <a:moveTo>
                  <a:pt x="7234" y="11180"/>
                </a:moveTo>
                <a:lnTo>
                  <a:pt x="7234" y="11180"/>
                </a:lnTo>
                <a:lnTo>
                  <a:pt x="7282" y="11180"/>
                </a:lnTo>
                <a:lnTo>
                  <a:pt x="7282" y="11180"/>
                </a:lnTo>
                <a:lnTo>
                  <a:pt x="7453" y="11155"/>
                </a:lnTo>
                <a:lnTo>
                  <a:pt x="7623" y="11082"/>
                </a:lnTo>
                <a:lnTo>
                  <a:pt x="7794" y="10985"/>
                </a:lnTo>
                <a:lnTo>
                  <a:pt x="7916" y="10863"/>
                </a:lnTo>
                <a:lnTo>
                  <a:pt x="12007" y="6747"/>
                </a:lnTo>
                <a:lnTo>
                  <a:pt x="12007" y="6747"/>
                </a:lnTo>
                <a:lnTo>
                  <a:pt x="12105" y="6625"/>
                </a:lnTo>
                <a:lnTo>
                  <a:pt x="12153" y="6504"/>
                </a:lnTo>
                <a:lnTo>
                  <a:pt x="12202" y="6358"/>
                </a:lnTo>
                <a:lnTo>
                  <a:pt x="12202" y="6211"/>
                </a:lnTo>
                <a:lnTo>
                  <a:pt x="12202" y="6211"/>
                </a:lnTo>
                <a:lnTo>
                  <a:pt x="12178" y="6017"/>
                </a:lnTo>
                <a:lnTo>
                  <a:pt x="12129" y="5822"/>
                </a:lnTo>
                <a:lnTo>
                  <a:pt x="12032" y="5676"/>
                </a:lnTo>
                <a:lnTo>
                  <a:pt x="11886" y="5529"/>
                </a:lnTo>
                <a:lnTo>
                  <a:pt x="11886" y="5529"/>
                </a:lnTo>
                <a:lnTo>
                  <a:pt x="11764" y="5432"/>
                </a:lnTo>
                <a:lnTo>
                  <a:pt x="11618" y="5383"/>
                </a:lnTo>
                <a:lnTo>
                  <a:pt x="11472" y="5335"/>
                </a:lnTo>
                <a:lnTo>
                  <a:pt x="11325" y="5335"/>
                </a:lnTo>
                <a:lnTo>
                  <a:pt x="11325" y="5335"/>
                </a:lnTo>
                <a:lnTo>
                  <a:pt x="11131" y="5359"/>
                </a:lnTo>
                <a:lnTo>
                  <a:pt x="10960" y="5408"/>
                </a:lnTo>
                <a:lnTo>
                  <a:pt x="10790" y="5505"/>
                </a:lnTo>
                <a:lnTo>
                  <a:pt x="10643" y="5651"/>
                </a:lnTo>
                <a:lnTo>
                  <a:pt x="7161" y="8988"/>
                </a:lnTo>
                <a:lnTo>
                  <a:pt x="5797" y="7648"/>
                </a:lnTo>
                <a:lnTo>
                  <a:pt x="5797" y="7648"/>
                </a:lnTo>
                <a:lnTo>
                  <a:pt x="5675" y="7527"/>
                </a:lnTo>
                <a:lnTo>
                  <a:pt x="5505" y="7454"/>
                </a:lnTo>
                <a:lnTo>
                  <a:pt x="5358" y="7405"/>
                </a:lnTo>
                <a:lnTo>
                  <a:pt x="5188" y="7380"/>
                </a:lnTo>
                <a:lnTo>
                  <a:pt x="5188" y="7380"/>
                </a:lnTo>
                <a:lnTo>
                  <a:pt x="5017" y="7405"/>
                </a:lnTo>
                <a:lnTo>
                  <a:pt x="4847" y="7454"/>
                </a:lnTo>
                <a:lnTo>
                  <a:pt x="4701" y="7527"/>
                </a:lnTo>
                <a:lnTo>
                  <a:pt x="4555" y="7648"/>
                </a:lnTo>
                <a:lnTo>
                  <a:pt x="4555" y="7648"/>
                </a:lnTo>
                <a:lnTo>
                  <a:pt x="4457" y="7770"/>
                </a:lnTo>
                <a:lnTo>
                  <a:pt x="4360" y="7916"/>
                </a:lnTo>
                <a:lnTo>
                  <a:pt x="4311" y="8087"/>
                </a:lnTo>
                <a:lnTo>
                  <a:pt x="4311" y="8257"/>
                </a:lnTo>
                <a:lnTo>
                  <a:pt x="4311" y="8257"/>
                </a:lnTo>
                <a:lnTo>
                  <a:pt x="4311" y="8428"/>
                </a:lnTo>
                <a:lnTo>
                  <a:pt x="4360" y="8598"/>
                </a:lnTo>
                <a:lnTo>
                  <a:pt x="4457" y="8744"/>
                </a:lnTo>
                <a:lnTo>
                  <a:pt x="4555" y="8890"/>
                </a:lnTo>
                <a:lnTo>
                  <a:pt x="6601" y="10936"/>
                </a:lnTo>
                <a:lnTo>
                  <a:pt x="6601" y="10936"/>
                </a:lnTo>
                <a:lnTo>
                  <a:pt x="6747" y="11034"/>
                </a:lnTo>
                <a:lnTo>
                  <a:pt x="6893" y="11131"/>
                </a:lnTo>
                <a:lnTo>
                  <a:pt x="7063" y="11180"/>
                </a:lnTo>
                <a:lnTo>
                  <a:pt x="7234" y="11180"/>
                </a:lnTo>
                <a:lnTo>
                  <a:pt x="7234" y="11180"/>
                </a:lnTo>
                <a:close/>
              </a:path>
            </a:pathLst>
          </a:custGeom>
          <a:ln>
            <a:headEnd type="none" w="sm" len="sm"/>
            <a:tailEnd type="none" w="sm" len="sm"/>
          </a:ln>
        </p:spPr>
        <p:style>
          <a:lnRef idx="2">
            <a:schemeClr val="accent3">
              <a:shade val="50000"/>
            </a:schemeClr>
          </a:lnRef>
          <a:fillRef idx="1">
            <a:schemeClr val="accent3"/>
          </a:fillRef>
          <a:effectRef idx="0">
            <a:schemeClr val="accent3"/>
          </a:effectRef>
          <a:fontRef idx="minor">
            <a:schemeClr val="lt1"/>
          </a:fontRef>
        </p:style>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592;p39"/>
          <p:cNvSpPr/>
          <p:nvPr/>
        </p:nvSpPr>
        <p:spPr>
          <a:xfrm>
            <a:off x="2243810" y="2709744"/>
            <a:ext cx="340844" cy="340865"/>
          </a:xfrm>
          <a:custGeom>
            <a:avLst/>
            <a:gdLst/>
            <a:ahLst/>
            <a:cxnLst/>
            <a:rect l="l" t="t" r="r" b="b"/>
            <a:pathLst>
              <a:path w="16221" h="16222" fill="none" extrusionOk="0">
                <a:moveTo>
                  <a:pt x="0" y="8111"/>
                </a:moveTo>
                <a:lnTo>
                  <a:pt x="0" y="8111"/>
                </a:lnTo>
                <a:lnTo>
                  <a:pt x="0" y="7697"/>
                </a:lnTo>
                <a:lnTo>
                  <a:pt x="49" y="7283"/>
                </a:lnTo>
                <a:lnTo>
                  <a:pt x="98" y="6869"/>
                </a:lnTo>
                <a:lnTo>
                  <a:pt x="171" y="6479"/>
                </a:lnTo>
                <a:lnTo>
                  <a:pt x="244" y="6090"/>
                </a:lnTo>
                <a:lnTo>
                  <a:pt x="366" y="5700"/>
                </a:lnTo>
                <a:lnTo>
                  <a:pt x="487" y="5335"/>
                </a:lnTo>
                <a:lnTo>
                  <a:pt x="634" y="4945"/>
                </a:lnTo>
                <a:lnTo>
                  <a:pt x="804" y="4604"/>
                </a:lnTo>
                <a:lnTo>
                  <a:pt x="975" y="4239"/>
                </a:lnTo>
                <a:lnTo>
                  <a:pt x="1169" y="3898"/>
                </a:lnTo>
                <a:lnTo>
                  <a:pt x="1389" y="3581"/>
                </a:lnTo>
                <a:lnTo>
                  <a:pt x="1608" y="3264"/>
                </a:lnTo>
                <a:lnTo>
                  <a:pt x="1851" y="2948"/>
                </a:lnTo>
                <a:lnTo>
                  <a:pt x="2119" y="2656"/>
                </a:lnTo>
                <a:lnTo>
                  <a:pt x="2387" y="2388"/>
                </a:lnTo>
                <a:lnTo>
                  <a:pt x="2655" y="2120"/>
                </a:lnTo>
                <a:lnTo>
                  <a:pt x="2947" y="1852"/>
                </a:lnTo>
                <a:lnTo>
                  <a:pt x="3264" y="1608"/>
                </a:lnTo>
                <a:lnTo>
                  <a:pt x="3581" y="1389"/>
                </a:lnTo>
                <a:lnTo>
                  <a:pt x="3897" y="1170"/>
                </a:lnTo>
                <a:lnTo>
                  <a:pt x="4238" y="975"/>
                </a:lnTo>
                <a:lnTo>
                  <a:pt x="4603" y="805"/>
                </a:lnTo>
                <a:lnTo>
                  <a:pt x="4944" y="634"/>
                </a:lnTo>
                <a:lnTo>
                  <a:pt x="5334" y="488"/>
                </a:lnTo>
                <a:lnTo>
                  <a:pt x="5699" y="366"/>
                </a:lnTo>
                <a:lnTo>
                  <a:pt x="6089" y="244"/>
                </a:lnTo>
                <a:lnTo>
                  <a:pt x="6479" y="171"/>
                </a:lnTo>
                <a:lnTo>
                  <a:pt x="6868" y="98"/>
                </a:lnTo>
                <a:lnTo>
                  <a:pt x="7282" y="50"/>
                </a:lnTo>
                <a:lnTo>
                  <a:pt x="7696" y="1"/>
                </a:lnTo>
                <a:lnTo>
                  <a:pt x="8111" y="1"/>
                </a:lnTo>
                <a:lnTo>
                  <a:pt x="8111" y="1"/>
                </a:lnTo>
                <a:lnTo>
                  <a:pt x="8525" y="1"/>
                </a:lnTo>
                <a:lnTo>
                  <a:pt x="8939" y="50"/>
                </a:lnTo>
                <a:lnTo>
                  <a:pt x="9353" y="98"/>
                </a:lnTo>
                <a:lnTo>
                  <a:pt x="9742" y="171"/>
                </a:lnTo>
                <a:lnTo>
                  <a:pt x="10132" y="244"/>
                </a:lnTo>
                <a:lnTo>
                  <a:pt x="10522" y="366"/>
                </a:lnTo>
                <a:lnTo>
                  <a:pt x="10911" y="488"/>
                </a:lnTo>
                <a:lnTo>
                  <a:pt x="11277" y="634"/>
                </a:lnTo>
                <a:lnTo>
                  <a:pt x="11618" y="805"/>
                </a:lnTo>
                <a:lnTo>
                  <a:pt x="11983" y="975"/>
                </a:lnTo>
                <a:lnTo>
                  <a:pt x="12324" y="1170"/>
                </a:lnTo>
                <a:lnTo>
                  <a:pt x="12641" y="1389"/>
                </a:lnTo>
                <a:lnTo>
                  <a:pt x="12957" y="1608"/>
                </a:lnTo>
                <a:lnTo>
                  <a:pt x="13274" y="1852"/>
                </a:lnTo>
                <a:lnTo>
                  <a:pt x="13566" y="2120"/>
                </a:lnTo>
                <a:lnTo>
                  <a:pt x="13834" y="2388"/>
                </a:lnTo>
                <a:lnTo>
                  <a:pt x="14126" y="2656"/>
                </a:lnTo>
                <a:lnTo>
                  <a:pt x="14370" y="2948"/>
                </a:lnTo>
                <a:lnTo>
                  <a:pt x="14613" y="3264"/>
                </a:lnTo>
                <a:lnTo>
                  <a:pt x="14832" y="3581"/>
                </a:lnTo>
                <a:lnTo>
                  <a:pt x="15052" y="3898"/>
                </a:lnTo>
                <a:lnTo>
                  <a:pt x="15247" y="4239"/>
                </a:lnTo>
                <a:lnTo>
                  <a:pt x="15417" y="4604"/>
                </a:lnTo>
                <a:lnTo>
                  <a:pt x="15587" y="4945"/>
                </a:lnTo>
                <a:lnTo>
                  <a:pt x="15734" y="5335"/>
                </a:lnTo>
                <a:lnTo>
                  <a:pt x="15855" y="5700"/>
                </a:lnTo>
                <a:lnTo>
                  <a:pt x="15977" y="6090"/>
                </a:lnTo>
                <a:lnTo>
                  <a:pt x="16050" y="6479"/>
                </a:lnTo>
                <a:lnTo>
                  <a:pt x="16123" y="6869"/>
                </a:lnTo>
                <a:lnTo>
                  <a:pt x="16172" y="7283"/>
                </a:lnTo>
                <a:lnTo>
                  <a:pt x="16221" y="7697"/>
                </a:lnTo>
                <a:lnTo>
                  <a:pt x="16221" y="8111"/>
                </a:lnTo>
                <a:lnTo>
                  <a:pt x="16221" y="8111"/>
                </a:lnTo>
                <a:lnTo>
                  <a:pt x="16221" y="8525"/>
                </a:lnTo>
                <a:lnTo>
                  <a:pt x="16172" y="8939"/>
                </a:lnTo>
                <a:lnTo>
                  <a:pt x="16123" y="9353"/>
                </a:lnTo>
                <a:lnTo>
                  <a:pt x="16050" y="9743"/>
                </a:lnTo>
                <a:lnTo>
                  <a:pt x="15977" y="10133"/>
                </a:lnTo>
                <a:lnTo>
                  <a:pt x="15855" y="10522"/>
                </a:lnTo>
                <a:lnTo>
                  <a:pt x="15734" y="10888"/>
                </a:lnTo>
                <a:lnTo>
                  <a:pt x="15587" y="11277"/>
                </a:lnTo>
                <a:lnTo>
                  <a:pt x="15417" y="11618"/>
                </a:lnTo>
                <a:lnTo>
                  <a:pt x="15247" y="11984"/>
                </a:lnTo>
                <a:lnTo>
                  <a:pt x="15052" y="12324"/>
                </a:lnTo>
                <a:lnTo>
                  <a:pt x="14832" y="12641"/>
                </a:lnTo>
                <a:lnTo>
                  <a:pt x="14613" y="12958"/>
                </a:lnTo>
                <a:lnTo>
                  <a:pt x="14370" y="13274"/>
                </a:lnTo>
                <a:lnTo>
                  <a:pt x="14126" y="13567"/>
                </a:lnTo>
                <a:lnTo>
                  <a:pt x="13834" y="13835"/>
                </a:lnTo>
                <a:lnTo>
                  <a:pt x="13566" y="14102"/>
                </a:lnTo>
                <a:lnTo>
                  <a:pt x="13274" y="14370"/>
                </a:lnTo>
                <a:lnTo>
                  <a:pt x="12957" y="14614"/>
                </a:lnTo>
                <a:lnTo>
                  <a:pt x="12641" y="14833"/>
                </a:lnTo>
                <a:lnTo>
                  <a:pt x="12324" y="15052"/>
                </a:lnTo>
                <a:lnTo>
                  <a:pt x="11983" y="15247"/>
                </a:lnTo>
                <a:lnTo>
                  <a:pt x="11618" y="15418"/>
                </a:lnTo>
                <a:lnTo>
                  <a:pt x="11277" y="15588"/>
                </a:lnTo>
                <a:lnTo>
                  <a:pt x="10911" y="15734"/>
                </a:lnTo>
                <a:lnTo>
                  <a:pt x="10522" y="15856"/>
                </a:lnTo>
                <a:lnTo>
                  <a:pt x="10132" y="15978"/>
                </a:lnTo>
                <a:lnTo>
                  <a:pt x="9742" y="16051"/>
                </a:lnTo>
                <a:lnTo>
                  <a:pt x="9353" y="16124"/>
                </a:lnTo>
                <a:lnTo>
                  <a:pt x="8939" y="16173"/>
                </a:lnTo>
                <a:lnTo>
                  <a:pt x="8525" y="16221"/>
                </a:lnTo>
                <a:lnTo>
                  <a:pt x="8111" y="16221"/>
                </a:lnTo>
                <a:lnTo>
                  <a:pt x="8111" y="16221"/>
                </a:lnTo>
                <a:lnTo>
                  <a:pt x="7696" y="16221"/>
                </a:lnTo>
                <a:lnTo>
                  <a:pt x="7282" y="16173"/>
                </a:lnTo>
                <a:lnTo>
                  <a:pt x="6868" y="16124"/>
                </a:lnTo>
                <a:lnTo>
                  <a:pt x="6479" y="16051"/>
                </a:lnTo>
                <a:lnTo>
                  <a:pt x="6089" y="15978"/>
                </a:lnTo>
                <a:lnTo>
                  <a:pt x="5699" y="15856"/>
                </a:lnTo>
                <a:lnTo>
                  <a:pt x="5334" y="15734"/>
                </a:lnTo>
                <a:lnTo>
                  <a:pt x="4944" y="15588"/>
                </a:lnTo>
                <a:lnTo>
                  <a:pt x="4603" y="15418"/>
                </a:lnTo>
                <a:lnTo>
                  <a:pt x="4238" y="15247"/>
                </a:lnTo>
                <a:lnTo>
                  <a:pt x="3897" y="15052"/>
                </a:lnTo>
                <a:lnTo>
                  <a:pt x="3581" y="14833"/>
                </a:lnTo>
                <a:lnTo>
                  <a:pt x="3264" y="14614"/>
                </a:lnTo>
                <a:lnTo>
                  <a:pt x="2947" y="14370"/>
                </a:lnTo>
                <a:lnTo>
                  <a:pt x="2655" y="14102"/>
                </a:lnTo>
                <a:lnTo>
                  <a:pt x="2387" y="13835"/>
                </a:lnTo>
                <a:lnTo>
                  <a:pt x="2119" y="13567"/>
                </a:lnTo>
                <a:lnTo>
                  <a:pt x="1851" y="13274"/>
                </a:lnTo>
                <a:lnTo>
                  <a:pt x="1608" y="12958"/>
                </a:lnTo>
                <a:lnTo>
                  <a:pt x="1389" y="12641"/>
                </a:lnTo>
                <a:lnTo>
                  <a:pt x="1169" y="12324"/>
                </a:lnTo>
                <a:lnTo>
                  <a:pt x="975" y="11984"/>
                </a:lnTo>
                <a:lnTo>
                  <a:pt x="804" y="11618"/>
                </a:lnTo>
                <a:lnTo>
                  <a:pt x="634" y="11277"/>
                </a:lnTo>
                <a:lnTo>
                  <a:pt x="487" y="10888"/>
                </a:lnTo>
                <a:lnTo>
                  <a:pt x="366" y="10522"/>
                </a:lnTo>
                <a:lnTo>
                  <a:pt x="244" y="10133"/>
                </a:lnTo>
                <a:lnTo>
                  <a:pt x="171" y="9743"/>
                </a:lnTo>
                <a:lnTo>
                  <a:pt x="98" y="9353"/>
                </a:lnTo>
                <a:lnTo>
                  <a:pt x="49" y="8939"/>
                </a:lnTo>
                <a:lnTo>
                  <a:pt x="0" y="8525"/>
                </a:lnTo>
                <a:lnTo>
                  <a:pt x="0" y="8111"/>
                </a:lnTo>
                <a:lnTo>
                  <a:pt x="0" y="8111"/>
                </a:lnTo>
                <a:close/>
                <a:moveTo>
                  <a:pt x="7234" y="11180"/>
                </a:moveTo>
                <a:lnTo>
                  <a:pt x="7234" y="11180"/>
                </a:lnTo>
                <a:lnTo>
                  <a:pt x="7282" y="11180"/>
                </a:lnTo>
                <a:lnTo>
                  <a:pt x="7282" y="11180"/>
                </a:lnTo>
                <a:lnTo>
                  <a:pt x="7453" y="11155"/>
                </a:lnTo>
                <a:lnTo>
                  <a:pt x="7623" y="11082"/>
                </a:lnTo>
                <a:lnTo>
                  <a:pt x="7794" y="10985"/>
                </a:lnTo>
                <a:lnTo>
                  <a:pt x="7916" y="10863"/>
                </a:lnTo>
                <a:lnTo>
                  <a:pt x="12007" y="6747"/>
                </a:lnTo>
                <a:lnTo>
                  <a:pt x="12007" y="6747"/>
                </a:lnTo>
                <a:lnTo>
                  <a:pt x="12105" y="6625"/>
                </a:lnTo>
                <a:lnTo>
                  <a:pt x="12153" y="6504"/>
                </a:lnTo>
                <a:lnTo>
                  <a:pt x="12202" y="6358"/>
                </a:lnTo>
                <a:lnTo>
                  <a:pt x="12202" y="6211"/>
                </a:lnTo>
                <a:lnTo>
                  <a:pt x="12202" y="6211"/>
                </a:lnTo>
                <a:lnTo>
                  <a:pt x="12178" y="6017"/>
                </a:lnTo>
                <a:lnTo>
                  <a:pt x="12129" y="5822"/>
                </a:lnTo>
                <a:lnTo>
                  <a:pt x="12032" y="5676"/>
                </a:lnTo>
                <a:lnTo>
                  <a:pt x="11886" y="5529"/>
                </a:lnTo>
                <a:lnTo>
                  <a:pt x="11886" y="5529"/>
                </a:lnTo>
                <a:lnTo>
                  <a:pt x="11764" y="5432"/>
                </a:lnTo>
                <a:lnTo>
                  <a:pt x="11618" y="5383"/>
                </a:lnTo>
                <a:lnTo>
                  <a:pt x="11472" y="5335"/>
                </a:lnTo>
                <a:lnTo>
                  <a:pt x="11325" y="5335"/>
                </a:lnTo>
                <a:lnTo>
                  <a:pt x="11325" y="5335"/>
                </a:lnTo>
                <a:lnTo>
                  <a:pt x="11131" y="5359"/>
                </a:lnTo>
                <a:lnTo>
                  <a:pt x="10960" y="5408"/>
                </a:lnTo>
                <a:lnTo>
                  <a:pt x="10790" y="5505"/>
                </a:lnTo>
                <a:lnTo>
                  <a:pt x="10643" y="5651"/>
                </a:lnTo>
                <a:lnTo>
                  <a:pt x="7161" y="8988"/>
                </a:lnTo>
                <a:lnTo>
                  <a:pt x="5797" y="7648"/>
                </a:lnTo>
                <a:lnTo>
                  <a:pt x="5797" y="7648"/>
                </a:lnTo>
                <a:lnTo>
                  <a:pt x="5675" y="7527"/>
                </a:lnTo>
                <a:lnTo>
                  <a:pt x="5505" y="7454"/>
                </a:lnTo>
                <a:lnTo>
                  <a:pt x="5358" y="7405"/>
                </a:lnTo>
                <a:lnTo>
                  <a:pt x="5188" y="7380"/>
                </a:lnTo>
                <a:lnTo>
                  <a:pt x="5188" y="7380"/>
                </a:lnTo>
                <a:lnTo>
                  <a:pt x="5017" y="7405"/>
                </a:lnTo>
                <a:lnTo>
                  <a:pt x="4847" y="7454"/>
                </a:lnTo>
                <a:lnTo>
                  <a:pt x="4701" y="7527"/>
                </a:lnTo>
                <a:lnTo>
                  <a:pt x="4555" y="7648"/>
                </a:lnTo>
                <a:lnTo>
                  <a:pt x="4555" y="7648"/>
                </a:lnTo>
                <a:lnTo>
                  <a:pt x="4457" y="7770"/>
                </a:lnTo>
                <a:lnTo>
                  <a:pt x="4360" y="7916"/>
                </a:lnTo>
                <a:lnTo>
                  <a:pt x="4311" y="8087"/>
                </a:lnTo>
                <a:lnTo>
                  <a:pt x="4311" y="8257"/>
                </a:lnTo>
                <a:lnTo>
                  <a:pt x="4311" y="8257"/>
                </a:lnTo>
                <a:lnTo>
                  <a:pt x="4311" y="8428"/>
                </a:lnTo>
                <a:lnTo>
                  <a:pt x="4360" y="8598"/>
                </a:lnTo>
                <a:lnTo>
                  <a:pt x="4457" y="8744"/>
                </a:lnTo>
                <a:lnTo>
                  <a:pt x="4555" y="8890"/>
                </a:lnTo>
                <a:lnTo>
                  <a:pt x="6601" y="10936"/>
                </a:lnTo>
                <a:lnTo>
                  <a:pt x="6601" y="10936"/>
                </a:lnTo>
                <a:lnTo>
                  <a:pt x="6747" y="11034"/>
                </a:lnTo>
                <a:lnTo>
                  <a:pt x="6893" y="11131"/>
                </a:lnTo>
                <a:lnTo>
                  <a:pt x="7063" y="11180"/>
                </a:lnTo>
                <a:lnTo>
                  <a:pt x="7234" y="11180"/>
                </a:lnTo>
                <a:lnTo>
                  <a:pt x="7234" y="11180"/>
                </a:lnTo>
                <a:close/>
              </a:path>
            </a:pathLst>
          </a:custGeom>
          <a:ln>
            <a:headEnd type="none" w="sm" len="sm"/>
            <a:tailEnd type="none" w="sm" len="sm"/>
          </a:ln>
        </p:spPr>
        <p:style>
          <a:lnRef idx="2">
            <a:schemeClr val="accent3">
              <a:shade val="50000"/>
            </a:schemeClr>
          </a:lnRef>
          <a:fillRef idx="1">
            <a:schemeClr val="accent3"/>
          </a:fillRef>
          <a:effectRef idx="0">
            <a:schemeClr val="accent3"/>
          </a:effectRef>
          <a:fontRef idx="minor">
            <a:schemeClr val="lt1"/>
          </a:fontRef>
        </p:style>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592;p39"/>
          <p:cNvSpPr/>
          <p:nvPr/>
        </p:nvSpPr>
        <p:spPr>
          <a:xfrm>
            <a:off x="2256793" y="3611065"/>
            <a:ext cx="340844" cy="340865"/>
          </a:xfrm>
          <a:custGeom>
            <a:avLst/>
            <a:gdLst/>
            <a:ahLst/>
            <a:cxnLst/>
            <a:rect l="l" t="t" r="r" b="b"/>
            <a:pathLst>
              <a:path w="16221" h="16222" fill="none" extrusionOk="0">
                <a:moveTo>
                  <a:pt x="0" y="8111"/>
                </a:moveTo>
                <a:lnTo>
                  <a:pt x="0" y="8111"/>
                </a:lnTo>
                <a:lnTo>
                  <a:pt x="0" y="7697"/>
                </a:lnTo>
                <a:lnTo>
                  <a:pt x="49" y="7283"/>
                </a:lnTo>
                <a:lnTo>
                  <a:pt x="98" y="6869"/>
                </a:lnTo>
                <a:lnTo>
                  <a:pt x="171" y="6479"/>
                </a:lnTo>
                <a:lnTo>
                  <a:pt x="244" y="6090"/>
                </a:lnTo>
                <a:lnTo>
                  <a:pt x="366" y="5700"/>
                </a:lnTo>
                <a:lnTo>
                  <a:pt x="487" y="5335"/>
                </a:lnTo>
                <a:lnTo>
                  <a:pt x="634" y="4945"/>
                </a:lnTo>
                <a:lnTo>
                  <a:pt x="804" y="4604"/>
                </a:lnTo>
                <a:lnTo>
                  <a:pt x="975" y="4239"/>
                </a:lnTo>
                <a:lnTo>
                  <a:pt x="1169" y="3898"/>
                </a:lnTo>
                <a:lnTo>
                  <a:pt x="1389" y="3581"/>
                </a:lnTo>
                <a:lnTo>
                  <a:pt x="1608" y="3264"/>
                </a:lnTo>
                <a:lnTo>
                  <a:pt x="1851" y="2948"/>
                </a:lnTo>
                <a:lnTo>
                  <a:pt x="2119" y="2656"/>
                </a:lnTo>
                <a:lnTo>
                  <a:pt x="2387" y="2388"/>
                </a:lnTo>
                <a:lnTo>
                  <a:pt x="2655" y="2120"/>
                </a:lnTo>
                <a:lnTo>
                  <a:pt x="2947" y="1852"/>
                </a:lnTo>
                <a:lnTo>
                  <a:pt x="3264" y="1608"/>
                </a:lnTo>
                <a:lnTo>
                  <a:pt x="3581" y="1389"/>
                </a:lnTo>
                <a:lnTo>
                  <a:pt x="3897" y="1170"/>
                </a:lnTo>
                <a:lnTo>
                  <a:pt x="4238" y="975"/>
                </a:lnTo>
                <a:lnTo>
                  <a:pt x="4603" y="805"/>
                </a:lnTo>
                <a:lnTo>
                  <a:pt x="4944" y="634"/>
                </a:lnTo>
                <a:lnTo>
                  <a:pt x="5334" y="488"/>
                </a:lnTo>
                <a:lnTo>
                  <a:pt x="5699" y="366"/>
                </a:lnTo>
                <a:lnTo>
                  <a:pt x="6089" y="244"/>
                </a:lnTo>
                <a:lnTo>
                  <a:pt x="6479" y="171"/>
                </a:lnTo>
                <a:lnTo>
                  <a:pt x="6868" y="98"/>
                </a:lnTo>
                <a:lnTo>
                  <a:pt x="7282" y="50"/>
                </a:lnTo>
                <a:lnTo>
                  <a:pt x="7696" y="1"/>
                </a:lnTo>
                <a:lnTo>
                  <a:pt x="8111" y="1"/>
                </a:lnTo>
                <a:lnTo>
                  <a:pt x="8111" y="1"/>
                </a:lnTo>
                <a:lnTo>
                  <a:pt x="8525" y="1"/>
                </a:lnTo>
                <a:lnTo>
                  <a:pt x="8939" y="50"/>
                </a:lnTo>
                <a:lnTo>
                  <a:pt x="9353" y="98"/>
                </a:lnTo>
                <a:lnTo>
                  <a:pt x="9742" y="171"/>
                </a:lnTo>
                <a:lnTo>
                  <a:pt x="10132" y="244"/>
                </a:lnTo>
                <a:lnTo>
                  <a:pt x="10522" y="366"/>
                </a:lnTo>
                <a:lnTo>
                  <a:pt x="10911" y="488"/>
                </a:lnTo>
                <a:lnTo>
                  <a:pt x="11277" y="634"/>
                </a:lnTo>
                <a:lnTo>
                  <a:pt x="11618" y="805"/>
                </a:lnTo>
                <a:lnTo>
                  <a:pt x="11983" y="975"/>
                </a:lnTo>
                <a:lnTo>
                  <a:pt x="12324" y="1170"/>
                </a:lnTo>
                <a:lnTo>
                  <a:pt x="12641" y="1389"/>
                </a:lnTo>
                <a:lnTo>
                  <a:pt x="12957" y="1608"/>
                </a:lnTo>
                <a:lnTo>
                  <a:pt x="13274" y="1852"/>
                </a:lnTo>
                <a:lnTo>
                  <a:pt x="13566" y="2120"/>
                </a:lnTo>
                <a:lnTo>
                  <a:pt x="13834" y="2388"/>
                </a:lnTo>
                <a:lnTo>
                  <a:pt x="14126" y="2656"/>
                </a:lnTo>
                <a:lnTo>
                  <a:pt x="14370" y="2948"/>
                </a:lnTo>
                <a:lnTo>
                  <a:pt x="14613" y="3264"/>
                </a:lnTo>
                <a:lnTo>
                  <a:pt x="14832" y="3581"/>
                </a:lnTo>
                <a:lnTo>
                  <a:pt x="15052" y="3898"/>
                </a:lnTo>
                <a:lnTo>
                  <a:pt x="15247" y="4239"/>
                </a:lnTo>
                <a:lnTo>
                  <a:pt x="15417" y="4604"/>
                </a:lnTo>
                <a:lnTo>
                  <a:pt x="15587" y="4945"/>
                </a:lnTo>
                <a:lnTo>
                  <a:pt x="15734" y="5335"/>
                </a:lnTo>
                <a:lnTo>
                  <a:pt x="15855" y="5700"/>
                </a:lnTo>
                <a:lnTo>
                  <a:pt x="15977" y="6090"/>
                </a:lnTo>
                <a:lnTo>
                  <a:pt x="16050" y="6479"/>
                </a:lnTo>
                <a:lnTo>
                  <a:pt x="16123" y="6869"/>
                </a:lnTo>
                <a:lnTo>
                  <a:pt x="16172" y="7283"/>
                </a:lnTo>
                <a:lnTo>
                  <a:pt x="16221" y="7697"/>
                </a:lnTo>
                <a:lnTo>
                  <a:pt x="16221" y="8111"/>
                </a:lnTo>
                <a:lnTo>
                  <a:pt x="16221" y="8111"/>
                </a:lnTo>
                <a:lnTo>
                  <a:pt x="16221" y="8525"/>
                </a:lnTo>
                <a:lnTo>
                  <a:pt x="16172" y="8939"/>
                </a:lnTo>
                <a:lnTo>
                  <a:pt x="16123" y="9353"/>
                </a:lnTo>
                <a:lnTo>
                  <a:pt x="16050" y="9743"/>
                </a:lnTo>
                <a:lnTo>
                  <a:pt x="15977" y="10133"/>
                </a:lnTo>
                <a:lnTo>
                  <a:pt x="15855" y="10522"/>
                </a:lnTo>
                <a:lnTo>
                  <a:pt x="15734" y="10888"/>
                </a:lnTo>
                <a:lnTo>
                  <a:pt x="15587" y="11277"/>
                </a:lnTo>
                <a:lnTo>
                  <a:pt x="15417" y="11618"/>
                </a:lnTo>
                <a:lnTo>
                  <a:pt x="15247" y="11984"/>
                </a:lnTo>
                <a:lnTo>
                  <a:pt x="15052" y="12324"/>
                </a:lnTo>
                <a:lnTo>
                  <a:pt x="14832" y="12641"/>
                </a:lnTo>
                <a:lnTo>
                  <a:pt x="14613" y="12958"/>
                </a:lnTo>
                <a:lnTo>
                  <a:pt x="14370" y="13274"/>
                </a:lnTo>
                <a:lnTo>
                  <a:pt x="14126" y="13567"/>
                </a:lnTo>
                <a:lnTo>
                  <a:pt x="13834" y="13835"/>
                </a:lnTo>
                <a:lnTo>
                  <a:pt x="13566" y="14102"/>
                </a:lnTo>
                <a:lnTo>
                  <a:pt x="13274" y="14370"/>
                </a:lnTo>
                <a:lnTo>
                  <a:pt x="12957" y="14614"/>
                </a:lnTo>
                <a:lnTo>
                  <a:pt x="12641" y="14833"/>
                </a:lnTo>
                <a:lnTo>
                  <a:pt x="12324" y="15052"/>
                </a:lnTo>
                <a:lnTo>
                  <a:pt x="11983" y="15247"/>
                </a:lnTo>
                <a:lnTo>
                  <a:pt x="11618" y="15418"/>
                </a:lnTo>
                <a:lnTo>
                  <a:pt x="11277" y="15588"/>
                </a:lnTo>
                <a:lnTo>
                  <a:pt x="10911" y="15734"/>
                </a:lnTo>
                <a:lnTo>
                  <a:pt x="10522" y="15856"/>
                </a:lnTo>
                <a:lnTo>
                  <a:pt x="10132" y="15978"/>
                </a:lnTo>
                <a:lnTo>
                  <a:pt x="9742" y="16051"/>
                </a:lnTo>
                <a:lnTo>
                  <a:pt x="9353" y="16124"/>
                </a:lnTo>
                <a:lnTo>
                  <a:pt x="8939" y="16173"/>
                </a:lnTo>
                <a:lnTo>
                  <a:pt x="8525" y="16221"/>
                </a:lnTo>
                <a:lnTo>
                  <a:pt x="8111" y="16221"/>
                </a:lnTo>
                <a:lnTo>
                  <a:pt x="8111" y="16221"/>
                </a:lnTo>
                <a:lnTo>
                  <a:pt x="7696" y="16221"/>
                </a:lnTo>
                <a:lnTo>
                  <a:pt x="7282" y="16173"/>
                </a:lnTo>
                <a:lnTo>
                  <a:pt x="6868" y="16124"/>
                </a:lnTo>
                <a:lnTo>
                  <a:pt x="6479" y="16051"/>
                </a:lnTo>
                <a:lnTo>
                  <a:pt x="6089" y="15978"/>
                </a:lnTo>
                <a:lnTo>
                  <a:pt x="5699" y="15856"/>
                </a:lnTo>
                <a:lnTo>
                  <a:pt x="5334" y="15734"/>
                </a:lnTo>
                <a:lnTo>
                  <a:pt x="4944" y="15588"/>
                </a:lnTo>
                <a:lnTo>
                  <a:pt x="4603" y="15418"/>
                </a:lnTo>
                <a:lnTo>
                  <a:pt x="4238" y="15247"/>
                </a:lnTo>
                <a:lnTo>
                  <a:pt x="3897" y="15052"/>
                </a:lnTo>
                <a:lnTo>
                  <a:pt x="3581" y="14833"/>
                </a:lnTo>
                <a:lnTo>
                  <a:pt x="3264" y="14614"/>
                </a:lnTo>
                <a:lnTo>
                  <a:pt x="2947" y="14370"/>
                </a:lnTo>
                <a:lnTo>
                  <a:pt x="2655" y="14102"/>
                </a:lnTo>
                <a:lnTo>
                  <a:pt x="2387" y="13835"/>
                </a:lnTo>
                <a:lnTo>
                  <a:pt x="2119" y="13567"/>
                </a:lnTo>
                <a:lnTo>
                  <a:pt x="1851" y="13274"/>
                </a:lnTo>
                <a:lnTo>
                  <a:pt x="1608" y="12958"/>
                </a:lnTo>
                <a:lnTo>
                  <a:pt x="1389" y="12641"/>
                </a:lnTo>
                <a:lnTo>
                  <a:pt x="1169" y="12324"/>
                </a:lnTo>
                <a:lnTo>
                  <a:pt x="975" y="11984"/>
                </a:lnTo>
                <a:lnTo>
                  <a:pt x="804" y="11618"/>
                </a:lnTo>
                <a:lnTo>
                  <a:pt x="634" y="11277"/>
                </a:lnTo>
                <a:lnTo>
                  <a:pt x="487" y="10888"/>
                </a:lnTo>
                <a:lnTo>
                  <a:pt x="366" y="10522"/>
                </a:lnTo>
                <a:lnTo>
                  <a:pt x="244" y="10133"/>
                </a:lnTo>
                <a:lnTo>
                  <a:pt x="171" y="9743"/>
                </a:lnTo>
                <a:lnTo>
                  <a:pt x="98" y="9353"/>
                </a:lnTo>
                <a:lnTo>
                  <a:pt x="49" y="8939"/>
                </a:lnTo>
                <a:lnTo>
                  <a:pt x="0" y="8525"/>
                </a:lnTo>
                <a:lnTo>
                  <a:pt x="0" y="8111"/>
                </a:lnTo>
                <a:lnTo>
                  <a:pt x="0" y="8111"/>
                </a:lnTo>
                <a:close/>
                <a:moveTo>
                  <a:pt x="7234" y="11180"/>
                </a:moveTo>
                <a:lnTo>
                  <a:pt x="7234" y="11180"/>
                </a:lnTo>
                <a:lnTo>
                  <a:pt x="7282" y="11180"/>
                </a:lnTo>
                <a:lnTo>
                  <a:pt x="7282" y="11180"/>
                </a:lnTo>
                <a:lnTo>
                  <a:pt x="7453" y="11155"/>
                </a:lnTo>
                <a:lnTo>
                  <a:pt x="7623" y="11082"/>
                </a:lnTo>
                <a:lnTo>
                  <a:pt x="7794" y="10985"/>
                </a:lnTo>
                <a:lnTo>
                  <a:pt x="7916" y="10863"/>
                </a:lnTo>
                <a:lnTo>
                  <a:pt x="12007" y="6747"/>
                </a:lnTo>
                <a:lnTo>
                  <a:pt x="12007" y="6747"/>
                </a:lnTo>
                <a:lnTo>
                  <a:pt x="12105" y="6625"/>
                </a:lnTo>
                <a:lnTo>
                  <a:pt x="12153" y="6504"/>
                </a:lnTo>
                <a:lnTo>
                  <a:pt x="12202" y="6358"/>
                </a:lnTo>
                <a:lnTo>
                  <a:pt x="12202" y="6211"/>
                </a:lnTo>
                <a:lnTo>
                  <a:pt x="12202" y="6211"/>
                </a:lnTo>
                <a:lnTo>
                  <a:pt x="12178" y="6017"/>
                </a:lnTo>
                <a:lnTo>
                  <a:pt x="12129" y="5822"/>
                </a:lnTo>
                <a:lnTo>
                  <a:pt x="12032" y="5676"/>
                </a:lnTo>
                <a:lnTo>
                  <a:pt x="11886" y="5529"/>
                </a:lnTo>
                <a:lnTo>
                  <a:pt x="11886" y="5529"/>
                </a:lnTo>
                <a:lnTo>
                  <a:pt x="11764" y="5432"/>
                </a:lnTo>
                <a:lnTo>
                  <a:pt x="11618" y="5383"/>
                </a:lnTo>
                <a:lnTo>
                  <a:pt x="11472" y="5335"/>
                </a:lnTo>
                <a:lnTo>
                  <a:pt x="11325" y="5335"/>
                </a:lnTo>
                <a:lnTo>
                  <a:pt x="11325" y="5335"/>
                </a:lnTo>
                <a:lnTo>
                  <a:pt x="11131" y="5359"/>
                </a:lnTo>
                <a:lnTo>
                  <a:pt x="10960" y="5408"/>
                </a:lnTo>
                <a:lnTo>
                  <a:pt x="10790" y="5505"/>
                </a:lnTo>
                <a:lnTo>
                  <a:pt x="10643" y="5651"/>
                </a:lnTo>
                <a:lnTo>
                  <a:pt x="7161" y="8988"/>
                </a:lnTo>
                <a:lnTo>
                  <a:pt x="5797" y="7648"/>
                </a:lnTo>
                <a:lnTo>
                  <a:pt x="5797" y="7648"/>
                </a:lnTo>
                <a:lnTo>
                  <a:pt x="5675" y="7527"/>
                </a:lnTo>
                <a:lnTo>
                  <a:pt x="5505" y="7454"/>
                </a:lnTo>
                <a:lnTo>
                  <a:pt x="5358" y="7405"/>
                </a:lnTo>
                <a:lnTo>
                  <a:pt x="5188" y="7380"/>
                </a:lnTo>
                <a:lnTo>
                  <a:pt x="5188" y="7380"/>
                </a:lnTo>
                <a:lnTo>
                  <a:pt x="5017" y="7405"/>
                </a:lnTo>
                <a:lnTo>
                  <a:pt x="4847" y="7454"/>
                </a:lnTo>
                <a:lnTo>
                  <a:pt x="4701" y="7527"/>
                </a:lnTo>
                <a:lnTo>
                  <a:pt x="4555" y="7648"/>
                </a:lnTo>
                <a:lnTo>
                  <a:pt x="4555" y="7648"/>
                </a:lnTo>
                <a:lnTo>
                  <a:pt x="4457" y="7770"/>
                </a:lnTo>
                <a:lnTo>
                  <a:pt x="4360" y="7916"/>
                </a:lnTo>
                <a:lnTo>
                  <a:pt x="4311" y="8087"/>
                </a:lnTo>
                <a:lnTo>
                  <a:pt x="4311" y="8257"/>
                </a:lnTo>
                <a:lnTo>
                  <a:pt x="4311" y="8257"/>
                </a:lnTo>
                <a:lnTo>
                  <a:pt x="4311" y="8428"/>
                </a:lnTo>
                <a:lnTo>
                  <a:pt x="4360" y="8598"/>
                </a:lnTo>
                <a:lnTo>
                  <a:pt x="4457" y="8744"/>
                </a:lnTo>
                <a:lnTo>
                  <a:pt x="4555" y="8890"/>
                </a:lnTo>
                <a:lnTo>
                  <a:pt x="6601" y="10936"/>
                </a:lnTo>
                <a:lnTo>
                  <a:pt x="6601" y="10936"/>
                </a:lnTo>
                <a:lnTo>
                  <a:pt x="6747" y="11034"/>
                </a:lnTo>
                <a:lnTo>
                  <a:pt x="6893" y="11131"/>
                </a:lnTo>
                <a:lnTo>
                  <a:pt x="7063" y="11180"/>
                </a:lnTo>
                <a:lnTo>
                  <a:pt x="7234" y="11180"/>
                </a:lnTo>
                <a:lnTo>
                  <a:pt x="7234" y="11180"/>
                </a:lnTo>
                <a:close/>
              </a:path>
            </a:pathLst>
          </a:custGeom>
          <a:ln>
            <a:headEnd type="none" w="sm" len="sm"/>
            <a:tailEnd type="none" w="sm" len="sm"/>
          </a:ln>
        </p:spPr>
        <p:style>
          <a:lnRef idx="2">
            <a:schemeClr val="accent3">
              <a:shade val="50000"/>
            </a:schemeClr>
          </a:lnRef>
          <a:fillRef idx="1">
            <a:schemeClr val="accent3"/>
          </a:fillRef>
          <a:effectRef idx="0">
            <a:schemeClr val="accent3"/>
          </a:effectRef>
          <a:fontRef idx="minor">
            <a:schemeClr val="lt1"/>
          </a:fontRef>
        </p:style>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9765789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sp>
        <p:nvSpPr>
          <p:cNvPr id="176" name="Google Shape;176;p22"/>
          <p:cNvSpPr txBox="1">
            <a:spLocks noGrp="1"/>
          </p:cNvSpPr>
          <p:nvPr>
            <p:ph type="title"/>
          </p:nvPr>
        </p:nvSpPr>
        <p:spPr>
          <a:xfrm>
            <a:off x="457200" y="0"/>
            <a:ext cx="3171300" cy="1418400"/>
          </a:xfrm>
          <a:prstGeom prst="rect">
            <a:avLst/>
          </a:prstGeom>
        </p:spPr>
        <p:txBody>
          <a:bodyPr spcFirstLastPara="1" wrap="square" lIns="0" tIns="0" rIns="0" bIns="0" anchor="ctr" anchorCtr="0">
            <a:noAutofit/>
          </a:bodyPr>
          <a:lstStyle/>
          <a:p>
            <a:pPr lvl="0"/>
            <a:r>
              <a:rPr lang="hr-HR" sz="3200" dirty="0">
                <a:solidFill>
                  <a:schemeClr val="tx2">
                    <a:lumMod val="25000"/>
                  </a:schemeClr>
                </a:solidFill>
              </a:rPr>
              <a:t>Matija</a:t>
            </a:r>
            <a:r>
              <a:rPr lang="hr-HR" sz="3200" b="1" dirty="0"/>
              <a:t> </a:t>
            </a:r>
            <a:r>
              <a:rPr lang="hr-HR" sz="3200" dirty="0">
                <a:solidFill>
                  <a:schemeClr val="accent1"/>
                </a:solidFill>
              </a:rPr>
              <a:t>Žulj</a:t>
            </a:r>
            <a:endParaRPr sz="2800" dirty="0"/>
          </a:p>
        </p:txBody>
      </p:sp>
      <p:sp>
        <p:nvSpPr>
          <p:cNvPr id="180" name="Google Shape;180;p22"/>
          <p:cNvSpPr txBox="1">
            <a:spLocks noGrp="1"/>
          </p:cNvSpPr>
          <p:nvPr>
            <p:ph type="sldNum" idx="12"/>
          </p:nvPr>
        </p:nvSpPr>
        <p:spPr>
          <a:xfrm>
            <a:off x="8760475" y="4759953"/>
            <a:ext cx="383400" cy="383400"/>
          </a:xfrm>
          <a:prstGeom prst="rect">
            <a:avLst/>
          </a:prstGeom>
        </p:spPr>
        <p:txBody>
          <a:bodyPr spcFirstLastPara="1" wrap="square" lIns="0" tIns="0" rIns="0" bIns="0" anchor="ctr" anchorCtr="0">
            <a:noAutofit/>
          </a:bodyPr>
          <a:lstStyle/>
          <a:p>
            <a:pPr marL="0" lvl="0" indent="0" algn="ctr" rtl="0">
              <a:spcBef>
                <a:spcPts val="0"/>
              </a:spcBef>
              <a:spcAft>
                <a:spcPts val="0"/>
              </a:spcAft>
              <a:buNone/>
            </a:pPr>
            <a:fld id="{00000000-1234-1234-1234-123412341234}" type="slidenum">
              <a:rPr lang="en"/>
              <a:t>16</a:t>
            </a:fld>
            <a:endParaRPr/>
          </a:p>
        </p:txBody>
      </p:sp>
      <p:pic>
        <p:nvPicPr>
          <p:cNvPr id="1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74112" y="53408"/>
            <a:ext cx="2778063" cy="218226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9561" y="2262390"/>
            <a:ext cx="2677917" cy="1417788"/>
          </a:xfrm>
          <a:prstGeom prst="rect">
            <a:avLst/>
          </a:prstGeom>
          <a:ln w="38100" cap="sq">
            <a:solidFill>
              <a:schemeClr val="accent1"/>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4"/>
          <p:cNvPicPr>
            <a:picLocks noChangeAspect="1" noChangeArrowheads="1"/>
          </p:cNvPicPr>
          <p:nvPr/>
        </p:nvPicPr>
        <p:blipFill rotWithShape="1">
          <a:blip r:embed="rId5">
            <a:extLst>
              <a:ext uri="{28A0092B-C50C-407E-A947-70E740481C1C}">
                <a14:useLocalDpi xmlns:a14="http://schemas.microsoft.com/office/drawing/2010/main" val="0"/>
              </a:ext>
            </a:extLst>
          </a:blip>
          <a:srcRect l="1880" t="10943" b="11289"/>
          <a:stretch/>
        </p:blipFill>
        <p:spPr bwMode="auto">
          <a:xfrm>
            <a:off x="3984943" y="3025423"/>
            <a:ext cx="2813465" cy="1309511"/>
          </a:xfrm>
          <a:prstGeom prst="rect">
            <a:avLst/>
          </a:prstGeom>
          <a:ln w="38100" cap="sq">
            <a:solidFill>
              <a:schemeClr val="accent1"/>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Pravokutnik 4"/>
          <p:cNvSpPr/>
          <p:nvPr/>
        </p:nvSpPr>
        <p:spPr>
          <a:xfrm>
            <a:off x="3034990" y="1640340"/>
            <a:ext cx="2555508" cy="400110"/>
          </a:xfrm>
          <a:prstGeom prst="rect">
            <a:avLst/>
          </a:prstGeom>
        </p:spPr>
        <p:txBody>
          <a:bodyPr wrap="none">
            <a:spAutoFit/>
          </a:bodyPr>
          <a:lstStyle/>
          <a:p>
            <a:r>
              <a:rPr lang="hr-HR" sz="2000" dirty="0">
                <a:solidFill>
                  <a:schemeClr val="accent1"/>
                </a:solidFill>
                <a:latin typeface="Raleway"/>
                <a:ea typeface="Raleway"/>
                <a:cs typeface="Raleway"/>
                <a:sym typeface="Raleway"/>
              </a:rPr>
              <a:t>Osnivač tvrtke </a:t>
            </a:r>
            <a:r>
              <a:rPr lang="hr-HR" sz="2000" dirty="0" err="1">
                <a:solidFill>
                  <a:schemeClr val="accent1"/>
                </a:solidFill>
                <a:latin typeface="Raleway"/>
                <a:ea typeface="Raleway"/>
                <a:cs typeface="Raleway"/>
                <a:sym typeface="Raleway"/>
              </a:rPr>
              <a:t>Agriv</a:t>
            </a:r>
            <a:endParaRPr lang="hr-HR" sz="2000" dirty="0">
              <a:solidFill>
                <a:schemeClr val="accent1"/>
              </a:solidFill>
              <a:latin typeface="Raleway"/>
              <a:ea typeface="Raleway"/>
              <a:cs typeface="Raleway"/>
              <a:sym typeface="Raleway"/>
            </a:endParaRPr>
          </a:p>
        </p:txBody>
      </p:sp>
      <p:sp>
        <p:nvSpPr>
          <p:cNvPr id="14" name="Google Shape;592;p39"/>
          <p:cNvSpPr/>
          <p:nvPr/>
        </p:nvSpPr>
        <p:spPr>
          <a:xfrm>
            <a:off x="2451376" y="1650835"/>
            <a:ext cx="340844" cy="340865"/>
          </a:xfrm>
          <a:custGeom>
            <a:avLst/>
            <a:gdLst/>
            <a:ahLst/>
            <a:cxnLst/>
            <a:rect l="l" t="t" r="r" b="b"/>
            <a:pathLst>
              <a:path w="16221" h="16222" fill="none" extrusionOk="0">
                <a:moveTo>
                  <a:pt x="0" y="8111"/>
                </a:moveTo>
                <a:lnTo>
                  <a:pt x="0" y="8111"/>
                </a:lnTo>
                <a:lnTo>
                  <a:pt x="0" y="7697"/>
                </a:lnTo>
                <a:lnTo>
                  <a:pt x="49" y="7283"/>
                </a:lnTo>
                <a:lnTo>
                  <a:pt x="98" y="6869"/>
                </a:lnTo>
                <a:lnTo>
                  <a:pt x="171" y="6479"/>
                </a:lnTo>
                <a:lnTo>
                  <a:pt x="244" y="6090"/>
                </a:lnTo>
                <a:lnTo>
                  <a:pt x="366" y="5700"/>
                </a:lnTo>
                <a:lnTo>
                  <a:pt x="487" y="5335"/>
                </a:lnTo>
                <a:lnTo>
                  <a:pt x="634" y="4945"/>
                </a:lnTo>
                <a:lnTo>
                  <a:pt x="804" y="4604"/>
                </a:lnTo>
                <a:lnTo>
                  <a:pt x="975" y="4239"/>
                </a:lnTo>
                <a:lnTo>
                  <a:pt x="1169" y="3898"/>
                </a:lnTo>
                <a:lnTo>
                  <a:pt x="1389" y="3581"/>
                </a:lnTo>
                <a:lnTo>
                  <a:pt x="1608" y="3264"/>
                </a:lnTo>
                <a:lnTo>
                  <a:pt x="1851" y="2948"/>
                </a:lnTo>
                <a:lnTo>
                  <a:pt x="2119" y="2656"/>
                </a:lnTo>
                <a:lnTo>
                  <a:pt x="2387" y="2388"/>
                </a:lnTo>
                <a:lnTo>
                  <a:pt x="2655" y="2120"/>
                </a:lnTo>
                <a:lnTo>
                  <a:pt x="2947" y="1852"/>
                </a:lnTo>
                <a:lnTo>
                  <a:pt x="3264" y="1608"/>
                </a:lnTo>
                <a:lnTo>
                  <a:pt x="3581" y="1389"/>
                </a:lnTo>
                <a:lnTo>
                  <a:pt x="3897" y="1170"/>
                </a:lnTo>
                <a:lnTo>
                  <a:pt x="4238" y="975"/>
                </a:lnTo>
                <a:lnTo>
                  <a:pt x="4603" y="805"/>
                </a:lnTo>
                <a:lnTo>
                  <a:pt x="4944" y="634"/>
                </a:lnTo>
                <a:lnTo>
                  <a:pt x="5334" y="488"/>
                </a:lnTo>
                <a:lnTo>
                  <a:pt x="5699" y="366"/>
                </a:lnTo>
                <a:lnTo>
                  <a:pt x="6089" y="244"/>
                </a:lnTo>
                <a:lnTo>
                  <a:pt x="6479" y="171"/>
                </a:lnTo>
                <a:lnTo>
                  <a:pt x="6868" y="98"/>
                </a:lnTo>
                <a:lnTo>
                  <a:pt x="7282" y="50"/>
                </a:lnTo>
                <a:lnTo>
                  <a:pt x="7696" y="1"/>
                </a:lnTo>
                <a:lnTo>
                  <a:pt x="8111" y="1"/>
                </a:lnTo>
                <a:lnTo>
                  <a:pt x="8111" y="1"/>
                </a:lnTo>
                <a:lnTo>
                  <a:pt x="8525" y="1"/>
                </a:lnTo>
                <a:lnTo>
                  <a:pt x="8939" y="50"/>
                </a:lnTo>
                <a:lnTo>
                  <a:pt x="9353" y="98"/>
                </a:lnTo>
                <a:lnTo>
                  <a:pt x="9742" y="171"/>
                </a:lnTo>
                <a:lnTo>
                  <a:pt x="10132" y="244"/>
                </a:lnTo>
                <a:lnTo>
                  <a:pt x="10522" y="366"/>
                </a:lnTo>
                <a:lnTo>
                  <a:pt x="10911" y="488"/>
                </a:lnTo>
                <a:lnTo>
                  <a:pt x="11277" y="634"/>
                </a:lnTo>
                <a:lnTo>
                  <a:pt x="11618" y="805"/>
                </a:lnTo>
                <a:lnTo>
                  <a:pt x="11983" y="975"/>
                </a:lnTo>
                <a:lnTo>
                  <a:pt x="12324" y="1170"/>
                </a:lnTo>
                <a:lnTo>
                  <a:pt x="12641" y="1389"/>
                </a:lnTo>
                <a:lnTo>
                  <a:pt x="12957" y="1608"/>
                </a:lnTo>
                <a:lnTo>
                  <a:pt x="13274" y="1852"/>
                </a:lnTo>
                <a:lnTo>
                  <a:pt x="13566" y="2120"/>
                </a:lnTo>
                <a:lnTo>
                  <a:pt x="13834" y="2388"/>
                </a:lnTo>
                <a:lnTo>
                  <a:pt x="14126" y="2656"/>
                </a:lnTo>
                <a:lnTo>
                  <a:pt x="14370" y="2948"/>
                </a:lnTo>
                <a:lnTo>
                  <a:pt x="14613" y="3264"/>
                </a:lnTo>
                <a:lnTo>
                  <a:pt x="14832" y="3581"/>
                </a:lnTo>
                <a:lnTo>
                  <a:pt x="15052" y="3898"/>
                </a:lnTo>
                <a:lnTo>
                  <a:pt x="15247" y="4239"/>
                </a:lnTo>
                <a:lnTo>
                  <a:pt x="15417" y="4604"/>
                </a:lnTo>
                <a:lnTo>
                  <a:pt x="15587" y="4945"/>
                </a:lnTo>
                <a:lnTo>
                  <a:pt x="15734" y="5335"/>
                </a:lnTo>
                <a:lnTo>
                  <a:pt x="15855" y="5700"/>
                </a:lnTo>
                <a:lnTo>
                  <a:pt x="15977" y="6090"/>
                </a:lnTo>
                <a:lnTo>
                  <a:pt x="16050" y="6479"/>
                </a:lnTo>
                <a:lnTo>
                  <a:pt x="16123" y="6869"/>
                </a:lnTo>
                <a:lnTo>
                  <a:pt x="16172" y="7283"/>
                </a:lnTo>
                <a:lnTo>
                  <a:pt x="16221" y="7697"/>
                </a:lnTo>
                <a:lnTo>
                  <a:pt x="16221" y="8111"/>
                </a:lnTo>
                <a:lnTo>
                  <a:pt x="16221" y="8111"/>
                </a:lnTo>
                <a:lnTo>
                  <a:pt x="16221" y="8525"/>
                </a:lnTo>
                <a:lnTo>
                  <a:pt x="16172" y="8939"/>
                </a:lnTo>
                <a:lnTo>
                  <a:pt x="16123" y="9353"/>
                </a:lnTo>
                <a:lnTo>
                  <a:pt x="16050" y="9743"/>
                </a:lnTo>
                <a:lnTo>
                  <a:pt x="15977" y="10133"/>
                </a:lnTo>
                <a:lnTo>
                  <a:pt x="15855" y="10522"/>
                </a:lnTo>
                <a:lnTo>
                  <a:pt x="15734" y="10888"/>
                </a:lnTo>
                <a:lnTo>
                  <a:pt x="15587" y="11277"/>
                </a:lnTo>
                <a:lnTo>
                  <a:pt x="15417" y="11618"/>
                </a:lnTo>
                <a:lnTo>
                  <a:pt x="15247" y="11984"/>
                </a:lnTo>
                <a:lnTo>
                  <a:pt x="15052" y="12324"/>
                </a:lnTo>
                <a:lnTo>
                  <a:pt x="14832" y="12641"/>
                </a:lnTo>
                <a:lnTo>
                  <a:pt x="14613" y="12958"/>
                </a:lnTo>
                <a:lnTo>
                  <a:pt x="14370" y="13274"/>
                </a:lnTo>
                <a:lnTo>
                  <a:pt x="14126" y="13567"/>
                </a:lnTo>
                <a:lnTo>
                  <a:pt x="13834" y="13835"/>
                </a:lnTo>
                <a:lnTo>
                  <a:pt x="13566" y="14102"/>
                </a:lnTo>
                <a:lnTo>
                  <a:pt x="13274" y="14370"/>
                </a:lnTo>
                <a:lnTo>
                  <a:pt x="12957" y="14614"/>
                </a:lnTo>
                <a:lnTo>
                  <a:pt x="12641" y="14833"/>
                </a:lnTo>
                <a:lnTo>
                  <a:pt x="12324" y="15052"/>
                </a:lnTo>
                <a:lnTo>
                  <a:pt x="11983" y="15247"/>
                </a:lnTo>
                <a:lnTo>
                  <a:pt x="11618" y="15418"/>
                </a:lnTo>
                <a:lnTo>
                  <a:pt x="11277" y="15588"/>
                </a:lnTo>
                <a:lnTo>
                  <a:pt x="10911" y="15734"/>
                </a:lnTo>
                <a:lnTo>
                  <a:pt x="10522" y="15856"/>
                </a:lnTo>
                <a:lnTo>
                  <a:pt x="10132" y="15978"/>
                </a:lnTo>
                <a:lnTo>
                  <a:pt x="9742" y="16051"/>
                </a:lnTo>
                <a:lnTo>
                  <a:pt x="9353" y="16124"/>
                </a:lnTo>
                <a:lnTo>
                  <a:pt x="8939" y="16173"/>
                </a:lnTo>
                <a:lnTo>
                  <a:pt x="8525" y="16221"/>
                </a:lnTo>
                <a:lnTo>
                  <a:pt x="8111" y="16221"/>
                </a:lnTo>
                <a:lnTo>
                  <a:pt x="8111" y="16221"/>
                </a:lnTo>
                <a:lnTo>
                  <a:pt x="7696" y="16221"/>
                </a:lnTo>
                <a:lnTo>
                  <a:pt x="7282" y="16173"/>
                </a:lnTo>
                <a:lnTo>
                  <a:pt x="6868" y="16124"/>
                </a:lnTo>
                <a:lnTo>
                  <a:pt x="6479" y="16051"/>
                </a:lnTo>
                <a:lnTo>
                  <a:pt x="6089" y="15978"/>
                </a:lnTo>
                <a:lnTo>
                  <a:pt x="5699" y="15856"/>
                </a:lnTo>
                <a:lnTo>
                  <a:pt x="5334" y="15734"/>
                </a:lnTo>
                <a:lnTo>
                  <a:pt x="4944" y="15588"/>
                </a:lnTo>
                <a:lnTo>
                  <a:pt x="4603" y="15418"/>
                </a:lnTo>
                <a:lnTo>
                  <a:pt x="4238" y="15247"/>
                </a:lnTo>
                <a:lnTo>
                  <a:pt x="3897" y="15052"/>
                </a:lnTo>
                <a:lnTo>
                  <a:pt x="3581" y="14833"/>
                </a:lnTo>
                <a:lnTo>
                  <a:pt x="3264" y="14614"/>
                </a:lnTo>
                <a:lnTo>
                  <a:pt x="2947" y="14370"/>
                </a:lnTo>
                <a:lnTo>
                  <a:pt x="2655" y="14102"/>
                </a:lnTo>
                <a:lnTo>
                  <a:pt x="2387" y="13835"/>
                </a:lnTo>
                <a:lnTo>
                  <a:pt x="2119" y="13567"/>
                </a:lnTo>
                <a:lnTo>
                  <a:pt x="1851" y="13274"/>
                </a:lnTo>
                <a:lnTo>
                  <a:pt x="1608" y="12958"/>
                </a:lnTo>
                <a:lnTo>
                  <a:pt x="1389" y="12641"/>
                </a:lnTo>
                <a:lnTo>
                  <a:pt x="1169" y="12324"/>
                </a:lnTo>
                <a:lnTo>
                  <a:pt x="975" y="11984"/>
                </a:lnTo>
                <a:lnTo>
                  <a:pt x="804" y="11618"/>
                </a:lnTo>
                <a:lnTo>
                  <a:pt x="634" y="11277"/>
                </a:lnTo>
                <a:lnTo>
                  <a:pt x="487" y="10888"/>
                </a:lnTo>
                <a:lnTo>
                  <a:pt x="366" y="10522"/>
                </a:lnTo>
                <a:lnTo>
                  <a:pt x="244" y="10133"/>
                </a:lnTo>
                <a:lnTo>
                  <a:pt x="171" y="9743"/>
                </a:lnTo>
                <a:lnTo>
                  <a:pt x="98" y="9353"/>
                </a:lnTo>
                <a:lnTo>
                  <a:pt x="49" y="8939"/>
                </a:lnTo>
                <a:lnTo>
                  <a:pt x="0" y="8525"/>
                </a:lnTo>
                <a:lnTo>
                  <a:pt x="0" y="8111"/>
                </a:lnTo>
                <a:lnTo>
                  <a:pt x="0" y="8111"/>
                </a:lnTo>
                <a:close/>
                <a:moveTo>
                  <a:pt x="7234" y="11180"/>
                </a:moveTo>
                <a:lnTo>
                  <a:pt x="7234" y="11180"/>
                </a:lnTo>
                <a:lnTo>
                  <a:pt x="7282" y="11180"/>
                </a:lnTo>
                <a:lnTo>
                  <a:pt x="7282" y="11180"/>
                </a:lnTo>
                <a:lnTo>
                  <a:pt x="7453" y="11155"/>
                </a:lnTo>
                <a:lnTo>
                  <a:pt x="7623" y="11082"/>
                </a:lnTo>
                <a:lnTo>
                  <a:pt x="7794" y="10985"/>
                </a:lnTo>
                <a:lnTo>
                  <a:pt x="7916" y="10863"/>
                </a:lnTo>
                <a:lnTo>
                  <a:pt x="12007" y="6747"/>
                </a:lnTo>
                <a:lnTo>
                  <a:pt x="12007" y="6747"/>
                </a:lnTo>
                <a:lnTo>
                  <a:pt x="12105" y="6625"/>
                </a:lnTo>
                <a:lnTo>
                  <a:pt x="12153" y="6504"/>
                </a:lnTo>
                <a:lnTo>
                  <a:pt x="12202" y="6358"/>
                </a:lnTo>
                <a:lnTo>
                  <a:pt x="12202" y="6211"/>
                </a:lnTo>
                <a:lnTo>
                  <a:pt x="12202" y="6211"/>
                </a:lnTo>
                <a:lnTo>
                  <a:pt x="12178" y="6017"/>
                </a:lnTo>
                <a:lnTo>
                  <a:pt x="12129" y="5822"/>
                </a:lnTo>
                <a:lnTo>
                  <a:pt x="12032" y="5676"/>
                </a:lnTo>
                <a:lnTo>
                  <a:pt x="11886" y="5529"/>
                </a:lnTo>
                <a:lnTo>
                  <a:pt x="11886" y="5529"/>
                </a:lnTo>
                <a:lnTo>
                  <a:pt x="11764" y="5432"/>
                </a:lnTo>
                <a:lnTo>
                  <a:pt x="11618" y="5383"/>
                </a:lnTo>
                <a:lnTo>
                  <a:pt x="11472" y="5335"/>
                </a:lnTo>
                <a:lnTo>
                  <a:pt x="11325" y="5335"/>
                </a:lnTo>
                <a:lnTo>
                  <a:pt x="11325" y="5335"/>
                </a:lnTo>
                <a:lnTo>
                  <a:pt x="11131" y="5359"/>
                </a:lnTo>
                <a:lnTo>
                  <a:pt x="10960" y="5408"/>
                </a:lnTo>
                <a:lnTo>
                  <a:pt x="10790" y="5505"/>
                </a:lnTo>
                <a:lnTo>
                  <a:pt x="10643" y="5651"/>
                </a:lnTo>
                <a:lnTo>
                  <a:pt x="7161" y="8988"/>
                </a:lnTo>
                <a:lnTo>
                  <a:pt x="5797" y="7648"/>
                </a:lnTo>
                <a:lnTo>
                  <a:pt x="5797" y="7648"/>
                </a:lnTo>
                <a:lnTo>
                  <a:pt x="5675" y="7527"/>
                </a:lnTo>
                <a:lnTo>
                  <a:pt x="5505" y="7454"/>
                </a:lnTo>
                <a:lnTo>
                  <a:pt x="5358" y="7405"/>
                </a:lnTo>
                <a:lnTo>
                  <a:pt x="5188" y="7380"/>
                </a:lnTo>
                <a:lnTo>
                  <a:pt x="5188" y="7380"/>
                </a:lnTo>
                <a:lnTo>
                  <a:pt x="5017" y="7405"/>
                </a:lnTo>
                <a:lnTo>
                  <a:pt x="4847" y="7454"/>
                </a:lnTo>
                <a:lnTo>
                  <a:pt x="4701" y="7527"/>
                </a:lnTo>
                <a:lnTo>
                  <a:pt x="4555" y="7648"/>
                </a:lnTo>
                <a:lnTo>
                  <a:pt x="4555" y="7648"/>
                </a:lnTo>
                <a:lnTo>
                  <a:pt x="4457" y="7770"/>
                </a:lnTo>
                <a:lnTo>
                  <a:pt x="4360" y="7916"/>
                </a:lnTo>
                <a:lnTo>
                  <a:pt x="4311" y="8087"/>
                </a:lnTo>
                <a:lnTo>
                  <a:pt x="4311" y="8257"/>
                </a:lnTo>
                <a:lnTo>
                  <a:pt x="4311" y="8257"/>
                </a:lnTo>
                <a:lnTo>
                  <a:pt x="4311" y="8428"/>
                </a:lnTo>
                <a:lnTo>
                  <a:pt x="4360" y="8598"/>
                </a:lnTo>
                <a:lnTo>
                  <a:pt x="4457" y="8744"/>
                </a:lnTo>
                <a:lnTo>
                  <a:pt x="4555" y="8890"/>
                </a:lnTo>
                <a:lnTo>
                  <a:pt x="6601" y="10936"/>
                </a:lnTo>
                <a:lnTo>
                  <a:pt x="6601" y="10936"/>
                </a:lnTo>
                <a:lnTo>
                  <a:pt x="6747" y="11034"/>
                </a:lnTo>
                <a:lnTo>
                  <a:pt x="6893" y="11131"/>
                </a:lnTo>
                <a:lnTo>
                  <a:pt x="7063" y="11180"/>
                </a:lnTo>
                <a:lnTo>
                  <a:pt x="7234" y="11180"/>
                </a:lnTo>
                <a:lnTo>
                  <a:pt x="7234" y="11180"/>
                </a:lnTo>
                <a:close/>
              </a:path>
            </a:pathLst>
          </a:custGeom>
          <a:ln>
            <a:headEnd type="none" w="sm" len="sm"/>
            <a:tailEnd type="none" w="sm" len="sm"/>
          </a:ln>
        </p:spPr>
        <p:style>
          <a:lnRef idx="2">
            <a:schemeClr val="accent3">
              <a:shade val="50000"/>
            </a:schemeClr>
          </a:lnRef>
          <a:fillRef idx="1">
            <a:schemeClr val="accent3"/>
          </a:fillRef>
          <a:effectRef idx="0">
            <a:schemeClr val="accent3"/>
          </a:effectRef>
          <a:fontRef idx="minor">
            <a:schemeClr val="lt1"/>
          </a:fontRef>
        </p:style>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97608008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sp>
        <p:nvSpPr>
          <p:cNvPr id="176" name="Google Shape;176;p22"/>
          <p:cNvSpPr txBox="1">
            <a:spLocks noGrp="1"/>
          </p:cNvSpPr>
          <p:nvPr>
            <p:ph type="title"/>
          </p:nvPr>
        </p:nvSpPr>
        <p:spPr>
          <a:xfrm>
            <a:off x="457200" y="0"/>
            <a:ext cx="3171300" cy="1418400"/>
          </a:xfrm>
          <a:prstGeom prst="rect">
            <a:avLst/>
          </a:prstGeom>
        </p:spPr>
        <p:txBody>
          <a:bodyPr spcFirstLastPara="1" wrap="square" lIns="0" tIns="0" rIns="0" bIns="0" anchor="ctr" anchorCtr="0">
            <a:noAutofit/>
          </a:bodyPr>
          <a:lstStyle/>
          <a:p>
            <a:pPr lvl="0"/>
            <a:r>
              <a:rPr lang="hr-HR" sz="3200" dirty="0">
                <a:solidFill>
                  <a:schemeClr val="tx2">
                    <a:lumMod val="25000"/>
                  </a:schemeClr>
                </a:solidFill>
              </a:rPr>
              <a:t>Goran </a:t>
            </a:r>
            <a:r>
              <a:rPr lang="hr-HR" sz="3200" dirty="0" err="1">
                <a:solidFill>
                  <a:schemeClr val="accent1"/>
                </a:solidFill>
              </a:rPr>
              <a:t>Pauška</a:t>
            </a:r>
            <a:endParaRPr sz="2800" dirty="0"/>
          </a:p>
        </p:txBody>
      </p:sp>
      <p:sp>
        <p:nvSpPr>
          <p:cNvPr id="178" name="Google Shape;178;p22"/>
          <p:cNvSpPr txBox="1">
            <a:spLocks noGrp="1"/>
          </p:cNvSpPr>
          <p:nvPr>
            <p:ph type="body" idx="2"/>
          </p:nvPr>
        </p:nvSpPr>
        <p:spPr>
          <a:xfrm>
            <a:off x="1621619" y="1746150"/>
            <a:ext cx="2224200" cy="2633700"/>
          </a:xfrm>
          <a:prstGeom prst="rect">
            <a:avLst/>
          </a:prstGeom>
        </p:spPr>
        <p:txBody>
          <a:bodyPr spcFirstLastPara="1" wrap="square" lIns="0" tIns="0" rIns="0" bIns="0" anchor="t" anchorCtr="0">
            <a:noAutofit/>
          </a:bodyPr>
          <a:lstStyle/>
          <a:p>
            <a:pPr marL="127000" indent="0">
              <a:buNone/>
            </a:pPr>
            <a:r>
              <a:rPr lang="hr-HR" sz="2000" dirty="0" smtClean="0"/>
              <a:t>pobjednik </a:t>
            </a:r>
            <a:r>
              <a:rPr lang="hr-HR" sz="2000" dirty="0"/>
              <a:t>2. izdanja “Bjelovar </a:t>
            </a:r>
            <a:r>
              <a:rPr lang="hr-HR" sz="2000" dirty="0" err="1"/>
              <a:t>Startup</a:t>
            </a:r>
            <a:r>
              <a:rPr lang="hr-HR" sz="2000" dirty="0"/>
              <a:t> 2019” </a:t>
            </a:r>
          </a:p>
          <a:p>
            <a:pPr marL="127000" indent="0">
              <a:buNone/>
            </a:pPr>
            <a:r>
              <a:rPr lang="hr-HR" sz="2000" dirty="0"/>
              <a:t>dobitnik nagrade od 100.000 kuna </a:t>
            </a:r>
            <a:endParaRPr lang="hr-HR" sz="2000" dirty="0" smtClean="0"/>
          </a:p>
          <a:p>
            <a:pPr marL="127000" indent="0">
              <a:buNone/>
            </a:pPr>
            <a:r>
              <a:rPr lang="hr-HR" sz="2000" dirty="0"/>
              <a:t>s</a:t>
            </a:r>
            <a:r>
              <a:rPr lang="hr-HR" sz="2000" dirty="0" smtClean="0"/>
              <a:t>ustav </a:t>
            </a:r>
            <a:r>
              <a:rPr lang="hr-HR" sz="2000" dirty="0"/>
              <a:t>za nadzora stanja specijalnih vozila</a:t>
            </a:r>
          </a:p>
          <a:p>
            <a:pPr marL="0" lvl="0" indent="0" algn="l" rtl="0">
              <a:spcBef>
                <a:spcPts val="600"/>
              </a:spcBef>
              <a:spcAft>
                <a:spcPts val="0"/>
              </a:spcAft>
              <a:buNone/>
            </a:pPr>
            <a:endParaRPr dirty="0"/>
          </a:p>
        </p:txBody>
      </p:sp>
      <p:sp>
        <p:nvSpPr>
          <p:cNvPr id="180" name="Google Shape;180;p22"/>
          <p:cNvSpPr txBox="1">
            <a:spLocks noGrp="1"/>
          </p:cNvSpPr>
          <p:nvPr>
            <p:ph type="sldNum" idx="12"/>
          </p:nvPr>
        </p:nvSpPr>
        <p:spPr>
          <a:xfrm>
            <a:off x="8760475" y="4759953"/>
            <a:ext cx="383400" cy="383400"/>
          </a:xfrm>
          <a:prstGeom prst="rect">
            <a:avLst/>
          </a:prstGeom>
        </p:spPr>
        <p:txBody>
          <a:bodyPr spcFirstLastPara="1" wrap="square" lIns="0" tIns="0" rIns="0" bIns="0" anchor="ctr" anchorCtr="0">
            <a:noAutofit/>
          </a:bodyPr>
          <a:lstStyle/>
          <a:p>
            <a:pPr marL="0" lvl="0" indent="0" algn="ctr" rtl="0">
              <a:spcBef>
                <a:spcPts val="0"/>
              </a:spcBef>
              <a:spcAft>
                <a:spcPts val="0"/>
              </a:spcAft>
              <a:buNone/>
            </a:pPr>
            <a:fld id="{00000000-1234-1234-1234-123412341234}" type="slidenum">
              <a:rPr lang="en"/>
              <a:t>17</a:t>
            </a:fld>
            <a:endParaRPr/>
          </a:p>
        </p:txBody>
      </p:sp>
      <p:pic>
        <p:nvPicPr>
          <p:cNvPr id="9"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3796" t="3812" r="4690" b="4109"/>
          <a:stretch/>
        </p:blipFill>
        <p:spPr bwMode="auto">
          <a:xfrm>
            <a:off x="6558843" y="519289"/>
            <a:ext cx="1986845" cy="1941689"/>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17395" y="2558893"/>
            <a:ext cx="2982337" cy="156754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Google Shape;592;p39"/>
          <p:cNvSpPr/>
          <p:nvPr/>
        </p:nvSpPr>
        <p:spPr>
          <a:xfrm>
            <a:off x="1280775" y="1882815"/>
            <a:ext cx="340844" cy="340865"/>
          </a:xfrm>
          <a:custGeom>
            <a:avLst/>
            <a:gdLst/>
            <a:ahLst/>
            <a:cxnLst/>
            <a:rect l="l" t="t" r="r" b="b"/>
            <a:pathLst>
              <a:path w="16221" h="16222" fill="none" extrusionOk="0">
                <a:moveTo>
                  <a:pt x="0" y="8111"/>
                </a:moveTo>
                <a:lnTo>
                  <a:pt x="0" y="8111"/>
                </a:lnTo>
                <a:lnTo>
                  <a:pt x="0" y="7697"/>
                </a:lnTo>
                <a:lnTo>
                  <a:pt x="49" y="7283"/>
                </a:lnTo>
                <a:lnTo>
                  <a:pt x="98" y="6869"/>
                </a:lnTo>
                <a:lnTo>
                  <a:pt x="171" y="6479"/>
                </a:lnTo>
                <a:lnTo>
                  <a:pt x="244" y="6090"/>
                </a:lnTo>
                <a:lnTo>
                  <a:pt x="366" y="5700"/>
                </a:lnTo>
                <a:lnTo>
                  <a:pt x="487" y="5335"/>
                </a:lnTo>
                <a:lnTo>
                  <a:pt x="634" y="4945"/>
                </a:lnTo>
                <a:lnTo>
                  <a:pt x="804" y="4604"/>
                </a:lnTo>
                <a:lnTo>
                  <a:pt x="975" y="4239"/>
                </a:lnTo>
                <a:lnTo>
                  <a:pt x="1169" y="3898"/>
                </a:lnTo>
                <a:lnTo>
                  <a:pt x="1389" y="3581"/>
                </a:lnTo>
                <a:lnTo>
                  <a:pt x="1608" y="3264"/>
                </a:lnTo>
                <a:lnTo>
                  <a:pt x="1851" y="2948"/>
                </a:lnTo>
                <a:lnTo>
                  <a:pt x="2119" y="2656"/>
                </a:lnTo>
                <a:lnTo>
                  <a:pt x="2387" y="2388"/>
                </a:lnTo>
                <a:lnTo>
                  <a:pt x="2655" y="2120"/>
                </a:lnTo>
                <a:lnTo>
                  <a:pt x="2947" y="1852"/>
                </a:lnTo>
                <a:lnTo>
                  <a:pt x="3264" y="1608"/>
                </a:lnTo>
                <a:lnTo>
                  <a:pt x="3581" y="1389"/>
                </a:lnTo>
                <a:lnTo>
                  <a:pt x="3897" y="1170"/>
                </a:lnTo>
                <a:lnTo>
                  <a:pt x="4238" y="975"/>
                </a:lnTo>
                <a:lnTo>
                  <a:pt x="4603" y="805"/>
                </a:lnTo>
                <a:lnTo>
                  <a:pt x="4944" y="634"/>
                </a:lnTo>
                <a:lnTo>
                  <a:pt x="5334" y="488"/>
                </a:lnTo>
                <a:lnTo>
                  <a:pt x="5699" y="366"/>
                </a:lnTo>
                <a:lnTo>
                  <a:pt x="6089" y="244"/>
                </a:lnTo>
                <a:lnTo>
                  <a:pt x="6479" y="171"/>
                </a:lnTo>
                <a:lnTo>
                  <a:pt x="6868" y="98"/>
                </a:lnTo>
                <a:lnTo>
                  <a:pt x="7282" y="50"/>
                </a:lnTo>
                <a:lnTo>
                  <a:pt x="7696" y="1"/>
                </a:lnTo>
                <a:lnTo>
                  <a:pt x="8111" y="1"/>
                </a:lnTo>
                <a:lnTo>
                  <a:pt x="8111" y="1"/>
                </a:lnTo>
                <a:lnTo>
                  <a:pt x="8525" y="1"/>
                </a:lnTo>
                <a:lnTo>
                  <a:pt x="8939" y="50"/>
                </a:lnTo>
                <a:lnTo>
                  <a:pt x="9353" y="98"/>
                </a:lnTo>
                <a:lnTo>
                  <a:pt x="9742" y="171"/>
                </a:lnTo>
                <a:lnTo>
                  <a:pt x="10132" y="244"/>
                </a:lnTo>
                <a:lnTo>
                  <a:pt x="10522" y="366"/>
                </a:lnTo>
                <a:lnTo>
                  <a:pt x="10911" y="488"/>
                </a:lnTo>
                <a:lnTo>
                  <a:pt x="11277" y="634"/>
                </a:lnTo>
                <a:lnTo>
                  <a:pt x="11618" y="805"/>
                </a:lnTo>
                <a:lnTo>
                  <a:pt x="11983" y="975"/>
                </a:lnTo>
                <a:lnTo>
                  <a:pt x="12324" y="1170"/>
                </a:lnTo>
                <a:lnTo>
                  <a:pt x="12641" y="1389"/>
                </a:lnTo>
                <a:lnTo>
                  <a:pt x="12957" y="1608"/>
                </a:lnTo>
                <a:lnTo>
                  <a:pt x="13274" y="1852"/>
                </a:lnTo>
                <a:lnTo>
                  <a:pt x="13566" y="2120"/>
                </a:lnTo>
                <a:lnTo>
                  <a:pt x="13834" y="2388"/>
                </a:lnTo>
                <a:lnTo>
                  <a:pt x="14126" y="2656"/>
                </a:lnTo>
                <a:lnTo>
                  <a:pt x="14370" y="2948"/>
                </a:lnTo>
                <a:lnTo>
                  <a:pt x="14613" y="3264"/>
                </a:lnTo>
                <a:lnTo>
                  <a:pt x="14832" y="3581"/>
                </a:lnTo>
                <a:lnTo>
                  <a:pt x="15052" y="3898"/>
                </a:lnTo>
                <a:lnTo>
                  <a:pt x="15247" y="4239"/>
                </a:lnTo>
                <a:lnTo>
                  <a:pt x="15417" y="4604"/>
                </a:lnTo>
                <a:lnTo>
                  <a:pt x="15587" y="4945"/>
                </a:lnTo>
                <a:lnTo>
                  <a:pt x="15734" y="5335"/>
                </a:lnTo>
                <a:lnTo>
                  <a:pt x="15855" y="5700"/>
                </a:lnTo>
                <a:lnTo>
                  <a:pt x="15977" y="6090"/>
                </a:lnTo>
                <a:lnTo>
                  <a:pt x="16050" y="6479"/>
                </a:lnTo>
                <a:lnTo>
                  <a:pt x="16123" y="6869"/>
                </a:lnTo>
                <a:lnTo>
                  <a:pt x="16172" y="7283"/>
                </a:lnTo>
                <a:lnTo>
                  <a:pt x="16221" y="7697"/>
                </a:lnTo>
                <a:lnTo>
                  <a:pt x="16221" y="8111"/>
                </a:lnTo>
                <a:lnTo>
                  <a:pt x="16221" y="8111"/>
                </a:lnTo>
                <a:lnTo>
                  <a:pt x="16221" y="8525"/>
                </a:lnTo>
                <a:lnTo>
                  <a:pt x="16172" y="8939"/>
                </a:lnTo>
                <a:lnTo>
                  <a:pt x="16123" y="9353"/>
                </a:lnTo>
                <a:lnTo>
                  <a:pt x="16050" y="9743"/>
                </a:lnTo>
                <a:lnTo>
                  <a:pt x="15977" y="10133"/>
                </a:lnTo>
                <a:lnTo>
                  <a:pt x="15855" y="10522"/>
                </a:lnTo>
                <a:lnTo>
                  <a:pt x="15734" y="10888"/>
                </a:lnTo>
                <a:lnTo>
                  <a:pt x="15587" y="11277"/>
                </a:lnTo>
                <a:lnTo>
                  <a:pt x="15417" y="11618"/>
                </a:lnTo>
                <a:lnTo>
                  <a:pt x="15247" y="11984"/>
                </a:lnTo>
                <a:lnTo>
                  <a:pt x="15052" y="12324"/>
                </a:lnTo>
                <a:lnTo>
                  <a:pt x="14832" y="12641"/>
                </a:lnTo>
                <a:lnTo>
                  <a:pt x="14613" y="12958"/>
                </a:lnTo>
                <a:lnTo>
                  <a:pt x="14370" y="13274"/>
                </a:lnTo>
                <a:lnTo>
                  <a:pt x="14126" y="13567"/>
                </a:lnTo>
                <a:lnTo>
                  <a:pt x="13834" y="13835"/>
                </a:lnTo>
                <a:lnTo>
                  <a:pt x="13566" y="14102"/>
                </a:lnTo>
                <a:lnTo>
                  <a:pt x="13274" y="14370"/>
                </a:lnTo>
                <a:lnTo>
                  <a:pt x="12957" y="14614"/>
                </a:lnTo>
                <a:lnTo>
                  <a:pt x="12641" y="14833"/>
                </a:lnTo>
                <a:lnTo>
                  <a:pt x="12324" y="15052"/>
                </a:lnTo>
                <a:lnTo>
                  <a:pt x="11983" y="15247"/>
                </a:lnTo>
                <a:lnTo>
                  <a:pt x="11618" y="15418"/>
                </a:lnTo>
                <a:lnTo>
                  <a:pt x="11277" y="15588"/>
                </a:lnTo>
                <a:lnTo>
                  <a:pt x="10911" y="15734"/>
                </a:lnTo>
                <a:lnTo>
                  <a:pt x="10522" y="15856"/>
                </a:lnTo>
                <a:lnTo>
                  <a:pt x="10132" y="15978"/>
                </a:lnTo>
                <a:lnTo>
                  <a:pt x="9742" y="16051"/>
                </a:lnTo>
                <a:lnTo>
                  <a:pt x="9353" y="16124"/>
                </a:lnTo>
                <a:lnTo>
                  <a:pt x="8939" y="16173"/>
                </a:lnTo>
                <a:lnTo>
                  <a:pt x="8525" y="16221"/>
                </a:lnTo>
                <a:lnTo>
                  <a:pt x="8111" y="16221"/>
                </a:lnTo>
                <a:lnTo>
                  <a:pt x="8111" y="16221"/>
                </a:lnTo>
                <a:lnTo>
                  <a:pt x="7696" y="16221"/>
                </a:lnTo>
                <a:lnTo>
                  <a:pt x="7282" y="16173"/>
                </a:lnTo>
                <a:lnTo>
                  <a:pt x="6868" y="16124"/>
                </a:lnTo>
                <a:lnTo>
                  <a:pt x="6479" y="16051"/>
                </a:lnTo>
                <a:lnTo>
                  <a:pt x="6089" y="15978"/>
                </a:lnTo>
                <a:lnTo>
                  <a:pt x="5699" y="15856"/>
                </a:lnTo>
                <a:lnTo>
                  <a:pt x="5334" y="15734"/>
                </a:lnTo>
                <a:lnTo>
                  <a:pt x="4944" y="15588"/>
                </a:lnTo>
                <a:lnTo>
                  <a:pt x="4603" y="15418"/>
                </a:lnTo>
                <a:lnTo>
                  <a:pt x="4238" y="15247"/>
                </a:lnTo>
                <a:lnTo>
                  <a:pt x="3897" y="15052"/>
                </a:lnTo>
                <a:lnTo>
                  <a:pt x="3581" y="14833"/>
                </a:lnTo>
                <a:lnTo>
                  <a:pt x="3264" y="14614"/>
                </a:lnTo>
                <a:lnTo>
                  <a:pt x="2947" y="14370"/>
                </a:lnTo>
                <a:lnTo>
                  <a:pt x="2655" y="14102"/>
                </a:lnTo>
                <a:lnTo>
                  <a:pt x="2387" y="13835"/>
                </a:lnTo>
                <a:lnTo>
                  <a:pt x="2119" y="13567"/>
                </a:lnTo>
                <a:lnTo>
                  <a:pt x="1851" y="13274"/>
                </a:lnTo>
                <a:lnTo>
                  <a:pt x="1608" y="12958"/>
                </a:lnTo>
                <a:lnTo>
                  <a:pt x="1389" y="12641"/>
                </a:lnTo>
                <a:lnTo>
                  <a:pt x="1169" y="12324"/>
                </a:lnTo>
                <a:lnTo>
                  <a:pt x="975" y="11984"/>
                </a:lnTo>
                <a:lnTo>
                  <a:pt x="804" y="11618"/>
                </a:lnTo>
                <a:lnTo>
                  <a:pt x="634" y="11277"/>
                </a:lnTo>
                <a:lnTo>
                  <a:pt x="487" y="10888"/>
                </a:lnTo>
                <a:lnTo>
                  <a:pt x="366" y="10522"/>
                </a:lnTo>
                <a:lnTo>
                  <a:pt x="244" y="10133"/>
                </a:lnTo>
                <a:lnTo>
                  <a:pt x="171" y="9743"/>
                </a:lnTo>
                <a:lnTo>
                  <a:pt x="98" y="9353"/>
                </a:lnTo>
                <a:lnTo>
                  <a:pt x="49" y="8939"/>
                </a:lnTo>
                <a:lnTo>
                  <a:pt x="0" y="8525"/>
                </a:lnTo>
                <a:lnTo>
                  <a:pt x="0" y="8111"/>
                </a:lnTo>
                <a:lnTo>
                  <a:pt x="0" y="8111"/>
                </a:lnTo>
                <a:close/>
                <a:moveTo>
                  <a:pt x="7234" y="11180"/>
                </a:moveTo>
                <a:lnTo>
                  <a:pt x="7234" y="11180"/>
                </a:lnTo>
                <a:lnTo>
                  <a:pt x="7282" y="11180"/>
                </a:lnTo>
                <a:lnTo>
                  <a:pt x="7282" y="11180"/>
                </a:lnTo>
                <a:lnTo>
                  <a:pt x="7453" y="11155"/>
                </a:lnTo>
                <a:lnTo>
                  <a:pt x="7623" y="11082"/>
                </a:lnTo>
                <a:lnTo>
                  <a:pt x="7794" y="10985"/>
                </a:lnTo>
                <a:lnTo>
                  <a:pt x="7916" y="10863"/>
                </a:lnTo>
                <a:lnTo>
                  <a:pt x="12007" y="6747"/>
                </a:lnTo>
                <a:lnTo>
                  <a:pt x="12007" y="6747"/>
                </a:lnTo>
                <a:lnTo>
                  <a:pt x="12105" y="6625"/>
                </a:lnTo>
                <a:lnTo>
                  <a:pt x="12153" y="6504"/>
                </a:lnTo>
                <a:lnTo>
                  <a:pt x="12202" y="6358"/>
                </a:lnTo>
                <a:lnTo>
                  <a:pt x="12202" y="6211"/>
                </a:lnTo>
                <a:lnTo>
                  <a:pt x="12202" y="6211"/>
                </a:lnTo>
                <a:lnTo>
                  <a:pt x="12178" y="6017"/>
                </a:lnTo>
                <a:lnTo>
                  <a:pt x="12129" y="5822"/>
                </a:lnTo>
                <a:lnTo>
                  <a:pt x="12032" y="5676"/>
                </a:lnTo>
                <a:lnTo>
                  <a:pt x="11886" y="5529"/>
                </a:lnTo>
                <a:lnTo>
                  <a:pt x="11886" y="5529"/>
                </a:lnTo>
                <a:lnTo>
                  <a:pt x="11764" y="5432"/>
                </a:lnTo>
                <a:lnTo>
                  <a:pt x="11618" y="5383"/>
                </a:lnTo>
                <a:lnTo>
                  <a:pt x="11472" y="5335"/>
                </a:lnTo>
                <a:lnTo>
                  <a:pt x="11325" y="5335"/>
                </a:lnTo>
                <a:lnTo>
                  <a:pt x="11325" y="5335"/>
                </a:lnTo>
                <a:lnTo>
                  <a:pt x="11131" y="5359"/>
                </a:lnTo>
                <a:lnTo>
                  <a:pt x="10960" y="5408"/>
                </a:lnTo>
                <a:lnTo>
                  <a:pt x="10790" y="5505"/>
                </a:lnTo>
                <a:lnTo>
                  <a:pt x="10643" y="5651"/>
                </a:lnTo>
                <a:lnTo>
                  <a:pt x="7161" y="8988"/>
                </a:lnTo>
                <a:lnTo>
                  <a:pt x="5797" y="7648"/>
                </a:lnTo>
                <a:lnTo>
                  <a:pt x="5797" y="7648"/>
                </a:lnTo>
                <a:lnTo>
                  <a:pt x="5675" y="7527"/>
                </a:lnTo>
                <a:lnTo>
                  <a:pt x="5505" y="7454"/>
                </a:lnTo>
                <a:lnTo>
                  <a:pt x="5358" y="7405"/>
                </a:lnTo>
                <a:lnTo>
                  <a:pt x="5188" y="7380"/>
                </a:lnTo>
                <a:lnTo>
                  <a:pt x="5188" y="7380"/>
                </a:lnTo>
                <a:lnTo>
                  <a:pt x="5017" y="7405"/>
                </a:lnTo>
                <a:lnTo>
                  <a:pt x="4847" y="7454"/>
                </a:lnTo>
                <a:lnTo>
                  <a:pt x="4701" y="7527"/>
                </a:lnTo>
                <a:lnTo>
                  <a:pt x="4555" y="7648"/>
                </a:lnTo>
                <a:lnTo>
                  <a:pt x="4555" y="7648"/>
                </a:lnTo>
                <a:lnTo>
                  <a:pt x="4457" y="7770"/>
                </a:lnTo>
                <a:lnTo>
                  <a:pt x="4360" y="7916"/>
                </a:lnTo>
                <a:lnTo>
                  <a:pt x="4311" y="8087"/>
                </a:lnTo>
                <a:lnTo>
                  <a:pt x="4311" y="8257"/>
                </a:lnTo>
                <a:lnTo>
                  <a:pt x="4311" y="8257"/>
                </a:lnTo>
                <a:lnTo>
                  <a:pt x="4311" y="8428"/>
                </a:lnTo>
                <a:lnTo>
                  <a:pt x="4360" y="8598"/>
                </a:lnTo>
                <a:lnTo>
                  <a:pt x="4457" y="8744"/>
                </a:lnTo>
                <a:lnTo>
                  <a:pt x="4555" y="8890"/>
                </a:lnTo>
                <a:lnTo>
                  <a:pt x="6601" y="10936"/>
                </a:lnTo>
                <a:lnTo>
                  <a:pt x="6601" y="10936"/>
                </a:lnTo>
                <a:lnTo>
                  <a:pt x="6747" y="11034"/>
                </a:lnTo>
                <a:lnTo>
                  <a:pt x="6893" y="11131"/>
                </a:lnTo>
                <a:lnTo>
                  <a:pt x="7063" y="11180"/>
                </a:lnTo>
                <a:lnTo>
                  <a:pt x="7234" y="11180"/>
                </a:lnTo>
                <a:lnTo>
                  <a:pt x="7234" y="11180"/>
                </a:lnTo>
                <a:close/>
              </a:path>
            </a:pathLst>
          </a:custGeom>
          <a:ln>
            <a:headEnd type="none" w="sm" len="sm"/>
            <a:tailEnd type="none" w="sm" len="sm"/>
          </a:ln>
        </p:spPr>
        <p:style>
          <a:lnRef idx="2">
            <a:schemeClr val="accent3">
              <a:shade val="50000"/>
            </a:schemeClr>
          </a:lnRef>
          <a:fillRef idx="1">
            <a:schemeClr val="accent3"/>
          </a:fillRef>
          <a:effectRef idx="0">
            <a:schemeClr val="accent3"/>
          </a:effectRef>
          <a:fontRef idx="minor">
            <a:schemeClr val="lt1"/>
          </a:fontRef>
        </p:style>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592;p39"/>
          <p:cNvSpPr/>
          <p:nvPr/>
        </p:nvSpPr>
        <p:spPr>
          <a:xfrm>
            <a:off x="1295017" y="2892567"/>
            <a:ext cx="340844" cy="340865"/>
          </a:xfrm>
          <a:custGeom>
            <a:avLst/>
            <a:gdLst/>
            <a:ahLst/>
            <a:cxnLst/>
            <a:rect l="l" t="t" r="r" b="b"/>
            <a:pathLst>
              <a:path w="16221" h="16222" fill="none" extrusionOk="0">
                <a:moveTo>
                  <a:pt x="0" y="8111"/>
                </a:moveTo>
                <a:lnTo>
                  <a:pt x="0" y="8111"/>
                </a:lnTo>
                <a:lnTo>
                  <a:pt x="0" y="7697"/>
                </a:lnTo>
                <a:lnTo>
                  <a:pt x="49" y="7283"/>
                </a:lnTo>
                <a:lnTo>
                  <a:pt x="98" y="6869"/>
                </a:lnTo>
                <a:lnTo>
                  <a:pt x="171" y="6479"/>
                </a:lnTo>
                <a:lnTo>
                  <a:pt x="244" y="6090"/>
                </a:lnTo>
                <a:lnTo>
                  <a:pt x="366" y="5700"/>
                </a:lnTo>
                <a:lnTo>
                  <a:pt x="487" y="5335"/>
                </a:lnTo>
                <a:lnTo>
                  <a:pt x="634" y="4945"/>
                </a:lnTo>
                <a:lnTo>
                  <a:pt x="804" y="4604"/>
                </a:lnTo>
                <a:lnTo>
                  <a:pt x="975" y="4239"/>
                </a:lnTo>
                <a:lnTo>
                  <a:pt x="1169" y="3898"/>
                </a:lnTo>
                <a:lnTo>
                  <a:pt x="1389" y="3581"/>
                </a:lnTo>
                <a:lnTo>
                  <a:pt x="1608" y="3264"/>
                </a:lnTo>
                <a:lnTo>
                  <a:pt x="1851" y="2948"/>
                </a:lnTo>
                <a:lnTo>
                  <a:pt x="2119" y="2656"/>
                </a:lnTo>
                <a:lnTo>
                  <a:pt x="2387" y="2388"/>
                </a:lnTo>
                <a:lnTo>
                  <a:pt x="2655" y="2120"/>
                </a:lnTo>
                <a:lnTo>
                  <a:pt x="2947" y="1852"/>
                </a:lnTo>
                <a:lnTo>
                  <a:pt x="3264" y="1608"/>
                </a:lnTo>
                <a:lnTo>
                  <a:pt x="3581" y="1389"/>
                </a:lnTo>
                <a:lnTo>
                  <a:pt x="3897" y="1170"/>
                </a:lnTo>
                <a:lnTo>
                  <a:pt x="4238" y="975"/>
                </a:lnTo>
                <a:lnTo>
                  <a:pt x="4603" y="805"/>
                </a:lnTo>
                <a:lnTo>
                  <a:pt x="4944" y="634"/>
                </a:lnTo>
                <a:lnTo>
                  <a:pt x="5334" y="488"/>
                </a:lnTo>
                <a:lnTo>
                  <a:pt x="5699" y="366"/>
                </a:lnTo>
                <a:lnTo>
                  <a:pt x="6089" y="244"/>
                </a:lnTo>
                <a:lnTo>
                  <a:pt x="6479" y="171"/>
                </a:lnTo>
                <a:lnTo>
                  <a:pt x="6868" y="98"/>
                </a:lnTo>
                <a:lnTo>
                  <a:pt x="7282" y="50"/>
                </a:lnTo>
                <a:lnTo>
                  <a:pt x="7696" y="1"/>
                </a:lnTo>
                <a:lnTo>
                  <a:pt x="8111" y="1"/>
                </a:lnTo>
                <a:lnTo>
                  <a:pt x="8111" y="1"/>
                </a:lnTo>
                <a:lnTo>
                  <a:pt x="8525" y="1"/>
                </a:lnTo>
                <a:lnTo>
                  <a:pt x="8939" y="50"/>
                </a:lnTo>
                <a:lnTo>
                  <a:pt x="9353" y="98"/>
                </a:lnTo>
                <a:lnTo>
                  <a:pt x="9742" y="171"/>
                </a:lnTo>
                <a:lnTo>
                  <a:pt x="10132" y="244"/>
                </a:lnTo>
                <a:lnTo>
                  <a:pt x="10522" y="366"/>
                </a:lnTo>
                <a:lnTo>
                  <a:pt x="10911" y="488"/>
                </a:lnTo>
                <a:lnTo>
                  <a:pt x="11277" y="634"/>
                </a:lnTo>
                <a:lnTo>
                  <a:pt x="11618" y="805"/>
                </a:lnTo>
                <a:lnTo>
                  <a:pt x="11983" y="975"/>
                </a:lnTo>
                <a:lnTo>
                  <a:pt x="12324" y="1170"/>
                </a:lnTo>
                <a:lnTo>
                  <a:pt x="12641" y="1389"/>
                </a:lnTo>
                <a:lnTo>
                  <a:pt x="12957" y="1608"/>
                </a:lnTo>
                <a:lnTo>
                  <a:pt x="13274" y="1852"/>
                </a:lnTo>
                <a:lnTo>
                  <a:pt x="13566" y="2120"/>
                </a:lnTo>
                <a:lnTo>
                  <a:pt x="13834" y="2388"/>
                </a:lnTo>
                <a:lnTo>
                  <a:pt x="14126" y="2656"/>
                </a:lnTo>
                <a:lnTo>
                  <a:pt x="14370" y="2948"/>
                </a:lnTo>
                <a:lnTo>
                  <a:pt x="14613" y="3264"/>
                </a:lnTo>
                <a:lnTo>
                  <a:pt x="14832" y="3581"/>
                </a:lnTo>
                <a:lnTo>
                  <a:pt x="15052" y="3898"/>
                </a:lnTo>
                <a:lnTo>
                  <a:pt x="15247" y="4239"/>
                </a:lnTo>
                <a:lnTo>
                  <a:pt x="15417" y="4604"/>
                </a:lnTo>
                <a:lnTo>
                  <a:pt x="15587" y="4945"/>
                </a:lnTo>
                <a:lnTo>
                  <a:pt x="15734" y="5335"/>
                </a:lnTo>
                <a:lnTo>
                  <a:pt x="15855" y="5700"/>
                </a:lnTo>
                <a:lnTo>
                  <a:pt x="15977" y="6090"/>
                </a:lnTo>
                <a:lnTo>
                  <a:pt x="16050" y="6479"/>
                </a:lnTo>
                <a:lnTo>
                  <a:pt x="16123" y="6869"/>
                </a:lnTo>
                <a:lnTo>
                  <a:pt x="16172" y="7283"/>
                </a:lnTo>
                <a:lnTo>
                  <a:pt x="16221" y="7697"/>
                </a:lnTo>
                <a:lnTo>
                  <a:pt x="16221" y="8111"/>
                </a:lnTo>
                <a:lnTo>
                  <a:pt x="16221" y="8111"/>
                </a:lnTo>
                <a:lnTo>
                  <a:pt x="16221" y="8525"/>
                </a:lnTo>
                <a:lnTo>
                  <a:pt x="16172" y="8939"/>
                </a:lnTo>
                <a:lnTo>
                  <a:pt x="16123" y="9353"/>
                </a:lnTo>
                <a:lnTo>
                  <a:pt x="16050" y="9743"/>
                </a:lnTo>
                <a:lnTo>
                  <a:pt x="15977" y="10133"/>
                </a:lnTo>
                <a:lnTo>
                  <a:pt x="15855" y="10522"/>
                </a:lnTo>
                <a:lnTo>
                  <a:pt x="15734" y="10888"/>
                </a:lnTo>
                <a:lnTo>
                  <a:pt x="15587" y="11277"/>
                </a:lnTo>
                <a:lnTo>
                  <a:pt x="15417" y="11618"/>
                </a:lnTo>
                <a:lnTo>
                  <a:pt x="15247" y="11984"/>
                </a:lnTo>
                <a:lnTo>
                  <a:pt x="15052" y="12324"/>
                </a:lnTo>
                <a:lnTo>
                  <a:pt x="14832" y="12641"/>
                </a:lnTo>
                <a:lnTo>
                  <a:pt x="14613" y="12958"/>
                </a:lnTo>
                <a:lnTo>
                  <a:pt x="14370" y="13274"/>
                </a:lnTo>
                <a:lnTo>
                  <a:pt x="14126" y="13567"/>
                </a:lnTo>
                <a:lnTo>
                  <a:pt x="13834" y="13835"/>
                </a:lnTo>
                <a:lnTo>
                  <a:pt x="13566" y="14102"/>
                </a:lnTo>
                <a:lnTo>
                  <a:pt x="13274" y="14370"/>
                </a:lnTo>
                <a:lnTo>
                  <a:pt x="12957" y="14614"/>
                </a:lnTo>
                <a:lnTo>
                  <a:pt x="12641" y="14833"/>
                </a:lnTo>
                <a:lnTo>
                  <a:pt x="12324" y="15052"/>
                </a:lnTo>
                <a:lnTo>
                  <a:pt x="11983" y="15247"/>
                </a:lnTo>
                <a:lnTo>
                  <a:pt x="11618" y="15418"/>
                </a:lnTo>
                <a:lnTo>
                  <a:pt x="11277" y="15588"/>
                </a:lnTo>
                <a:lnTo>
                  <a:pt x="10911" y="15734"/>
                </a:lnTo>
                <a:lnTo>
                  <a:pt x="10522" y="15856"/>
                </a:lnTo>
                <a:lnTo>
                  <a:pt x="10132" y="15978"/>
                </a:lnTo>
                <a:lnTo>
                  <a:pt x="9742" y="16051"/>
                </a:lnTo>
                <a:lnTo>
                  <a:pt x="9353" y="16124"/>
                </a:lnTo>
                <a:lnTo>
                  <a:pt x="8939" y="16173"/>
                </a:lnTo>
                <a:lnTo>
                  <a:pt x="8525" y="16221"/>
                </a:lnTo>
                <a:lnTo>
                  <a:pt x="8111" y="16221"/>
                </a:lnTo>
                <a:lnTo>
                  <a:pt x="8111" y="16221"/>
                </a:lnTo>
                <a:lnTo>
                  <a:pt x="7696" y="16221"/>
                </a:lnTo>
                <a:lnTo>
                  <a:pt x="7282" y="16173"/>
                </a:lnTo>
                <a:lnTo>
                  <a:pt x="6868" y="16124"/>
                </a:lnTo>
                <a:lnTo>
                  <a:pt x="6479" y="16051"/>
                </a:lnTo>
                <a:lnTo>
                  <a:pt x="6089" y="15978"/>
                </a:lnTo>
                <a:lnTo>
                  <a:pt x="5699" y="15856"/>
                </a:lnTo>
                <a:lnTo>
                  <a:pt x="5334" y="15734"/>
                </a:lnTo>
                <a:lnTo>
                  <a:pt x="4944" y="15588"/>
                </a:lnTo>
                <a:lnTo>
                  <a:pt x="4603" y="15418"/>
                </a:lnTo>
                <a:lnTo>
                  <a:pt x="4238" y="15247"/>
                </a:lnTo>
                <a:lnTo>
                  <a:pt x="3897" y="15052"/>
                </a:lnTo>
                <a:lnTo>
                  <a:pt x="3581" y="14833"/>
                </a:lnTo>
                <a:lnTo>
                  <a:pt x="3264" y="14614"/>
                </a:lnTo>
                <a:lnTo>
                  <a:pt x="2947" y="14370"/>
                </a:lnTo>
                <a:lnTo>
                  <a:pt x="2655" y="14102"/>
                </a:lnTo>
                <a:lnTo>
                  <a:pt x="2387" y="13835"/>
                </a:lnTo>
                <a:lnTo>
                  <a:pt x="2119" y="13567"/>
                </a:lnTo>
                <a:lnTo>
                  <a:pt x="1851" y="13274"/>
                </a:lnTo>
                <a:lnTo>
                  <a:pt x="1608" y="12958"/>
                </a:lnTo>
                <a:lnTo>
                  <a:pt x="1389" y="12641"/>
                </a:lnTo>
                <a:lnTo>
                  <a:pt x="1169" y="12324"/>
                </a:lnTo>
                <a:lnTo>
                  <a:pt x="975" y="11984"/>
                </a:lnTo>
                <a:lnTo>
                  <a:pt x="804" y="11618"/>
                </a:lnTo>
                <a:lnTo>
                  <a:pt x="634" y="11277"/>
                </a:lnTo>
                <a:lnTo>
                  <a:pt x="487" y="10888"/>
                </a:lnTo>
                <a:lnTo>
                  <a:pt x="366" y="10522"/>
                </a:lnTo>
                <a:lnTo>
                  <a:pt x="244" y="10133"/>
                </a:lnTo>
                <a:lnTo>
                  <a:pt x="171" y="9743"/>
                </a:lnTo>
                <a:lnTo>
                  <a:pt x="98" y="9353"/>
                </a:lnTo>
                <a:lnTo>
                  <a:pt x="49" y="8939"/>
                </a:lnTo>
                <a:lnTo>
                  <a:pt x="0" y="8525"/>
                </a:lnTo>
                <a:lnTo>
                  <a:pt x="0" y="8111"/>
                </a:lnTo>
                <a:lnTo>
                  <a:pt x="0" y="8111"/>
                </a:lnTo>
                <a:close/>
                <a:moveTo>
                  <a:pt x="7234" y="11180"/>
                </a:moveTo>
                <a:lnTo>
                  <a:pt x="7234" y="11180"/>
                </a:lnTo>
                <a:lnTo>
                  <a:pt x="7282" y="11180"/>
                </a:lnTo>
                <a:lnTo>
                  <a:pt x="7282" y="11180"/>
                </a:lnTo>
                <a:lnTo>
                  <a:pt x="7453" y="11155"/>
                </a:lnTo>
                <a:lnTo>
                  <a:pt x="7623" y="11082"/>
                </a:lnTo>
                <a:lnTo>
                  <a:pt x="7794" y="10985"/>
                </a:lnTo>
                <a:lnTo>
                  <a:pt x="7916" y="10863"/>
                </a:lnTo>
                <a:lnTo>
                  <a:pt x="12007" y="6747"/>
                </a:lnTo>
                <a:lnTo>
                  <a:pt x="12007" y="6747"/>
                </a:lnTo>
                <a:lnTo>
                  <a:pt x="12105" y="6625"/>
                </a:lnTo>
                <a:lnTo>
                  <a:pt x="12153" y="6504"/>
                </a:lnTo>
                <a:lnTo>
                  <a:pt x="12202" y="6358"/>
                </a:lnTo>
                <a:lnTo>
                  <a:pt x="12202" y="6211"/>
                </a:lnTo>
                <a:lnTo>
                  <a:pt x="12202" y="6211"/>
                </a:lnTo>
                <a:lnTo>
                  <a:pt x="12178" y="6017"/>
                </a:lnTo>
                <a:lnTo>
                  <a:pt x="12129" y="5822"/>
                </a:lnTo>
                <a:lnTo>
                  <a:pt x="12032" y="5676"/>
                </a:lnTo>
                <a:lnTo>
                  <a:pt x="11886" y="5529"/>
                </a:lnTo>
                <a:lnTo>
                  <a:pt x="11886" y="5529"/>
                </a:lnTo>
                <a:lnTo>
                  <a:pt x="11764" y="5432"/>
                </a:lnTo>
                <a:lnTo>
                  <a:pt x="11618" y="5383"/>
                </a:lnTo>
                <a:lnTo>
                  <a:pt x="11472" y="5335"/>
                </a:lnTo>
                <a:lnTo>
                  <a:pt x="11325" y="5335"/>
                </a:lnTo>
                <a:lnTo>
                  <a:pt x="11325" y="5335"/>
                </a:lnTo>
                <a:lnTo>
                  <a:pt x="11131" y="5359"/>
                </a:lnTo>
                <a:lnTo>
                  <a:pt x="10960" y="5408"/>
                </a:lnTo>
                <a:lnTo>
                  <a:pt x="10790" y="5505"/>
                </a:lnTo>
                <a:lnTo>
                  <a:pt x="10643" y="5651"/>
                </a:lnTo>
                <a:lnTo>
                  <a:pt x="7161" y="8988"/>
                </a:lnTo>
                <a:lnTo>
                  <a:pt x="5797" y="7648"/>
                </a:lnTo>
                <a:lnTo>
                  <a:pt x="5797" y="7648"/>
                </a:lnTo>
                <a:lnTo>
                  <a:pt x="5675" y="7527"/>
                </a:lnTo>
                <a:lnTo>
                  <a:pt x="5505" y="7454"/>
                </a:lnTo>
                <a:lnTo>
                  <a:pt x="5358" y="7405"/>
                </a:lnTo>
                <a:lnTo>
                  <a:pt x="5188" y="7380"/>
                </a:lnTo>
                <a:lnTo>
                  <a:pt x="5188" y="7380"/>
                </a:lnTo>
                <a:lnTo>
                  <a:pt x="5017" y="7405"/>
                </a:lnTo>
                <a:lnTo>
                  <a:pt x="4847" y="7454"/>
                </a:lnTo>
                <a:lnTo>
                  <a:pt x="4701" y="7527"/>
                </a:lnTo>
                <a:lnTo>
                  <a:pt x="4555" y="7648"/>
                </a:lnTo>
                <a:lnTo>
                  <a:pt x="4555" y="7648"/>
                </a:lnTo>
                <a:lnTo>
                  <a:pt x="4457" y="7770"/>
                </a:lnTo>
                <a:lnTo>
                  <a:pt x="4360" y="7916"/>
                </a:lnTo>
                <a:lnTo>
                  <a:pt x="4311" y="8087"/>
                </a:lnTo>
                <a:lnTo>
                  <a:pt x="4311" y="8257"/>
                </a:lnTo>
                <a:lnTo>
                  <a:pt x="4311" y="8257"/>
                </a:lnTo>
                <a:lnTo>
                  <a:pt x="4311" y="8428"/>
                </a:lnTo>
                <a:lnTo>
                  <a:pt x="4360" y="8598"/>
                </a:lnTo>
                <a:lnTo>
                  <a:pt x="4457" y="8744"/>
                </a:lnTo>
                <a:lnTo>
                  <a:pt x="4555" y="8890"/>
                </a:lnTo>
                <a:lnTo>
                  <a:pt x="6601" y="10936"/>
                </a:lnTo>
                <a:lnTo>
                  <a:pt x="6601" y="10936"/>
                </a:lnTo>
                <a:lnTo>
                  <a:pt x="6747" y="11034"/>
                </a:lnTo>
                <a:lnTo>
                  <a:pt x="6893" y="11131"/>
                </a:lnTo>
                <a:lnTo>
                  <a:pt x="7063" y="11180"/>
                </a:lnTo>
                <a:lnTo>
                  <a:pt x="7234" y="11180"/>
                </a:lnTo>
                <a:lnTo>
                  <a:pt x="7234" y="11180"/>
                </a:lnTo>
                <a:close/>
              </a:path>
            </a:pathLst>
          </a:custGeom>
          <a:ln>
            <a:headEnd type="none" w="sm" len="sm"/>
            <a:tailEnd type="none" w="sm" len="sm"/>
          </a:ln>
        </p:spPr>
        <p:style>
          <a:lnRef idx="2">
            <a:schemeClr val="accent3">
              <a:shade val="50000"/>
            </a:schemeClr>
          </a:lnRef>
          <a:fillRef idx="1">
            <a:schemeClr val="accent3"/>
          </a:fillRef>
          <a:effectRef idx="0">
            <a:schemeClr val="accent3"/>
          </a:effectRef>
          <a:fontRef idx="minor">
            <a:schemeClr val="lt1"/>
          </a:fontRef>
        </p:style>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592;p39"/>
          <p:cNvSpPr/>
          <p:nvPr/>
        </p:nvSpPr>
        <p:spPr>
          <a:xfrm>
            <a:off x="1306306" y="3561454"/>
            <a:ext cx="340844" cy="340865"/>
          </a:xfrm>
          <a:custGeom>
            <a:avLst/>
            <a:gdLst/>
            <a:ahLst/>
            <a:cxnLst/>
            <a:rect l="l" t="t" r="r" b="b"/>
            <a:pathLst>
              <a:path w="16221" h="16222" fill="none" extrusionOk="0">
                <a:moveTo>
                  <a:pt x="0" y="8111"/>
                </a:moveTo>
                <a:lnTo>
                  <a:pt x="0" y="8111"/>
                </a:lnTo>
                <a:lnTo>
                  <a:pt x="0" y="7697"/>
                </a:lnTo>
                <a:lnTo>
                  <a:pt x="49" y="7283"/>
                </a:lnTo>
                <a:lnTo>
                  <a:pt x="98" y="6869"/>
                </a:lnTo>
                <a:lnTo>
                  <a:pt x="171" y="6479"/>
                </a:lnTo>
                <a:lnTo>
                  <a:pt x="244" y="6090"/>
                </a:lnTo>
                <a:lnTo>
                  <a:pt x="366" y="5700"/>
                </a:lnTo>
                <a:lnTo>
                  <a:pt x="487" y="5335"/>
                </a:lnTo>
                <a:lnTo>
                  <a:pt x="634" y="4945"/>
                </a:lnTo>
                <a:lnTo>
                  <a:pt x="804" y="4604"/>
                </a:lnTo>
                <a:lnTo>
                  <a:pt x="975" y="4239"/>
                </a:lnTo>
                <a:lnTo>
                  <a:pt x="1169" y="3898"/>
                </a:lnTo>
                <a:lnTo>
                  <a:pt x="1389" y="3581"/>
                </a:lnTo>
                <a:lnTo>
                  <a:pt x="1608" y="3264"/>
                </a:lnTo>
                <a:lnTo>
                  <a:pt x="1851" y="2948"/>
                </a:lnTo>
                <a:lnTo>
                  <a:pt x="2119" y="2656"/>
                </a:lnTo>
                <a:lnTo>
                  <a:pt x="2387" y="2388"/>
                </a:lnTo>
                <a:lnTo>
                  <a:pt x="2655" y="2120"/>
                </a:lnTo>
                <a:lnTo>
                  <a:pt x="2947" y="1852"/>
                </a:lnTo>
                <a:lnTo>
                  <a:pt x="3264" y="1608"/>
                </a:lnTo>
                <a:lnTo>
                  <a:pt x="3581" y="1389"/>
                </a:lnTo>
                <a:lnTo>
                  <a:pt x="3897" y="1170"/>
                </a:lnTo>
                <a:lnTo>
                  <a:pt x="4238" y="975"/>
                </a:lnTo>
                <a:lnTo>
                  <a:pt x="4603" y="805"/>
                </a:lnTo>
                <a:lnTo>
                  <a:pt x="4944" y="634"/>
                </a:lnTo>
                <a:lnTo>
                  <a:pt x="5334" y="488"/>
                </a:lnTo>
                <a:lnTo>
                  <a:pt x="5699" y="366"/>
                </a:lnTo>
                <a:lnTo>
                  <a:pt x="6089" y="244"/>
                </a:lnTo>
                <a:lnTo>
                  <a:pt x="6479" y="171"/>
                </a:lnTo>
                <a:lnTo>
                  <a:pt x="6868" y="98"/>
                </a:lnTo>
                <a:lnTo>
                  <a:pt x="7282" y="50"/>
                </a:lnTo>
                <a:lnTo>
                  <a:pt x="7696" y="1"/>
                </a:lnTo>
                <a:lnTo>
                  <a:pt x="8111" y="1"/>
                </a:lnTo>
                <a:lnTo>
                  <a:pt x="8111" y="1"/>
                </a:lnTo>
                <a:lnTo>
                  <a:pt x="8525" y="1"/>
                </a:lnTo>
                <a:lnTo>
                  <a:pt x="8939" y="50"/>
                </a:lnTo>
                <a:lnTo>
                  <a:pt x="9353" y="98"/>
                </a:lnTo>
                <a:lnTo>
                  <a:pt x="9742" y="171"/>
                </a:lnTo>
                <a:lnTo>
                  <a:pt x="10132" y="244"/>
                </a:lnTo>
                <a:lnTo>
                  <a:pt x="10522" y="366"/>
                </a:lnTo>
                <a:lnTo>
                  <a:pt x="10911" y="488"/>
                </a:lnTo>
                <a:lnTo>
                  <a:pt x="11277" y="634"/>
                </a:lnTo>
                <a:lnTo>
                  <a:pt x="11618" y="805"/>
                </a:lnTo>
                <a:lnTo>
                  <a:pt x="11983" y="975"/>
                </a:lnTo>
                <a:lnTo>
                  <a:pt x="12324" y="1170"/>
                </a:lnTo>
                <a:lnTo>
                  <a:pt x="12641" y="1389"/>
                </a:lnTo>
                <a:lnTo>
                  <a:pt x="12957" y="1608"/>
                </a:lnTo>
                <a:lnTo>
                  <a:pt x="13274" y="1852"/>
                </a:lnTo>
                <a:lnTo>
                  <a:pt x="13566" y="2120"/>
                </a:lnTo>
                <a:lnTo>
                  <a:pt x="13834" y="2388"/>
                </a:lnTo>
                <a:lnTo>
                  <a:pt x="14126" y="2656"/>
                </a:lnTo>
                <a:lnTo>
                  <a:pt x="14370" y="2948"/>
                </a:lnTo>
                <a:lnTo>
                  <a:pt x="14613" y="3264"/>
                </a:lnTo>
                <a:lnTo>
                  <a:pt x="14832" y="3581"/>
                </a:lnTo>
                <a:lnTo>
                  <a:pt x="15052" y="3898"/>
                </a:lnTo>
                <a:lnTo>
                  <a:pt x="15247" y="4239"/>
                </a:lnTo>
                <a:lnTo>
                  <a:pt x="15417" y="4604"/>
                </a:lnTo>
                <a:lnTo>
                  <a:pt x="15587" y="4945"/>
                </a:lnTo>
                <a:lnTo>
                  <a:pt x="15734" y="5335"/>
                </a:lnTo>
                <a:lnTo>
                  <a:pt x="15855" y="5700"/>
                </a:lnTo>
                <a:lnTo>
                  <a:pt x="15977" y="6090"/>
                </a:lnTo>
                <a:lnTo>
                  <a:pt x="16050" y="6479"/>
                </a:lnTo>
                <a:lnTo>
                  <a:pt x="16123" y="6869"/>
                </a:lnTo>
                <a:lnTo>
                  <a:pt x="16172" y="7283"/>
                </a:lnTo>
                <a:lnTo>
                  <a:pt x="16221" y="7697"/>
                </a:lnTo>
                <a:lnTo>
                  <a:pt x="16221" y="8111"/>
                </a:lnTo>
                <a:lnTo>
                  <a:pt x="16221" y="8111"/>
                </a:lnTo>
                <a:lnTo>
                  <a:pt x="16221" y="8525"/>
                </a:lnTo>
                <a:lnTo>
                  <a:pt x="16172" y="8939"/>
                </a:lnTo>
                <a:lnTo>
                  <a:pt x="16123" y="9353"/>
                </a:lnTo>
                <a:lnTo>
                  <a:pt x="16050" y="9743"/>
                </a:lnTo>
                <a:lnTo>
                  <a:pt x="15977" y="10133"/>
                </a:lnTo>
                <a:lnTo>
                  <a:pt x="15855" y="10522"/>
                </a:lnTo>
                <a:lnTo>
                  <a:pt x="15734" y="10888"/>
                </a:lnTo>
                <a:lnTo>
                  <a:pt x="15587" y="11277"/>
                </a:lnTo>
                <a:lnTo>
                  <a:pt x="15417" y="11618"/>
                </a:lnTo>
                <a:lnTo>
                  <a:pt x="15247" y="11984"/>
                </a:lnTo>
                <a:lnTo>
                  <a:pt x="15052" y="12324"/>
                </a:lnTo>
                <a:lnTo>
                  <a:pt x="14832" y="12641"/>
                </a:lnTo>
                <a:lnTo>
                  <a:pt x="14613" y="12958"/>
                </a:lnTo>
                <a:lnTo>
                  <a:pt x="14370" y="13274"/>
                </a:lnTo>
                <a:lnTo>
                  <a:pt x="14126" y="13567"/>
                </a:lnTo>
                <a:lnTo>
                  <a:pt x="13834" y="13835"/>
                </a:lnTo>
                <a:lnTo>
                  <a:pt x="13566" y="14102"/>
                </a:lnTo>
                <a:lnTo>
                  <a:pt x="13274" y="14370"/>
                </a:lnTo>
                <a:lnTo>
                  <a:pt x="12957" y="14614"/>
                </a:lnTo>
                <a:lnTo>
                  <a:pt x="12641" y="14833"/>
                </a:lnTo>
                <a:lnTo>
                  <a:pt x="12324" y="15052"/>
                </a:lnTo>
                <a:lnTo>
                  <a:pt x="11983" y="15247"/>
                </a:lnTo>
                <a:lnTo>
                  <a:pt x="11618" y="15418"/>
                </a:lnTo>
                <a:lnTo>
                  <a:pt x="11277" y="15588"/>
                </a:lnTo>
                <a:lnTo>
                  <a:pt x="10911" y="15734"/>
                </a:lnTo>
                <a:lnTo>
                  <a:pt x="10522" y="15856"/>
                </a:lnTo>
                <a:lnTo>
                  <a:pt x="10132" y="15978"/>
                </a:lnTo>
                <a:lnTo>
                  <a:pt x="9742" y="16051"/>
                </a:lnTo>
                <a:lnTo>
                  <a:pt x="9353" y="16124"/>
                </a:lnTo>
                <a:lnTo>
                  <a:pt x="8939" y="16173"/>
                </a:lnTo>
                <a:lnTo>
                  <a:pt x="8525" y="16221"/>
                </a:lnTo>
                <a:lnTo>
                  <a:pt x="8111" y="16221"/>
                </a:lnTo>
                <a:lnTo>
                  <a:pt x="8111" y="16221"/>
                </a:lnTo>
                <a:lnTo>
                  <a:pt x="7696" y="16221"/>
                </a:lnTo>
                <a:lnTo>
                  <a:pt x="7282" y="16173"/>
                </a:lnTo>
                <a:lnTo>
                  <a:pt x="6868" y="16124"/>
                </a:lnTo>
                <a:lnTo>
                  <a:pt x="6479" y="16051"/>
                </a:lnTo>
                <a:lnTo>
                  <a:pt x="6089" y="15978"/>
                </a:lnTo>
                <a:lnTo>
                  <a:pt x="5699" y="15856"/>
                </a:lnTo>
                <a:lnTo>
                  <a:pt x="5334" y="15734"/>
                </a:lnTo>
                <a:lnTo>
                  <a:pt x="4944" y="15588"/>
                </a:lnTo>
                <a:lnTo>
                  <a:pt x="4603" y="15418"/>
                </a:lnTo>
                <a:lnTo>
                  <a:pt x="4238" y="15247"/>
                </a:lnTo>
                <a:lnTo>
                  <a:pt x="3897" y="15052"/>
                </a:lnTo>
                <a:lnTo>
                  <a:pt x="3581" y="14833"/>
                </a:lnTo>
                <a:lnTo>
                  <a:pt x="3264" y="14614"/>
                </a:lnTo>
                <a:lnTo>
                  <a:pt x="2947" y="14370"/>
                </a:lnTo>
                <a:lnTo>
                  <a:pt x="2655" y="14102"/>
                </a:lnTo>
                <a:lnTo>
                  <a:pt x="2387" y="13835"/>
                </a:lnTo>
                <a:lnTo>
                  <a:pt x="2119" y="13567"/>
                </a:lnTo>
                <a:lnTo>
                  <a:pt x="1851" y="13274"/>
                </a:lnTo>
                <a:lnTo>
                  <a:pt x="1608" y="12958"/>
                </a:lnTo>
                <a:lnTo>
                  <a:pt x="1389" y="12641"/>
                </a:lnTo>
                <a:lnTo>
                  <a:pt x="1169" y="12324"/>
                </a:lnTo>
                <a:lnTo>
                  <a:pt x="975" y="11984"/>
                </a:lnTo>
                <a:lnTo>
                  <a:pt x="804" y="11618"/>
                </a:lnTo>
                <a:lnTo>
                  <a:pt x="634" y="11277"/>
                </a:lnTo>
                <a:lnTo>
                  <a:pt x="487" y="10888"/>
                </a:lnTo>
                <a:lnTo>
                  <a:pt x="366" y="10522"/>
                </a:lnTo>
                <a:lnTo>
                  <a:pt x="244" y="10133"/>
                </a:lnTo>
                <a:lnTo>
                  <a:pt x="171" y="9743"/>
                </a:lnTo>
                <a:lnTo>
                  <a:pt x="98" y="9353"/>
                </a:lnTo>
                <a:lnTo>
                  <a:pt x="49" y="8939"/>
                </a:lnTo>
                <a:lnTo>
                  <a:pt x="0" y="8525"/>
                </a:lnTo>
                <a:lnTo>
                  <a:pt x="0" y="8111"/>
                </a:lnTo>
                <a:lnTo>
                  <a:pt x="0" y="8111"/>
                </a:lnTo>
                <a:close/>
                <a:moveTo>
                  <a:pt x="7234" y="11180"/>
                </a:moveTo>
                <a:lnTo>
                  <a:pt x="7234" y="11180"/>
                </a:lnTo>
                <a:lnTo>
                  <a:pt x="7282" y="11180"/>
                </a:lnTo>
                <a:lnTo>
                  <a:pt x="7282" y="11180"/>
                </a:lnTo>
                <a:lnTo>
                  <a:pt x="7453" y="11155"/>
                </a:lnTo>
                <a:lnTo>
                  <a:pt x="7623" y="11082"/>
                </a:lnTo>
                <a:lnTo>
                  <a:pt x="7794" y="10985"/>
                </a:lnTo>
                <a:lnTo>
                  <a:pt x="7916" y="10863"/>
                </a:lnTo>
                <a:lnTo>
                  <a:pt x="12007" y="6747"/>
                </a:lnTo>
                <a:lnTo>
                  <a:pt x="12007" y="6747"/>
                </a:lnTo>
                <a:lnTo>
                  <a:pt x="12105" y="6625"/>
                </a:lnTo>
                <a:lnTo>
                  <a:pt x="12153" y="6504"/>
                </a:lnTo>
                <a:lnTo>
                  <a:pt x="12202" y="6358"/>
                </a:lnTo>
                <a:lnTo>
                  <a:pt x="12202" y="6211"/>
                </a:lnTo>
                <a:lnTo>
                  <a:pt x="12202" y="6211"/>
                </a:lnTo>
                <a:lnTo>
                  <a:pt x="12178" y="6017"/>
                </a:lnTo>
                <a:lnTo>
                  <a:pt x="12129" y="5822"/>
                </a:lnTo>
                <a:lnTo>
                  <a:pt x="12032" y="5676"/>
                </a:lnTo>
                <a:lnTo>
                  <a:pt x="11886" y="5529"/>
                </a:lnTo>
                <a:lnTo>
                  <a:pt x="11886" y="5529"/>
                </a:lnTo>
                <a:lnTo>
                  <a:pt x="11764" y="5432"/>
                </a:lnTo>
                <a:lnTo>
                  <a:pt x="11618" y="5383"/>
                </a:lnTo>
                <a:lnTo>
                  <a:pt x="11472" y="5335"/>
                </a:lnTo>
                <a:lnTo>
                  <a:pt x="11325" y="5335"/>
                </a:lnTo>
                <a:lnTo>
                  <a:pt x="11325" y="5335"/>
                </a:lnTo>
                <a:lnTo>
                  <a:pt x="11131" y="5359"/>
                </a:lnTo>
                <a:lnTo>
                  <a:pt x="10960" y="5408"/>
                </a:lnTo>
                <a:lnTo>
                  <a:pt x="10790" y="5505"/>
                </a:lnTo>
                <a:lnTo>
                  <a:pt x="10643" y="5651"/>
                </a:lnTo>
                <a:lnTo>
                  <a:pt x="7161" y="8988"/>
                </a:lnTo>
                <a:lnTo>
                  <a:pt x="5797" y="7648"/>
                </a:lnTo>
                <a:lnTo>
                  <a:pt x="5797" y="7648"/>
                </a:lnTo>
                <a:lnTo>
                  <a:pt x="5675" y="7527"/>
                </a:lnTo>
                <a:lnTo>
                  <a:pt x="5505" y="7454"/>
                </a:lnTo>
                <a:lnTo>
                  <a:pt x="5358" y="7405"/>
                </a:lnTo>
                <a:lnTo>
                  <a:pt x="5188" y="7380"/>
                </a:lnTo>
                <a:lnTo>
                  <a:pt x="5188" y="7380"/>
                </a:lnTo>
                <a:lnTo>
                  <a:pt x="5017" y="7405"/>
                </a:lnTo>
                <a:lnTo>
                  <a:pt x="4847" y="7454"/>
                </a:lnTo>
                <a:lnTo>
                  <a:pt x="4701" y="7527"/>
                </a:lnTo>
                <a:lnTo>
                  <a:pt x="4555" y="7648"/>
                </a:lnTo>
                <a:lnTo>
                  <a:pt x="4555" y="7648"/>
                </a:lnTo>
                <a:lnTo>
                  <a:pt x="4457" y="7770"/>
                </a:lnTo>
                <a:lnTo>
                  <a:pt x="4360" y="7916"/>
                </a:lnTo>
                <a:lnTo>
                  <a:pt x="4311" y="8087"/>
                </a:lnTo>
                <a:lnTo>
                  <a:pt x="4311" y="8257"/>
                </a:lnTo>
                <a:lnTo>
                  <a:pt x="4311" y="8257"/>
                </a:lnTo>
                <a:lnTo>
                  <a:pt x="4311" y="8428"/>
                </a:lnTo>
                <a:lnTo>
                  <a:pt x="4360" y="8598"/>
                </a:lnTo>
                <a:lnTo>
                  <a:pt x="4457" y="8744"/>
                </a:lnTo>
                <a:lnTo>
                  <a:pt x="4555" y="8890"/>
                </a:lnTo>
                <a:lnTo>
                  <a:pt x="6601" y="10936"/>
                </a:lnTo>
                <a:lnTo>
                  <a:pt x="6601" y="10936"/>
                </a:lnTo>
                <a:lnTo>
                  <a:pt x="6747" y="11034"/>
                </a:lnTo>
                <a:lnTo>
                  <a:pt x="6893" y="11131"/>
                </a:lnTo>
                <a:lnTo>
                  <a:pt x="7063" y="11180"/>
                </a:lnTo>
                <a:lnTo>
                  <a:pt x="7234" y="11180"/>
                </a:lnTo>
                <a:lnTo>
                  <a:pt x="7234" y="11180"/>
                </a:lnTo>
                <a:close/>
              </a:path>
            </a:pathLst>
          </a:custGeom>
          <a:ln>
            <a:headEnd type="none" w="sm" len="sm"/>
            <a:tailEnd type="none" w="sm" len="sm"/>
          </a:ln>
        </p:spPr>
        <p:style>
          <a:lnRef idx="2">
            <a:schemeClr val="accent3">
              <a:shade val="50000"/>
            </a:schemeClr>
          </a:lnRef>
          <a:fillRef idx="1">
            <a:schemeClr val="accent3"/>
          </a:fillRef>
          <a:effectRef idx="0">
            <a:schemeClr val="accent3"/>
          </a:effectRef>
          <a:fontRef idx="minor">
            <a:schemeClr val="lt1"/>
          </a:fontRef>
        </p:style>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37499365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sp>
        <p:nvSpPr>
          <p:cNvPr id="176" name="Google Shape;176;p22"/>
          <p:cNvSpPr txBox="1">
            <a:spLocks noGrp="1"/>
          </p:cNvSpPr>
          <p:nvPr>
            <p:ph type="title"/>
          </p:nvPr>
        </p:nvSpPr>
        <p:spPr>
          <a:xfrm>
            <a:off x="457200" y="0"/>
            <a:ext cx="3171300" cy="1418400"/>
          </a:xfrm>
          <a:prstGeom prst="rect">
            <a:avLst/>
          </a:prstGeom>
        </p:spPr>
        <p:txBody>
          <a:bodyPr spcFirstLastPara="1" wrap="square" lIns="0" tIns="0" rIns="0" bIns="0" anchor="ctr" anchorCtr="0">
            <a:noAutofit/>
          </a:bodyPr>
          <a:lstStyle/>
          <a:p>
            <a:pPr lvl="0"/>
            <a:r>
              <a:rPr lang="hr-HR" sz="3200" dirty="0">
                <a:solidFill>
                  <a:schemeClr val="tx2">
                    <a:lumMod val="25000"/>
                  </a:schemeClr>
                </a:solidFill>
              </a:rPr>
              <a:t>Hrvoje</a:t>
            </a:r>
            <a:r>
              <a:rPr lang="hr-HR" sz="3200" b="1" dirty="0"/>
              <a:t> </a:t>
            </a:r>
            <a:r>
              <a:rPr lang="hr-HR" sz="3200" dirty="0">
                <a:solidFill>
                  <a:schemeClr val="accent1"/>
                </a:solidFill>
              </a:rPr>
              <a:t>Prpić</a:t>
            </a:r>
            <a:endParaRPr sz="2800" dirty="0"/>
          </a:p>
        </p:txBody>
      </p:sp>
      <p:sp>
        <p:nvSpPr>
          <p:cNvPr id="178" name="Google Shape;178;p22"/>
          <p:cNvSpPr txBox="1">
            <a:spLocks noGrp="1"/>
          </p:cNvSpPr>
          <p:nvPr>
            <p:ph type="body" idx="2"/>
          </p:nvPr>
        </p:nvSpPr>
        <p:spPr>
          <a:xfrm>
            <a:off x="3596140" y="2031416"/>
            <a:ext cx="2346367" cy="1164742"/>
          </a:xfrm>
          <a:prstGeom prst="rect">
            <a:avLst/>
          </a:prstGeom>
        </p:spPr>
        <p:txBody>
          <a:bodyPr spcFirstLastPara="1" wrap="square" lIns="0" tIns="0" rIns="0" bIns="0" anchor="t" anchorCtr="0">
            <a:noAutofit/>
          </a:bodyPr>
          <a:lstStyle/>
          <a:p>
            <a:pPr marL="0" indent="0">
              <a:buNone/>
            </a:pPr>
            <a:r>
              <a:rPr lang="hr-HR" dirty="0">
                <a:solidFill>
                  <a:schemeClr val="accent1"/>
                </a:solidFill>
              </a:rPr>
              <a:t>Osnivač HG </a:t>
            </a:r>
            <a:r>
              <a:rPr lang="hr-HR" dirty="0" err="1">
                <a:solidFill>
                  <a:schemeClr val="accent1"/>
                </a:solidFill>
              </a:rPr>
              <a:t>SPOTA,CRANE,Trilenium</a:t>
            </a:r>
            <a:endParaRPr lang="hr-HR" dirty="0">
              <a:solidFill>
                <a:schemeClr val="accent1"/>
              </a:solidFill>
            </a:endParaRPr>
          </a:p>
          <a:p>
            <a:pPr marL="0" lvl="0" indent="0" algn="l" rtl="0">
              <a:spcBef>
                <a:spcPts val="600"/>
              </a:spcBef>
              <a:spcAft>
                <a:spcPts val="0"/>
              </a:spcAft>
              <a:buNone/>
            </a:pPr>
            <a:endParaRPr dirty="0"/>
          </a:p>
        </p:txBody>
      </p:sp>
      <p:sp>
        <p:nvSpPr>
          <p:cNvPr id="180" name="Google Shape;180;p22"/>
          <p:cNvSpPr txBox="1">
            <a:spLocks noGrp="1"/>
          </p:cNvSpPr>
          <p:nvPr>
            <p:ph type="sldNum" idx="12"/>
          </p:nvPr>
        </p:nvSpPr>
        <p:spPr>
          <a:xfrm>
            <a:off x="8760475" y="4759953"/>
            <a:ext cx="383400" cy="383400"/>
          </a:xfrm>
          <a:prstGeom prst="rect">
            <a:avLst/>
          </a:prstGeom>
        </p:spPr>
        <p:txBody>
          <a:bodyPr spcFirstLastPara="1" wrap="square" lIns="0" tIns="0" rIns="0" bIns="0" anchor="ctr" anchorCtr="0">
            <a:noAutofit/>
          </a:bodyPr>
          <a:lstStyle/>
          <a:p>
            <a:pPr marL="0" lvl="0" indent="0" algn="ctr" rtl="0">
              <a:spcBef>
                <a:spcPts val="0"/>
              </a:spcBef>
              <a:spcAft>
                <a:spcPts val="0"/>
              </a:spcAft>
              <a:buNone/>
            </a:pPr>
            <a:fld id="{00000000-1234-1234-1234-123412341234}" type="slidenum">
              <a:rPr lang="en"/>
              <a:t>18</a:t>
            </a:fld>
            <a:endParaRPr/>
          </a:p>
        </p:txBody>
      </p:sp>
      <p:pic>
        <p:nvPicPr>
          <p:cNvPr id="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3131" y="2031416"/>
            <a:ext cx="2384244" cy="125365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28500" y="3209099"/>
            <a:ext cx="3810000" cy="12001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42507" y="459249"/>
            <a:ext cx="2705100" cy="168592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Google Shape;592;p39"/>
          <p:cNvSpPr/>
          <p:nvPr/>
        </p:nvSpPr>
        <p:spPr>
          <a:xfrm>
            <a:off x="3212515" y="2031701"/>
            <a:ext cx="340844" cy="340865"/>
          </a:xfrm>
          <a:custGeom>
            <a:avLst/>
            <a:gdLst/>
            <a:ahLst/>
            <a:cxnLst/>
            <a:rect l="l" t="t" r="r" b="b"/>
            <a:pathLst>
              <a:path w="16221" h="16222" fill="none" extrusionOk="0">
                <a:moveTo>
                  <a:pt x="0" y="8111"/>
                </a:moveTo>
                <a:lnTo>
                  <a:pt x="0" y="8111"/>
                </a:lnTo>
                <a:lnTo>
                  <a:pt x="0" y="7697"/>
                </a:lnTo>
                <a:lnTo>
                  <a:pt x="49" y="7283"/>
                </a:lnTo>
                <a:lnTo>
                  <a:pt x="98" y="6869"/>
                </a:lnTo>
                <a:lnTo>
                  <a:pt x="171" y="6479"/>
                </a:lnTo>
                <a:lnTo>
                  <a:pt x="244" y="6090"/>
                </a:lnTo>
                <a:lnTo>
                  <a:pt x="366" y="5700"/>
                </a:lnTo>
                <a:lnTo>
                  <a:pt x="487" y="5335"/>
                </a:lnTo>
                <a:lnTo>
                  <a:pt x="634" y="4945"/>
                </a:lnTo>
                <a:lnTo>
                  <a:pt x="804" y="4604"/>
                </a:lnTo>
                <a:lnTo>
                  <a:pt x="975" y="4239"/>
                </a:lnTo>
                <a:lnTo>
                  <a:pt x="1169" y="3898"/>
                </a:lnTo>
                <a:lnTo>
                  <a:pt x="1389" y="3581"/>
                </a:lnTo>
                <a:lnTo>
                  <a:pt x="1608" y="3264"/>
                </a:lnTo>
                <a:lnTo>
                  <a:pt x="1851" y="2948"/>
                </a:lnTo>
                <a:lnTo>
                  <a:pt x="2119" y="2656"/>
                </a:lnTo>
                <a:lnTo>
                  <a:pt x="2387" y="2388"/>
                </a:lnTo>
                <a:lnTo>
                  <a:pt x="2655" y="2120"/>
                </a:lnTo>
                <a:lnTo>
                  <a:pt x="2947" y="1852"/>
                </a:lnTo>
                <a:lnTo>
                  <a:pt x="3264" y="1608"/>
                </a:lnTo>
                <a:lnTo>
                  <a:pt x="3581" y="1389"/>
                </a:lnTo>
                <a:lnTo>
                  <a:pt x="3897" y="1170"/>
                </a:lnTo>
                <a:lnTo>
                  <a:pt x="4238" y="975"/>
                </a:lnTo>
                <a:lnTo>
                  <a:pt x="4603" y="805"/>
                </a:lnTo>
                <a:lnTo>
                  <a:pt x="4944" y="634"/>
                </a:lnTo>
                <a:lnTo>
                  <a:pt x="5334" y="488"/>
                </a:lnTo>
                <a:lnTo>
                  <a:pt x="5699" y="366"/>
                </a:lnTo>
                <a:lnTo>
                  <a:pt x="6089" y="244"/>
                </a:lnTo>
                <a:lnTo>
                  <a:pt x="6479" y="171"/>
                </a:lnTo>
                <a:lnTo>
                  <a:pt x="6868" y="98"/>
                </a:lnTo>
                <a:lnTo>
                  <a:pt x="7282" y="50"/>
                </a:lnTo>
                <a:lnTo>
                  <a:pt x="7696" y="1"/>
                </a:lnTo>
                <a:lnTo>
                  <a:pt x="8111" y="1"/>
                </a:lnTo>
                <a:lnTo>
                  <a:pt x="8111" y="1"/>
                </a:lnTo>
                <a:lnTo>
                  <a:pt x="8525" y="1"/>
                </a:lnTo>
                <a:lnTo>
                  <a:pt x="8939" y="50"/>
                </a:lnTo>
                <a:lnTo>
                  <a:pt x="9353" y="98"/>
                </a:lnTo>
                <a:lnTo>
                  <a:pt x="9742" y="171"/>
                </a:lnTo>
                <a:lnTo>
                  <a:pt x="10132" y="244"/>
                </a:lnTo>
                <a:lnTo>
                  <a:pt x="10522" y="366"/>
                </a:lnTo>
                <a:lnTo>
                  <a:pt x="10911" y="488"/>
                </a:lnTo>
                <a:lnTo>
                  <a:pt x="11277" y="634"/>
                </a:lnTo>
                <a:lnTo>
                  <a:pt x="11618" y="805"/>
                </a:lnTo>
                <a:lnTo>
                  <a:pt x="11983" y="975"/>
                </a:lnTo>
                <a:lnTo>
                  <a:pt x="12324" y="1170"/>
                </a:lnTo>
                <a:lnTo>
                  <a:pt x="12641" y="1389"/>
                </a:lnTo>
                <a:lnTo>
                  <a:pt x="12957" y="1608"/>
                </a:lnTo>
                <a:lnTo>
                  <a:pt x="13274" y="1852"/>
                </a:lnTo>
                <a:lnTo>
                  <a:pt x="13566" y="2120"/>
                </a:lnTo>
                <a:lnTo>
                  <a:pt x="13834" y="2388"/>
                </a:lnTo>
                <a:lnTo>
                  <a:pt x="14126" y="2656"/>
                </a:lnTo>
                <a:lnTo>
                  <a:pt x="14370" y="2948"/>
                </a:lnTo>
                <a:lnTo>
                  <a:pt x="14613" y="3264"/>
                </a:lnTo>
                <a:lnTo>
                  <a:pt x="14832" y="3581"/>
                </a:lnTo>
                <a:lnTo>
                  <a:pt x="15052" y="3898"/>
                </a:lnTo>
                <a:lnTo>
                  <a:pt x="15247" y="4239"/>
                </a:lnTo>
                <a:lnTo>
                  <a:pt x="15417" y="4604"/>
                </a:lnTo>
                <a:lnTo>
                  <a:pt x="15587" y="4945"/>
                </a:lnTo>
                <a:lnTo>
                  <a:pt x="15734" y="5335"/>
                </a:lnTo>
                <a:lnTo>
                  <a:pt x="15855" y="5700"/>
                </a:lnTo>
                <a:lnTo>
                  <a:pt x="15977" y="6090"/>
                </a:lnTo>
                <a:lnTo>
                  <a:pt x="16050" y="6479"/>
                </a:lnTo>
                <a:lnTo>
                  <a:pt x="16123" y="6869"/>
                </a:lnTo>
                <a:lnTo>
                  <a:pt x="16172" y="7283"/>
                </a:lnTo>
                <a:lnTo>
                  <a:pt x="16221" y="7697"/>
                </a:lnTo>
                <a:lnTo>
                  <a:pt x="16221" y="8111"/>
                </a:lnTo>
                <a:lnTo>
                  <a:pt x="16221" y="8111"/>
                </a:lnTo>
                <a:lnTo>
                  <a:pt x="16221" y="8525"/>
                </a:lnTo>
                <a:lnTo>
                  <a:pt x="16172" y="8939"/>
                </a:lnTo>
                <a:lnTo>
                  <a:pt x="16123" y="9353"/>
                </a:lnTo>
                <a:lnTo>
                  <a:pt x="16050" y="9743"/>
                </a:lnTo>
                <a:lnTo>
                  <a:pt x="15977" y="10133"/>
                </a:lnTo>
                <a:lnTo>
                  <a:pt x="15855" y="10522"/>
                </a:lnTo>
                <a:lnTo>
                  <a:pt x="15734" y="10888"/>
                </a:lnTo>
                <a:lnTo>
                  <a:pt x="15587" y="11277"/>
                </a:lnTo>
                <a:lnTo>
                  <a:pt x="15417" y="11618"/>
                </a:lnTo>
                <a:lnTo>
                  <a:pt x="15247" y="11984"/>
                </a:lnTo>
                <a:lnTo>
                  <a:pt x="15052" y="12324"/>
                </a:lnTo>
                <a:lnTo>
                  <a:pt x="14832" y="12641"/>
                </a:lnTo>
                <a:lnTo>
                  <a:pt x="14613" y="12958"/>
                </a:lnTo>
                <a:lnTo>
                  <a:pt x="14370" y="13274"/>
                </a:lnTo>
                <a:lnTo>
                  <a:pt x="14126" y="13567"/>
                </a:lnTo>
                <a:lnTo>
                  <a:pt x="13834" y="13835"/>
                </a:lnTo>
                <a:lnTo>
                  <a:pt x="13566" y="14102"/>
                </a:lnTo>
                <a:lnTo>
                  <a:pt x="13274" y="14370"/>
                </a:lnTo>
                <a:lnTo>
                  <a:pt x="12957" y="14614"/>
                </a:lnTo>
                <a:lnTo>
                  <a:pt x="12641" y="14833"/>
                </a:lnTo>
                <a:lnTo>
                  <a:pt x="12324" y="15052"/>
                </a:lnTo>
                <a:lnTo>
                  <a:pt x="11983" y="15247"/>
                </a:lnTo>
                <a:lnTo>
                  <a:pt x="11618" y="15418"/>
                </a:lnTo>
                <a:lnTo>
                  <a:pt x="11277" y="15588"/>
                </a:lnTo>
                <a:lnTo>
                  <a:pt x="10911" y="15734"/>
                </a:lnTo>
                <a:lnTo>
                  <a:pt x="10522" y="15856"/>
                </a:lnTo>
                <a:lnTo>
                  <a:pt x="10132" y="15978"/>
                </a:lnTo>
                <a:lnTo>
                  <a:pt x="9742" y="16051"/>
                </a:lnTo>
                <a:lnTo>
                  <a:pt x="9353" y="16124"/>
                </a:lnTo>
                <a:lnTo>
                  <a:pt x="8939" y="16173"/>
                </a:lnTo>
                <a:lnTo>
                  <a:pt x="8525" y="16221"/>
                </a:lnTo>
                <a:lnTo>
                  <a:pt x="8111" y="16221"/>
                </a:lnTo>
                <a:lnTo>
                  <a:pt x="8111" y="16221"/>
                </a:lnTo>
                <a:lnTo>
                  <a:pt x="7696" y="16221"/>
                </a:lnTo>
                <a:lnTo>
                  <a:pt x="7282" y="16173"/>
                </a:lnTo>
                <a:lnTo>
                  <a:pt x="6868" y="16124"/>
                </a:lnTo>
                <a:lnTo>
                  <a:pt x="6479" y="16051"/>
                </a:lnTo>
                <a:lnTo>
                  <a:pt x="6089" y="15978"/>
                </a:lnTo>
                <a:lnTo>
                  <a:pt x="5699" y="15856"/>
                </a:lnTo>
                <a:lnTo>
                  <a:pt x="5334" y="15734"/>
                </a:lnTo>
                <a:lnTo>
                  <a:pt x="4944" y="15588"/>
                </a:lnTo>
                <a:lnTo>
                  <a:pt x="4603" y="15418"/>
                </a:lnTo>
                <a:lnTo>
                  <a:pt x="4238" y="15247"/>
                </a:lnTo>
                <a:lnTo>
                  <a:pt x="3897" y="15052"/>
                </a:lnTo>
                <a:lnTo>
                  <a:pt x="3581" y="14833"/>
                </a:lnTo>
                <a:lnTo>
                  <a:pt x="3264" y="14614"/>
                </a:lnTo>
                <a:lnTo>
                  <a:pt x="2947" y="14370"/>
                </a:lnTo>
                <a:lnTo>
                  <a:pt x="2655" y="14102"/>
                </a:lnTo>
                <a:lnTo>
                  <a:pt x="2387" y="13835"/>
                </a:lnTo>
                <a:lnTo>
                  <a:pt x="2119" y="13567"/>
                </a:lnTo>
                <a:lnTo>
                  <a:pt x="1851" y="13274"/>
                </a:lnTo>
                <a:lnTo>
                  <a:pt x="1608" y="12958"/>
                </a:lnTo>
                <a:lnTo>
                  <a:pt x="1389" y="12641"/>
                </a:lnTo>
                <a:lnTo>
                  <a:pt x="1169" y="12324"/>
                </a:lnTo>
                <a:lnTo>
                  <a:pt x="975" y="11984"/>
                </a:lnTo>
                <a:lnTo>
                  <a:pt x="804" y="11618"/>
                </a:lnTo>
                <a:lnTo>
                  <a:pt x="634" y="11277"/>
                </a:lnTo>
                <a:lnTo>
                  <a:pt x="487" y="10888"/>
                </a:lnTo>
                <a:lnTo>
                  <a:pt x="366" y="10522"/>
                </a:lnTo>
                <a:lnTo>
                  <a:pt x="244" y="10133"/>
                </a:lnTo>
                <a:lnTo>
                  <a:pt x="171" y="9743"/>
                </a:lnTo>
                <a:lnTo>
                  <a:pt x="98" y="9353"/>
                </a:lnTo>
                <a:lnTo>
                  <a:pt x="49" y="8939"/>
                </a:lnTo>
                <a:lnTo>
                  <a:pt x="0" y="8525"/>
                </a:lnTo>
                <a:lnTo>
                  <a:pt x="0" y="8111"/>
                </a:lnTo>
                <a:lnTo>
                  <a:pt x="0" y="8111"/>
                </a:lnTo>
                <a:close/>
                <a:moveTo>
                  <a:pt x="7234" y="11180"/>
                </a:moveTo>
                <a:lnTo>
                  <a:pt x="7234" y="11180"/>
                </a:lnTo>
                <a:lnTo>
                  <a:pt x="7282" y="11180"/>
                </a:lnTo>
                <a:lnTo>
                  <a:pt x="7282" y="11180"/>
                </a:lnTo>
                <a:lnTo>
                  <a:pt x="7453" y="11155"/>
                </a:lnTo>
                <a:lnTo>
                  <a:pt x="7623" y="11082"/>
                </a:lnTo>
                <a:lnTo>
                  <a:pt x="7794" y="10985"/>
                </a:lnTo>
                <a:lnTo>
                  <a:pt x="7916" y="10863"/>
                </a:lnTo>
                <a:lnTo>
                  <a:pt x="12007" y="6747"/>
                </a:lnTo>
                <a:lnTo>
                  <a:pt x="12007" y="6747"/>
                </a:lnTo>
                <a:lnTo>
                  <a:pt x="12105" y="6625"/>
                </a:lnTo>
                <a:lnTo>
                  <a:pt x="12153" y="6504"/>
                </a:lnTo>
                <a:lnTo>
                  <a:pt x="12202" y="6358"/>
                </a:lnTo>
                <a:lnTo>
                  <a:pt x="12202" y="6211"/>
                </a:lnTo>
                <a:lnTo>
                  <a:pt x="12202" y="6211"/>
                </a:lnTo>
                <a:lnTo>
                  <a:pt x="12178" y="6017"/>
                </a:lnTo>
                <a:lnTo>
                  <a:pt x="12129" y="5822"/>
                </a:lnTo>
                <a:lnTo>
                  <a:pt x="12032" y="5676"/>
                </a:lnTo>
                <a:lnTo>
                  <a:pt x="11886" y="5529"/>
                </a:lnTo>
                <a:lnTo>
                  <a:pt x="11886" y="5529"/>
                </a:lnTo>
                <a:lnTo>
                  <a:pt x="11764" y="5432"/>
                </a:lnTo>
                <a:lnTo>
                  <a:pt x="11618" y="5383"/>
                </a:lnTo>
                <a:lnTo>
                  <a:pt x="11472" y="5335"/>
                </a:lnTo>
                <a:lnTo>
                  <a:pt x="11325" y="5335"/>
                </a:lnTo>
                <a:lnTo>
                  <a:pt x="11325" y="5335"/>
                </a:lnTo>
                <a:lnTo>
                  <a:pt x="11131" y="5359"/>
                </a:lnTo>
                <a:lnTo>
                  <a:pt x="10960" y="5408"/>
                </a:lnTo>
                <a:lnTo>
                  <a:pt x="10790" y="5505"/>
                </a:lnTo>
                <a:lnTo>
                  <a:pt x="10643" y="5651"/>
                </a:lnTo>
                <a:lnTo>
                  <a:pt x="7161" y="8988"/>
                </a:lnTo>
                <a:lnTo>
                  <a:pt x="5797" y="7648"/>
                </a:lnTo>
                <a:lnTo>
                  <a:pt x="5797" y="7648"/>
                </a:lnTo>
                <a:lnTo>
                  <a:pt x="5675" y="7527"/>
                </a:lnTo>
                <a:lnTo>
                  <a:pt x="5505" y="7454"/>
                </a:lnTo>
                <a:lnTo>
                  <a:pt x="5358" y="7405"/>
                </a:lnTo>
                <a:lnTo>
                  <a:pt x="5188" y="7380"/>
                </a:lnTo>
                <a:lnTo>
                  <a:pt x="5188" y="7380"/>
                </a:lnTo>
                <a:lnTo>
                  <a:pt x="5017" y="7405"/>
                </a:lnTo>
                <a:lnTo>
                  <a:pt x="4847" y="7454"/>
                </a:lnTo>
                <a:lnTo>
                  <a:pt x="4701" y="7527"/>
                </a:lnTo>
                <a:lnTo>
                  <a:pt x="4555" y="7648"/>
                </a:lnTo>
                <a:lnTo>
                  <a:pt x="4555" y="7648"/>
                </a:lnTo>
                <a:lnTo>
                  <a:pt x="4457" y="7770"/>
                </a:lnTo>
                <a:lnTo>
                  <a:pt x="4360" y="7916"/>
                </a:lnTo>
                <a:lnTo>
                  <a:pt x="4311" y="8087"/>
                </a:lnTo>
                <a:lnTo>
                  <a:pt x="4311" y="8257"/>
                </a:lnTo>
                <a:lnTo>
                  <a:pt x="4311" y="8257"/>
                </a:lnTo>
                <a:lnTo>
                  <a:pt x="4311" y="8428"/>
                </a:lnTo>
                <a:lnTo>
                  <a:pt x="4360" y="8598"/>
                </a:lnTo>
                <a:lnTo>
                  <a:pt x="4457" y="8744"/>
                </a:lnTo>
                <a:lnTo>
                  <a:pt x="4555" y="8890"/>
                </a:lnTo>
                <a:lnTo>
                  <a:pt x="6601" y="10936"/>
                </a:lnTo>
                <a:lnTo>
                  <a:pt x="6601" y="10936"/>
                </a:lnTo>
                <a:lnTo>
                  <a:pt x="6747" y="11034"/>
                </a:lnTo>
                <a:lnTo>
                  <a:pt x="6893" y="11131"/>
                </a:lnTo>
                <a:lnTo>
                  <a:pt x="7063" y="11180"/>
                </a:lnTo>
                <a:lnTo>
                  <a:pt x="7234" y="11180"/>
                </a:lnTo>
                <a:lnTo>
                  <a:pt x="7234" y="11180"/>
                </a:lnTo>
                <a:close/>
              </a:path>
            </a:pathLst>
          </a:custGeom>
          <a:ln>
            <a:headEnd type="none" w="sm" len="sm"/>
            <a:tailEnd type="none" w="sm" len="sm"/>
          </a:ln>
        </p:spPr>
        <p:style>
          <a:lnRef idx="2">
            <a:schemeClr val="accent3">
              <a:shade val="50000"/>
            </a:schemeClr>
          </a:lnRef>
          <a:fillRef idx="1">
            <a:schemeClr val="accent3"/>
          </a:fillRef>
          <a:effectRef idx="0">
            <a:schemeClr val="accent3"/>
          </a:effectRef>
          <a:fontRef idx="minor">
            <a:schemeClr val="lt1"/>
          </a:fontRef>
        </p:style>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61572016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sp>
        <p:nvSpPr>
          <p:cNvPr id="176" name="Google Shape;176;p22"/>
          <p:cNvSpPr txBox="1">
            <a:spLocks noGrp="1"/>
          </p:cNvSpPr>
          <p:nvPr>
            <p:ph type="title"/>
          </p:nvPr>
        </p:nvSpPr>
        <p:spPr>
          <a:xfrm>
            <a:off x="457200" y="0"/>
            <a:ext cx="3171300" cy="1418400"/>
          </a:xfrm>
          <a:prstGeom prst="rect">
            <a:avLst/>
          </a:prstGeom>
        </p:spPr>
        <p:txBody>
          <a:bodyPr spcFirstLastPara="1" wrap="square" lIns="0" tIns="0" rIns="0" bIns="0" anchor="ctr" anchorCtr="0">
            <a:noAutofit/>
          </a:bodyPr>
          <a:lstStyle/>
          <a:p>
            <a:pPr lvl="0"/>
            <a:r>
              <a:rPr lang="hr-HR" sz="3200" dirty="0" err="1">
                <a:solidFill>
                  <a:schemeClr val="tx2">
                    <a:lumMod val="25000"/>
                  </a:schemeClr>
                </a:solidFill>
              </a:rPr>
              <a:t>Yuri</a:t>
            </a:r>
            <a:r>
              <a:rPr lang="hr-HR" sz="3200" dirty="0">
                <a:solidFill>
                  <a:schemeClr val="accent1"/>
                </a:solidFill>
              </a:rPr>
              <a:t> </a:t>
            </a:r>
            <a:r>
              <a:rPr lang="hr-HR" sz="3200" dirty="0" err="1">
                <a:solidFill>
                  <a:schemeClr val="accent1"/>
                </a:solidFill>
              </a:rPr>
              <a:t>Milner</a:t>
            </a:r>
            <a:endParaRPr sz="2800" dirty="0"/>
          </a:p>
        </p:txBody>
      </p:sp>
      <p:sp>
        <p:nvSpPr>
          <p:cNvPr id="177" name="Google Shape;177;p22"/>
          <p:cNvSpPr txBox="1">
            <a:spLocks noGrp="1"/>
          </p:cNvSpPr>
          <p:nvPr>
            <p:ph type="body" idx="1"/>
          </p:nvPr>
        </p:nvSpPr>
        <p:spPr>
          <a:xfrm>
            <a:off x="913175" y="1746150"/>
            <a:ext cx="2224200" cy="2633700"/>
          </a:xfrm>
          <a:prstGeom prst="rect">
            <a:avLst/>
          </a:prstGeom>
        </p:spPr>
        <p:txBody>
          <a:bodyPr spcFirstLastPara="1" wrap="square" lIns="0" tIns="0" rIns="0" bIns="0" anchor="t" anchorCtr="0">
            <a:noAutofit/>
          </a:bodyPr>
          <a:lstStyle/>
          <a:p>
            <a:pPr marL="0" indent="0">
              <a:buNone/>
            </a:pPr>
            <a:r>
              <a:rPr lang="hr-HR" sz="2000" dirty="0"/>
              <a:t>Osnivač tvrtke Mail.ru </a:t>
            </a:r>
            <a:r>
              <a:rPr lang="hr-HR" sz="2000" dirty="0" err="1" smtClean="0"/>
              <a:t>Group.te</a:t>
            </a:r>
            <a:r>
              <a:rPr lang="hr-HR" sz="2000" dirty="0" smtClean="0"/>
              <a:t> </a:t>
            </a:r>
            <a:r>
              <a:rPr lang="hr-HR" sz="2000" dirty="0"/>
              <a:t>investicijske tvrtke DST Global</a:t>
            </a:r>
          </a:p>
          <a:p>
            <a:pPr marL="0" lvl="0" indent="0" algn="l" rtl="0">
              <a:spcBef>
                <a:spcPts val="600"/>
              </a:spcBef>
              <a:spcAft>
                <a:spcPts val="0"/>
              </a:spcAft>
              <a:buNone/>
            </a:pPr>
            <a:endParaRPr dirty="0"/>
          </a:p>
        </p:txBody>
      </p:sp>
      <p:sp>
        <p:nvSpPr>
          <p:cNvPr id="180" name="Google Shape;180;p22"/>
          <p:cNvSpPr txBox="1">
            <a:spLocks noGrp="1"/>
          </p:cNvSpPr>
          <p:nvPr>
            <p:ph type="sldNum" idx="12"/>
          </p:nvPr>
        </p:nvSpPr>
        <p:spPr>
          <a:xfrm>
            <a:off x="8760475" y="4759953"/>
            <a:ext cx="383400" cy="383400"/>
          </a:xfrm>
          <a:prstGeom prst="rect">
            <a:avLst/>
          </a:prstGeom>
        </p:spPr>
        <p:txBody>
          <a:bodyPr spcFirstLastPara="1" wrap="square" lIns="0" tIns="0" rIns="0" bIns="0" anchor="ctr" anchorCtr="0">
            <a:noAutofit/>
          </a:bodyPr>
          <a:lstStyle/>
          <a:p>
            <a:pPr marL="0" lvl="0" indent="0" algn="ctr" rtl="0">
              <a:spcBef>
                <a:spcPts val="0"/>
              </a:spcBef>
              <a:spcAft>
                <a:spcPts val="0"/>
              </a:spcAft>
              <a:buNone/>
            </a:pPr>
            <a:fld id="{00000000-1234-1234-1234-123412341234}" type="slidenum">
              <a:rPr lang="en"/>
              <a:t>19</a:t>
            </a:fld>
            <a:endParaRPr/>
          </a:p>
        </p:txBody>
      </p:sp>
      <p:pic>
        <p:nvPicPr>
          <p:cNvPr id="9"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b="25463"/>
          <a:stretch/>
        </p:blipFill>
        <p:spPr bwMode="auto">
          <a:xfrm>
            <a:off x="928008" y="3205162"/>
            <a:ext cx="3238500" cy="10507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51021" y="451408"/>
            <a:ext cx="2619375" cy="1743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50796" y="2463711"/>
            <a:ext cx="3600450" cy="12668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Google Shape;592;p39"/>
          <p:cNvSpPr/>
          <p:nvPr/>
        </p:nvSpPr>
        <p:spPr>
          <a:xfrm>
            <a:off x="587164" y="1800483"/>
            <a:ext cx="340844" cy="340865"/>
          </a:xfrm>
          <a:custGeom>
            <a:avLst/>
            <a:gdLst/>
            <a:ahLst/>
            <a:cxnLst/>
            <a:rect l="l" t="t" r="r" b="b"/>
            <a:pathLst>
              <a:path w="16221" h="16222" fill="none" extrusionOk="0">
                <a:moveTo>
                  <a:pt x="0" y="8111"/>
                </a:moveTo>
                <a:lnTo>
                  <a:pt x="0" y="8111"/>
                </a:lnTo>
                <a:lnTo>
                  <a:pt x="0" y="7697"/>
                </a:lnTo>
                <a:lnTo>
                  <a:pt x="49" y="7283"/>
                </a:lnTo>
                <a:lnTo>
                  <a:pt x="98" y="6869"/>
                </a:lnTo>
                <a:lnTo>
                  <a:pt x="171" y="6479"/>
                </a:lnTo>
                <a:lnTo>
                  <a:pt x="244" y="6090"/>
                </a:lnTo>
                <a:lnTo>
                  <a:pt x="366" y="5700"/>
                </a:lnTo>
                <a:lnTo>
                  <a:pt x="487" y="5335"/>
                </a:lnTo>
                <a:lnTo>
                  <a:pt x="634" y="4945"/>
                </a:lnTo>
                <a:lnTo>
                  <a:pt x="804" y="4604"/>
                </a:lnTo>
                <a:lnTo>
                  <a:pt x="975" y="4239"/>
                </a:lnTo>
                <a:lnTo>
                  <a:pt x="1169" y="3898"/>
                </a:lnTo>
                <a:lnTo>
                  <a:pt x="1389" y="3581"/>
                </a:lnTo>
                <a:lnTo>
                  <a:pt x="1608" y="3264"/>
                </a:lnTo>
                <a:lnTo>
                  <a:pt x="1851" y="2948"/>
                </a:lnTo>
                <a:lnTo>
                  <a:pt x="2119" y="2656"/>
                </a:lnTo>
                <a:lnTo>
                  <a:pt x="2387" y="2388"/>
                </a:lnTo>
                <a:lnTo>
                  <a:pt x="2655" y="2120"/>
                </a:lnTo>
                <a:lnTo>
                  <a:pt x="2947" y="1852"/>
                </a:lnTo>
                <a:lnTo>
                  <a:pt x="3264" y="1608"/>
                </a:lnTo>
                <a:lnTo>
                  <a:pt x="3581" y="1389"/>
                </a:lnTo>
                <a:lnTo>
                  <a:pt x="3897" y="1170"/>
                </a:lnTo>
                <a:lnTo>
                  <a:pt x="4238" y="975"/>
                </a:lnTo>
                <a:lnTo>
                  <a:pt x="4603" y="805"/>
                </a:lnTo>
                <a:lnTo>
                  <a:pt x="4944" y="634"/>
                </a:lnTo>
                <a:lnTo>
                  <a:pt x="5334" y="488"/>
                </a:lnTo>
                <a:lnTo>
                  <a:pt x="5699" y="366"/>
                </a:lnTo>
                <a:lnTo>
                  <a:pt x="6089" y="244"/>
                </a:lnTo>
                <a:lnTo>
                  <a:pt x="6479" y="171"/>
                </a:lnTo>
                <a:lnTo>
                  <a:pt x="6868" y="98"/>
                </a:lnTo>
                <a:lnTo>
                  <a:pt x="7282" y="50"/>
                </a:lnTo>
                <a:lnTo>
                  <a:pt x="7696" y="1"/>
                </a:lnTo>
                <a:lnTo>
                  <a:pt x="8111" y="1"/>
                </a:lnTo>
                <a:lnTo>
                  <a:pt x="8111" y="1"/>
                </a:lnTo>
                <a:lnTo>
                  <a:pt x="8525" y="1"/>
                </a:lnTo>
                <a:lnTo>
                  <a:pt x="8939" y="50"/>
                </a:lnTo>
                <a:lnTo>
                  <a:pt x="9353" y="98"/>
                </a:lnTo>
                <a:lnTo>
                  <a:pt x="9742" y="171"/>
                </a:lnTo>
                <a:lnTo>
                  <a:pt x="10132" y="244"/>
                </a:lnTo>
                <a:lnTo>
                  <a:pt x="10522" y="366"/>
                </a:lnTo>
                <a:lnTo>
                  <a:pt x="10911" y="488"/>
                </a:lnTo>
                <a:lnTo>
                  <a:pt x="11277" y="634"/>
                </a:lnTo>
                <a:lnTo>
                  <a:pt x="11618" y="805"/>
                </a:lnTo>
                <a:lnTo>
                  <a:pt x="11983" y="975"/>
                </a:lnTo>
                <a:lnTo>
                  <a:pt x="12324" y="1170"/>
                </a:lnTo>
                <a:lnTo>
                  <a:pt x="12641" y="1389"/>
                </a:lnTo>
                <a:lnTo>
                  <a:pt x="12957" y="1608"/>
                </a:lnTo>
                <a:lnTo>
                  <a:pt x="13274" y="1852"/>
                </a:lnTo>
                <a:lnTo>
                  <a:pt x="13566" y="2120"/>
                </a:lnTo>
                <a:lnTo>
                  <a:pt x="13834" y="2388"/>
                </a:lnTo>
                <a:lnTo>
                  <a:pt x="14126" y="2656"/>
                </a:lnTo>
                <a:lnTo>
                  <a:pt x="14370" y="2948"/>
                </a:lnTo>
                <a:lnTo>
                  <a:pt x="14613" y="3264"/>
                </a:lnTo>
                <a:lnTo>
                  <a:pt x="14832" y="3581"/>
                </a:lnTo>
                <a:lnTo>
                  <a:pt x="15052" y="3898"/>
                </a:lnTo>
                <a:lnTo>
                  <a:pt x="15247" y="4239"/>
                </a:lnTo>
                <a:lnTo>
                  <a:pt x="15417" y="4604"/>
                </a:lnTo>
                <a:lnTo>
                  <a:pt x="15587" y="4945"/>
                </a:lnTo>
                <a:lnTo>
                  <a:pt x="15734" y="5335"/>
                </a:lnTo>
                <a:lnTo>
                  <a:pt x="15855" y="5700"/>
                </a:lnTo>
                <a:lnTo>
                  <a:pt x="15977" y="6090"/>
                </a:lnTo>
                <a:lnTo>
                  <a:pt x="16050" y="6479"/>
                </a:lnTo>
                <a:lnTo>
                  <a:pt x="16123" y="6869"/>
                </a:lnTo>
                <a:lnTo>
                  <a:pt x="16172" y="7283"/>
                </a:lnTo>
                <a:lnTo>
                  <a:pt x="16221" y="7697"/>
                </a:lnTo>
                <a:lnTo>
                  <a:pt x="16221" y="8111"/>
                </a:lnTo>
                <a:lnTo>
                  <a:pt x="16221" y="8111"/>
                </a:lnTo>
                <a:lnTo>
                  <a:pt x="16221" y="8525"/>
                </a:lnTo>
                <a:lnTo>
                  <a:pt x="16172" y="8939"/>
                </a:lnTo>
                <a:lnTo>
                  <a:pt x="16123" y="9353"/>
                </a:lnTo>
                <a:lnTo>
                  <a:pt x="16050" y="9743"/>
                </a:lnTo>
                <a:lnTo>
                  <a:pt x="15977" y="10133"/>
                </a:lnTo>
                <a:lnTo>
                  <a:pt x="15855" y="10522"/>
                </a:lnTo>
                <a:lnTo>
                  <a:pt x="15734" y="10888"/>
                </a:lnTo>
                <a:lnTo>
                  <a:pt x="15587" y="11277"/>
                </a:lnTo>
                <a:lnTo>
                  <a:pt x="15417" y="11618"/>
                </a:lnTo>
                <a:lnTo>
                  <a:pt x="15247" y="11984"/>
                </a:lnTo>
                <a:lnTo>
                  <a:pt x="15052" y="12324"/>
                </a:lnTo>
                <a:lnTo>
                  <a:pt x="14832" y="12641"/>
                </a:lnTo>
                <a:lnTo>
                  <a:pt x="14613" y="12958"/>
                </a:lnTo>
                <a:lnTo>
                  <a:pt x="14370" y="13274"/>
                </a:lnTo>
                <a:lnTo>
                  <a:pt x="14126" y="13567"/>
                </a:lnTo>
                <a:lnTo>
                  <a:pt x="13834" y="13835"/>
                </a:lnTo>
                <a:lnTo>
                  <a:pt x="13566" y="14102"/>
                </a:lnTo>
                <a:lnTo>
                  <a:pt x="13274" y="14370"/>
                </a:lnTo>
                <a:lnTo>
                  <a:pt x="12957" y="14614"/>
                </a:lnTo>
                <a:lnTo>
                  <a:pt x="12641" y="14833"/>
                </a:lnTo>
                <a:lnTo>
                  <a:pt x="12324" y="15052"/>
                </a:lnTo>
                <a:lnTo>
                  <a:pt x="11983" y="15247"/>
                </a:lnTo>
                <a:lnTo>
                  <a:pt x="11618" y="15418"/>
                </a:lnTo>
                <a:lnTo>
                  <a:pt x="11277" y="15588"/>
                </a:lnTo>
                <a:lnTo>
                  <a:pt x="10911" y="15734"/>
                </a:lnTo>
                <a:lnTo>
                  <a:pt x="10522" y="15856"/>
                </a:lnTo>
                <a:lnTo>
                  <a:pt x="10132" y="15978"/>
                </a:lnTo>
                <a:lnTo>
                  <a:pt x="9742" y="16051"/>
                </a:lnTo>
                <a:lnTo>
                  <a:pt x="9353" y="16124"/>
                </a:lnTo>
                <a:lnTo>
                  <a:pt x="8939" y="16173"/>
                </a:lnTo>
                <a:lnTo>
                  <a:pt x="8525" y="16221"/>
                </a:lnTo>
                <a:lnTo>
                  <a:pt x="8111" y="16221"/>
                </a:lnTo>
                <a:lnTo>
                  <a:pt x="8111" y="16221"/>
                </a:lnTo>
                <a:lnTo>
                  <a:pt x="7696" y="16221"/>
                </a:lnTo>
                <a:lnTo>
                  <a:pt x="7282" y="16173"/>
                </a:lnTo>
                <a:lnTo>
                  <a:pt x="6868" y="16124"/>
                </a:lnTo>
                <a:lnTo>
                  <a:pt x="6479" y="16051"/>
                </a:lnTo>
                <a:lnTo>
                  <a:pt x="6089" y="15978"/>
                </a:lnTo>
                <a:lnTo>
                  <a:pt x="5699" y="15856"/>
                </a:lnTo>
                <a:lnTo>
                  <a:pt x="5334" y="15734"/>
                </a:lnTo>
                <a:lnTo>
                  <a:pt x="4944" y="15588"/>
                </a:lnTo>
                <a:lnTo>
                  <a:pt x="4603" y="15418"/>
                </a:lnTo>
                <a:lnTo>
                  <a:pt x="4238" y="15247"/>
                </a:lnTo>
                <a:lnTo>
                  <a:pt x="3897" y="15052"/>
                </a:lnTo>
                <a:lnTo>
                  <a:pt x="3581" y="14833"/>
                </a:lnTo>
                <a:lnTo>
                  <a:pt x="3264" y="14614"/>
                </a:lnTo>
                <a:lnTo>
                  <a:pt x="2947" y="14370"/>
                </a:lnTo>
                <a:lnTo>
                  <a:pt x="2655" y="14102"/>
                </a:lnTo>
                <a:lnTo>
                  <a:pt x="2387" y="13835"/>
                </a:lnTo>
                <a:lnTo>
                  <a:pt x="2119" y="13567"/>
                </a:lnTo>
                <a:lnTo>
                  <a:pt x="1851" y="13274"/>
                </a:lnTo>
                <a:lnTo>
                  <a:pt x="1608" y="12958"/>
                </a:lnTo>
                <a:lnTo>
                  <a:pt x="1389" y="12641"/>
                </a:lnTo>
                <a:lnTo>
                  <a:pt x="1169" y="12324"/>
                </a:lnTo>
                <a:lnTo>
                  <a:pt x="975" y="11984"/>
                </a:lnTo>
                <a:lnTo>
                  <a:pt x="804" y="11618"/>
                </a:lnTo>
                <a:lnTo>
                  <a:pt x="634" y="11277"/>
                </a:lnTo>
                <a:lnTo>
                  <a:pt x="487" y="10888"/>
                </a:lnTo>
                <a:lnTo>
                  <a:pt x="366" y="10522"/>
                </a:lnTo>
                <a:lnTo>
                  <a:pt x="244" y="10133"/>
                </a:lnTo>
                <a:lnTo>
                  <a:pt x="171" y="9743"/>
                </a:lnTo>
                <a:lnTo>
                  <a:pt x="98" y="9353"/>
                </a:lnTo>
                <a:lnTo>
                  <a:pt x="49" y="8939"/>
                </a:lnTo>
                <a:lnTo>
                  <a:pt x="0" y="8525"/>
                </a:lnTo>
                <a:lnTo>
                  <a:pt x="0" y="8111"/>
                </a:lnTo>
                <a:lnTo>
                  <a:pt x="0" y="8111"/>
                </a:lnTo>
                <a:close/>
                <a:moveTo>
                  <a:pt x="7234" y="11180"/>
                </a:moveTo>
                <a:lnTo>
                  <a:pt x="7234" y="11180"/>
                </a:lnTo>
                <a:lnTo>
                  <a:pt x="7282" y="11180"/>
                </a:lnTo>
                <a:lnTo>
                  <a:pt x="7282" y="11180"/>
                </a:lnTo>
                <a:lnTo>
                  <a:pt x="7453" y="11155"/>
                </a:lnTo>
                <a:lnTo>
                  <a:pt x="7623" y="11082"/>
                </a:lnTo>
                <a:lnTo>
                  <a:pt x="7794" y="10985"/>
                </a:lnTo>
                <a:lnTo>
                  <a:pt x="7916" y="10863"/>
                </a:lnTo>
                <a:lnTo>
                  <a:pt x="12007" y="6747"/>
                </a:lnTo>
                <a:lnTo>
                  <a:pt x="12007" y="6747"/>
                </a:lnTo>
                <a:lnTo>
                  <a:pt x="12105" y="6625"/>
                </a:lnTo>
                <a:lnTo>
                  <a:pt x="12153" y="6504"/>
                </a:lnTo>
                <a:lnTo>
                  <a:pt x="12202" y="6358"/>
                </a:lnTo>
                <a:lnTo>
                  <a:pt x="12202" y="6211"/>
                </a:lnTo>
                <a:lnTo>
                  <a:pt x="12202" y="6211"/>
                </a:lnTo>
                <a:lnTo>
                  <a:pt x="12178" y="6017"/>
                </a:lnTo>
                <a:lnTo>
                  <a:pt x="12129" y="5822"/>
                </a:lnTo>
                <a:lnTo>
                  <a:pt x="12032" y="5676"/>
                </a:lnTo>
                <a:lnTo>
                  <a:pt x="11886" y="5529"/>
                </a:lnTo>
                <a:lnTo>
                  <a:pt x="11886" y="5529"/>
                </a:lnTo>
                <a:lnTo>
                  <a:pt x="11764" y="5432"/>
                </a:lnTo>
                <a:lnTo>
                  <a:pt x="11618" y="5383"/>
                </a:lnTo>
                <a:lnTo>
                  <a:pt x="11472" y="5335"/>
                </a:lnTo>
                <a:lnTo>
                  <a:pt x="11325" y="5335"/>
                </a:lnTo>
                <a:lnTo>
                  <a:pt x="11325" y="5335"/>
                </a:lnTo>
                <a:lnTo>
                  <a:pt x="11131" y="5359"/>
                </a:lnTo>
                <a:lnTo>
                  <a:pt x="10960" y="5408"/>
                </a:lnTo>
                <a:lnTo>
                  <a:pt x="10790" y="5505"/>
                </a:lnTo>
                <a:lnTo>
                  <a:pt x="10643" y="5651"/>
                </a:lnTo>
                <a:lnTo>
                  <a:pt x="7161" y="8988"/>
                </a:lnTo>
                <a:lnTo>
                  <a:pt x="5797" y="7648"/>
                </a:lnTo>
                <a:lnTo>
                  <a:pt x="5797" y="7648"/>
                </a:lnTo>
                <a:lnTo>
                  <a:pt x="5675" y="7527"/>
                </a:lnTo>
                <a:lnTo>
                  <a:pt x="5505" y="7454"/>
                </a:lnTo>
                <a:lnTo>
                  <a:pt x="5358" y="7405"/>
                </a:lnTo>
                <a:lnTo>
                  <a:pt x="5188" y="7380"/>
                </a:lnTo>
                <a:lnTo>
                  <a:pt x="5188" y="7380"/>
                </a:lnTo>
                <a:lnTo>
                  <a:pt x="5017" y="7405"/>
                </a:lnTo>
                <a:lnTo>
                  <a:pt x="4847" y="7454"/>
                </a:lnTo>
                <a:lnTo>
                  <a:pt x="4701" y="7527"/>
                </a:lnTo>
                <a:lnTo>
                  <a:pt x="4555" y="7648"/>
                </a:lnTo>
                <a:lnTo>
                  <a:pt x="4555" y="7648"/>
                </a:lnTo>
                <a:lnTo>
                  <a:pt x="4457" y="7770"/>
                </a:lnTo>
                <a:lnTo>
                  <a:pt x="4360" y="7916"/>
                </a:lnTo>
                <a:lnTo>
                  <a:pt x="4311" y="8087"/>
                </a:lnTo>
                <a:lnTo>
                  <a:pt x="4311" y="8257"/>
                </a:lnTo>
                <a:lnTo>
                  <a:pt x="4311" y="8257"/>
                </a:lnTo>
                <a:lnTo>
                  <a:pt x="4311" y="8428"/>
                </a:lnTo>
                <a:lnTo>
                  <a:pt x="4360" y="8598"/>
                </a:lnTo>
                <a:lnTo>
                  <a:pt x="4457" y="8744"/>
                </a:lnTo>
                <a:lnTo>
                  <a:pt x="4555" y="8890"/>
                </a:lnTo>
                <a:lnTo>
                  <a:pt x="6601" y="10936"/>
                </a:lnTo>
                <a:lnTo>
                  <a:pt x="6601" y="10936"/>
                </a:lnTo>
                <a:lnTo>
                  <a:pt x="6747" y="11034"/>
                </a:lnTo>
                <a:lnTo>
                  <a:pt x="6893" y="11131"/>
                </a:lnTo>
                <a:lnTo>
                  <a:pt x="7063" y="11180"/>
                </a:lnTo>
                <a:lnTo>
                  <a:pt x="7234" y="11180"/>
                </a:lnTo>
                <a:lnTo>
                  <a:pt x="7234" y="11180"/>
                </a:lnTo>
                <a:close/>
              </a:path>
            </a:pathLst>
          </a:custGeom>
          <a:ln>
            <a:headEnd type="none" w="sm" len="sm"/>
            <a:tailEnd type="none" w="sm" len="sm"/>
          </a:ln>
        </p:spPr>
        <p:style>
          <a:lnRef idx="2">
            <a:schemeClr val="accent3">
              <a:shade val="50000"/>
            </a:schemeClr>
          </a:lnRef>
          <a:fillRef idx="1">
            <a:schemeClr val="accent3"/>
          </a:fillRef>
          <a:effectRef idx="0">
            <a:schemeClr val="accent3"/>
          </a:effectRef>
          <a:fontRef idx="minor">
            <a:schemeClr val="lt1"/>
          </a:fontRef>
        </p:style>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10252348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78"/>
        <p:cNvGrpSpPr/>
        <p:nvPr/>
      </p:nvGrpSpPr>
      <p:grpSpPr>
        <a:xfrm>
          <a:off x="0" y="0"/>
          <a:ext cx="0" cy="0"/>
          <a:chOff x="0" y="0"/>
          <a:chExt cx="0" cy="0"/>
        </a:xfrm>
      </p:grpSpPr>
      <p:sp>
        <p:nvSpPr>
          <p:cNvPr id="279" name="Google Shape;279;p31"/>
          <p:cNvSpPr txBox="1">
            <a:spLocks noGrp="1"/>
          </p:cNvSpPr>
          <p:nvPr>
            <p:ph type="title"/>
          </p:nvPr>
        </p:nvSpPr>
        <p:spPr>
          <a:xfrm>
            <a:off x="457200" y="0"/>
            <a:ext cx="3171300" cy="14184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hr-HR" dirty="0" smtClean="0">
                <a:solidFill>
                  <a:schemeClr val="accent1"/>
                </a:solidFill>
              </a:rPr>
              <a:t>Izvori:</a:t>
            </a:r>
            <a:endParaRPr dirty="0">
              <a:solidFill>
                <a:schemeClr val="accent1"/>
              </a:solidFill>
            </a:endParaRPr>
          </a:p>
        </p:txBody>
      </p:sp>
      <p:sp>
        <p:nvSpPr>
          <p:cNvPr id="280" name="Google Shape;280;p31"/>
          <p:cNvSpPr txBox="1">
            <a:spLocks noGrp="1"/>
          </p:cNvSpPr>
          <p:nvPr>
            <p:ph type="body" idx="1"/>
          </p:nvPr>
        </p:nvSpPr>
        <p:spPr>
          <a:xfrm>
            <a:off x="619662" y="1614082"/>
            <a:ext cx="4607093" cy="2991785"/>
          </a:xfrm>
          <a:prstGeom prst="rect">
            <a:avLst/>
          </a:prstGeom>
        </p:spPr>
        <p:txBody>
          <a:bodyPr spcFirstLastPara="1" wrap="square" lIns="0" tIns="0" rIns="0" bIns="0" anchor="t" anchorCtr="0">
            <a:noAutofit/>
          </a:bodyPr>
          <a:lstStyle/>
          <a:p>
            <a:pPr marL="0" lvl="0" indent="0">
              <a:buNone/>
            </a:pPr>
            <a:r>
              <a:rPr lang="hr-HR" sz="1100" dirty="0"/>
              <a:t>Poslovni anđeli u Europi, shorturl.at/suBD5 </a:t>
            </a:r>
            <a:endParaRPr lang="hr-HR" sz="1100" dirty="0" smtClean="0"/>
          </a:p>
          <a:p>
            <a:pPr marL="0" lvl="0" indent="0">
              <a:buNone/>
            </a:pPr>
            <a:r>
              <a:rPr lang="hr-HR" sz="1100" dirty="0" smtClean="0"/>
              <a:t>Biografija.com</a:t>
            </a:r>
            <a:r>
              <a:rPr lang="hr-HR" sz="1100" dirty="0"/>
              <a:t>, shorturl.at/</a:t>
            </a:r>
            <a:r>
              <a:rPr lang="hr-HR" sz="1100" dirty="0" err="1"/>
              <a:t>fouJL</a:t>
            </a:r>
            <a:r>
              <a:rPr lang="hr-HR" sz="1100" dirty="0"/>
              <a:t> </a:t>
            </a:r>
            <a:endParaRPr lang="hr-HR" sz="1100" dirty="0"/>
          </a:p>
          <a:p>
            <a:pPr marL="0" lvl="0" indent="0">
              <a:buNone/>
            </a:pPr>
            <a:r>
              <a:rPr lang="hr-HR" sz="1100" dirty="0" smtClean="0"/>
              <a:t>Hrvatska </a:t>
            </a:r>
            <a:r>
              <a:rPr lang="hr-HR" sz="1100" dirty="0"/>
              <a:t>mreža poslovnih anđela(CRANE), shorturl.at</a:t>
            </a:r>
            <a:r>
              <a:rPr lang="hr-HR" sz="1100" dirty="0" smtClean="0"/>
              <a:t>/</a:t>
            </a:r>
          </a:p>
          <a:p>
            <a:pPr marL="0" lvl="0" indent="0">
              <a:buNone/>
            </a:pPr>
            <a:r>
              <a:rPr lang="hr-HR" sz="1100" dirty="0"/>
              <a:t>Davidsrose.com, shorturl.at/aoxy4 </a:t>
            </a:r>
            <a:endParaRPr lang="hr-HR" sz="1100" dirty="0" smtClean="0"/>
          </a:p>
          <a:p>
            <a:pPr marL="0" lvl="0" indent="0">
              <a:buNone/>
            </a:pPr>
            <a:r>
              <a:rPr lang="hr-HR" sz="1100" dirty="0"/>
              <a:t>Ns-businesshub.com, shorturl.at/</a:t>
            </a:r>
            <a:r>
              <a:rPr lang="hr-HR" sz="1100" dirty="0" err="1"/>
              <a:t>aejBM</a:t>
            </a:r>
            <a:r>
              <a:rPr lang="hr-HR" sz="1100" dirty="0"/>
              <a:t> </a:t>
            </a:r>
            <a:endParaRPr lang="hr-HR" sz="1100" dirty="0" smtClean="0"/>
          </a:p>
          <a:p>
            <a:pPr marL="0" lvl="0" indent="0">
              <a:buNone/>
            </a:pPr>
            <a:r>
              <a:rPr lang="hr-HR" sz="1100" dirty="0"/>
              <a:t>Dnevni.hr, shorturl.at/</a:t>
            </a:r>
            <a:r>
              <a:rPr lang="hr-HR" sz="1100" dirty="0" err="1"/>
              <a:t>cdnsJ</a:t>
            </a:r>
            <a:r>
              <a:rPr lang="hr-HR" sz="1100" dirty="0"/>
              <a:t> </a:t>
            </a:r>
            <a:r>
              <a:rPr lang="hr-HR" sz="1100" dirty="0" smtClean="0"/>
              <a:t> </a:t>
            </a:r>
          </a:p>
          <a:p>
            <a:pPr marL="0" lvl="0" indent="0">
              <a:buNone/>
            </a:pPr>
            <a:r>
              <a:rPr lang="hr-HR" sz="1100" dirty="0" err="1"/>
              <a:t>Wikipedia</a:t>
            </a:r>
            <a:r>
              <a:rPr lang="hr-HR" sz="1100" dirty="0"/>
              <a:t>, shorturl.at/oCEX9 </a:t>
            </a:r>
            <a:endParaRPr lang="hr-HR" sz="1100" dirty="0" smtClean="0"/>
          </a:p>
          <a:p>
            <a:pPr marL="0" lvl="0" indent="0">
              <a:buNone/>
            </a:pPr>
            <a:r>
              <a:rPr lang="hr-HR" sz="1100" dirty="0" smtClean="0"/>
              <a:t>Womaninadria.com</a:t>
            </a:r>
            <a:r>
              <a:rPr lang="hr-HR" sz="1100" dirty="0"/>
              <a:t>, </a:t>
            </a:r>
            <a:r>
              <a:rPr lang="hr-HR" sz="1100" dirty="0" smtClean="0"/>
              <a:t>shorturl.at/enHZ1</a:t>
            </a:r>
          </a:p>
          <a:p>
            <a:pPr marL="0" lvl="0" indent="0">
              <a:buNone/>
            </a:pPr>
            <a:r>
              <a:rPr lang="hr-HR" sz="1100" dirty="0"/>
              <a:t>Zeneipoduzetnistvo.slkomunikacije.com, shorturl.at/</a:t>
            </a:r>
            <a:r>
              <a:rPr lang="hr-HR" sz="1100" dirty="0" err="1"/>
              <a:t>jkoMZ</a:t>
            </a:r>
            <a:r>
              <a:rPr lang="hr-HR" sz="1100" dirty="0"/>
              <a:t> </a:t>
            </a:r>
            <a:r>
              <a:rPr lang="hr-HR" sz="1100" dirty="0" smtClean="0"/>
              <a:t> </a:t>
            </a:r>
          </a:p>
          <a:p>
            <a:pPr marL="0" lvl="0" indent="0">
              <a:buNone/>
            </a:pPr>
            <a:r>
              <a:rPr lang="hr-HR" sz="1100" dirty="0"/>
              <a:t>Biografija.org, </a:t>
            </a:r>
            <a:r>
              <a:rPr lang="hr-HR" sz="1100" dirty="0" smtClean="0"/>
              <a:t>shorturl.at/qEI28</a:t>
            </a:r>
          </a:p>
          <a:p>
            <a:pPr marL="0" lvl="0" indent="0">
              <a:buNone/>
            </a:pPr>
            <a:r>
              <a:rPr lang="hr-HR" sz="1100" dirty="0"/>
              <a:t>Serenaventures.com, shorturl.at</a:t>
            </a:r>
            <a:r>
              <a:rPr lang="hr-HR" sz="1100" dirty="0" smtClean="0"/>
              <a:t>/</a:t>
            </a:r>
          </a:p>
          <a:p>
            <a:pPr marL="0" lvl="0" indent="0">
              <a:buNone/>
            </a:pPr>
            <a:r>
              <a:rPr lang="hr-HR" sz="1100" dirty="0" smtClean="0"/>
              <a:t> </a:t>
            </a:r>
            <a:r>
              <a:rPr lang="hr-HR" sz="1100" dirty="0"/>
              <a:t>Wealthygorilla.com, shorturl.at/aouP9 </a:t>
            </a:r>
            <a:endParaRPr lang="hr-HR" sz="1100" dirty="0" smtClean="0"/>
          </a:p>
          <a:p>
            <a:pPr marL="0" lvl="0" indent="0">
              <a:buNone/>
            </a:pPr>
            <a:endParaRPr sz="1100" dirty="0"/>
          </a:p>
        </p:txBody>
      </p:sp>
      <p:sp>
        <p:nvSpPr>
          <p:cNvPr id="283" name="Google Shape;283;p31"/>
          <p:cNvSpPr txBox="1">
            <a:spLocks noGrp="1"/>
          </p:cNvSpPr>
          <p:nvPr>
            <p:ph type="sldNum" idx="12"/>
          </p:nvPr>
        </p:nvSpPr>
        <p:spPr>
          <a:xfrm>
            <a:off x="8760475" y="4759953"/>
            <a:ext cx="383400" cy="383400"/>
          </a:xfrm>
          <a:prstGeom prst="rect">
            <a:avLst/>
          </a:prstGeom>
        </p:spPr>
        <p:txBody>
          <a:bodyPr spcFirstLastPara="1" wrap="square" lIns="0" tIns="0" rIns="0" bIns="0" anchor="ctr" anchorCtr="0">
            <a:noAutofit/>
          </a:bodyPr>
          <a:lstStyle/>
          <a:p>
            <a:pPr marL="0" lvl="0" indent="0" algn="ctr" rtl="0">
              <a:spcBef>
                <a:spcPts val="0"/>
              </a:spcBef>
              <a:spcAft>
                <a:spcPts val="0"/>
              </a:spcAft>
              <a:buNone/>
            </a:pPr>
            <a:fld id="{00000000-1234-1234-1234-123412341234}" type="slidenum">
              <a:rPr lang="en"/>
              <a:t>2</a:t>
            </a:fld>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sp>
        <p:nvSpPr>
          <p:cNvPr id="176" name="Google Shape;176;p22"/>
          <p:cNvSpPr txBox="1">
            <a:spLocks noGrp="1"/>
          </p:cNvSpPr>
          <p:nvPr>
            <p:ph type="title"/>
          </p:nvPr>
        </p:nvSpPr>
        <p:spPr>
          <a:xfrm>
            <a:off x="457200" y="0"/>
            <a:ext cx="3171300" cy="14184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hr-HR" sz="3200" dirty="0" smtClean="0">
                <a:solidFill>
                  <a:schemeClr val="accent1"/>
                </a:solidFill>
              </a:rPr>
              <a:t>Damir </a:t>
            </a:r>
            <a:r>
              <a:rPr lang="hr-HR" sz="3200" dirty="0" err="1" smtClean="0">
                <a:solidFill>
                  <a:schemeClr val="accent1"/>
                </a:solidFill>
              </a:rPr>
              <a:t>Mujić</a:t>
            </a:r>
            <a:endParaRPr sz="3200" dirty="0">
              <a:solidFill>
                <a:schemeClr val="accent1"/>
              </a:solidFill>
            </a:endParaRPr>
          </a:p>
        </p:txBody>
      </p:sp>
      <p:sp>
        <p:nvSpPr>
          <p:cNvPr id="177" name="Google Shape;177;p22"/>
          <p:cNvSpPr txBox="1">
            <a:spLocks noGrp="1"/>
          </p:cNvSpPr>
          <p:nvPr>
            <p:ph type="body" idx="1"/>
          </p:nvPr>
        </p:nvSpPr>
        <p:spPr>
          <a:xfrm>
            <a:off x="3378956" y="2459854"/>
            <a:ext cx="2509744" cy="489050"/>
          </a:xfrm>
          <a:prstGeom prst="rect">
            <a:avLst/>
          </a:prstGeom>
        </p:spPr>
        <p:txBody>
          <a:bodyPr spcFirstLastPara="1" wrap="square" lIns="0" tIns="0" rIns="0" bIns="0" anchor="t" anchorCtr="0">
            <a:noAutofit/>
          </a:bodyPr>
          <a:lstStyle/>
          <a:p>
            <a:pPr marL="0" lvl="0" indent="0">
              <a:buNone/>
            </a:pPr>
            <a:r>
              <a:rPr lang="hr-HR" sz="2000" dirty="0"/>
              <a:t>o</a:t>
            </a:r>
            <a:r>
              <a:rPr lang="hr-HR" sz="2000" dirty="0" smtClean="0"/>
              <a:t>snivač </a:t>
            </a:r>
            <a:r>
              <a:rPr lang="hr-HR" sz="2000" dirty="0"/>
              <a:t>je i </a:t>
            </a:r>
            <a:r>
              <a:rPr lang="hr-HR" sz="2000" dirty="0" smtClean="0"/>
              <a:t>direktor</a:t>
            </a:r>
            <a:endParaRPr sz="2000" dirty="0"/>
          </a:p>
        </p:txBody>
      </p:sp>
      <p:sp>
        <p:nvSpPr>
          <p:cNvPr id="180" name="Google Shape;180;p22"/>
          <p:cNvSpPr txBox="1">
            <a:spLocks noGrp="1"/>
          </p:cNvSpPr>
          <p:nvPr>
            <p:ph type="sldNum" idx="12"/>
          </p:nvPr>
        </p:nvSpPr>
        <p:spPr>
          <a:xfrm>
            <a:off x="8760475" y="4759953"/>
            <a:ext cx="383400" cy="383400"/>
          </a:xfrm>
          <a:prstGeom prst="rect">
            <a:avLst/>
          </a:prstGeom>
        </p:spPr>
        <p:txBody>
          <a:bodyPr spcFirstLastPara="1" wrap="square" lIns="0" tIns="0" rIns="0" bIns="0" anchor="ctr" anchorCtr="0">
            <a:noAutofit/>
          </a:bodyPr>
          <a:lstStyle/>
          <a:p>
            <a:pPr marL="0" lvl="0" indent="0" algn="ctr" rtl="0">
              <a:spcBef>
                <a:spcPts val="0"/>
              </a:spcBef>
              <a:spcAft>
                <a:spcPts val="0"/>
              </a:spcAft>
              <a:buNone/>
            </a:pPr>
            <a:fld id="{00000000-1234-1234-1234-123412341234}" type="slidenum">
              <a:rPr lang="en"/>
              <a:t>20</a:t>
            </a:fld>
            <a:endParaRPr/>
          </a:p>
        </p:txBody>
      </p:sp>
      <p:pic>
        <p:nvPicPr>
          <p:cNvPr id="8" name="Slika 7"/>
          <p:cNvPicPr/>
          <p:nvPr/>
        </p:nvPicPr>
        <p:blipFill>
          <a:blip r:embed="rId3" cstate="print">
            <a:extLst>
              <a:ext uri="{28A0092B-C50C-407E-A947-70E740481C1C}">
                <a14:useLocalDpi xmlns:a14="http://schemas.microsoft.com/office/drawing/2010/main" val="0"/>
              </a:ext>
            </a:extLst>
          </a:blip>
          <a:stretch>
            <a:fillRect/>
          </a:stretch>
        </p:blipFill>
        <p:spPr bwMode="auto">
          <a:xfrm>
            <a:off x="7105489" y="384690"/>
            <a:ext cx="1654986" cy="2067419"/>
          </a:xfrm>
          <a:prstGeom prst="rect">
            <a:avLst/>
          </a:prstGeom>
          <a:ln>
            <a:noFill/>
          </a:ln>
          <a:extLst>
            <a:ext uri="{53640926-AAD7-44D8-BBD7-CCE9431645EC}">
              <a14:shadowObscured xmlns:a14="http://schemas.microsoft.com/office/drawing/2010/main"/>
            </a:ext>
          </a:extLst>
        </p:spPr>
      </p:pic>
      <p:pic>
        <p:nvPicPr>
          <p:cNvPr id="2050" name="Picture 2" descr="Poljska R22 Grupa kupila hrvatski Avalon od Damira Mujića i ..."/>
          <p:cNvPicPr>
            <a:picLocks noChangeAspect="1" noChangeArrowheads="1"/>
          </p:cNvPicPr>
          <p:nvPr/>
        </p:nvPicPr>
        <p:blipFill rotWithShape="1">
          <a:blip r:embed="rId4">
            <a:extLst>
              <a:ext uri="{28A0092B-C50C-407E-A947-70E740481C1C}">
                <a14:useLocalDpi xmlns:a14="http://schemas.microsoft.com/office/drawing/2010/main" val="0"/>
              </a:ext>
            </a:extLst>
          </a:blip>
          <a:srcRect l="48254"/>
          <a:stretch/>
        </p:blipFill>
        <p:spPr bwMode="auto">
          <a:xfrm>
            <a:off x="1479655" y="1522793"/>
            <a:ext cx="1658531" cy="2852222"/>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Investicije - Crane.h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88090" y="1375940"/>
            <a:ext cx="3337418" cy="3337418"/>
          </a:xfrm>
          <a:prstGeom prst="rect">
            <a:avLst/>
          </a:prstGeom>
          <a:noFill/>
          <a:extLst>
            <a:ext uri="{909E8E84-426E-40DD-AFC4-6F175D3DCCD1}">
              <a14:hiddenFill xmlns:a14="http://schemas.microsoft.com/office/drawing/2010/main">
                <a:solidFill>
                  <a:srgbClr val="FFFFFF"/>
                </a:solidFill>
              </a14:hiddenFill>
            </a:ext>
          </a:extLst>
        </p:spPr>
      </p:pic>
      <p:sp>
        <p:nvSpPr>
          <p:cNvPr id="12" name="Google Shape;592;p39"/>
          <p:cNvSpPr/>
          <p:nvPr/>
        </p:nvSpPr>
        <p:spPr>
          <a:xfrm>
            <a:off x="3208534" y="2111244"/>
            <a:ext cx="340844" cy="340865"/>
          </a:xfrm>
          <a:custGeom>
            <a:avLst/>
            <a:gdLst/>
            <a:ahLst/>
            <a:cxnLst/>
            <a:rect l="l" t="t" r="r" b="b"/>
            <a:pathLst>
              <a:path w="16221" h="16222" fill="none" extrusionOk="0">
                <a:moveTo>
                  <a:pt x="0" y="8111"/>
                </a:moveTo>
                <a:lnTo>
                  <a:pt x="0" y="8111"/>
                </a:lnTo>
                <a:lnTo>
                  <a:pt x="0" y="7697"/>
                </a:lnTo>
                <a:lnTo>
                  <a:pt x="49" y="7283"/>
                </a:lnTo>
                <a:lnTo>
                  <a:pt x="98" y="6869"/>
                </a:lnTo>
                <a:lnTo>
                  <a:pt x="171" y="6479"/>
                </a:lnTo>
                <a:lnTo>
                  <a:pt x="244" y="6090"/>
                </a:lnTo>
                <a:lnTo>
                  <a:pt x="366" y="5700"/>
                </a:lnTo>
                <a:lnTo>
                  <a:pt x="487" y="5335"/>
                </a:lnTo>
                <a:lnTo>
                  <a:pt x="634" y="4945"/>
                </a:lnTo>
                <a:lnTo>
                  <a:pt x="804" y="4604"/>
                </a:lnTo>
                <a:lnTo>
                  <a:pt x="975" y="4239"/>
                </a:lnTo>
                <a:lnTo>
                  <a:pt x="1169" y="3898"/>
                </a:lnTo>
                <a:lnTo>
                  <a:pt x="1389" y="3581"/>
                </a:lnTo>
                <a:lnTo>
                  <a:pt x="1608" y="3264"/>
                </a:lnTo>
                <a:lnTo>
                  <a:pt x="1851" y="2948"/>
                </a:lnTo>
                <a:lnTo>
                  <a:pt x="2119" y="2656"/>
                </a:lnTo>
                <a:lnTo>
                  <a:pt x="2387" y="2388"/>
                </a:lnTo>
                <a:lnTo>
                  <a:pt x="2655" y="2120"/>
                </a:lnTo>
                <a:lnTo>
                  <a:pt x="2947" y="1852"/>
                </a:lnTo>
                <a:lnTo>
                  <a:pt x="3264" y="1608"/>
                </a:lnTo>
                <a:lnTo>
                  <a:pt x="3581" y="1389"/>
                </a:lnTo>
                <a:lnTo>
                  <a:pt x="3897" y="1170"/>
                </a:lnTo>
                <a:lnTo>
                  <a:pt x="4238" y="975"/>
                </a:lnTo>
                <a:lnTo>
                  <a:pt x="4603" y="805"/>
                </a:lnTo>
                <a:lnTo>
                  <a:pt x="4944" y="634"/>
                </a:lnTo>
                <a:lnTo>
                  <a:pt x="5334" y="488"/>
                </a:lnTo>
                <a:lnTo>
                  <a:pt x="5699" y="366"/>
                </a:lnTo>
                <a:lnTo>
                  <a:pt x="6089" y="244"/>
                </a:lnTo>
                <a:lnTo>
                  <a:pt x="6479" y="171"/>
                </a:lnTo>
                <a:lnTo>
                  <a:pt x="6868" y="98"/>
                </a:lnTo>
                <a:lnTo>
                  <a:pt x="7282" y="50"/>
                </a:lnTo>
                <a:lnTo>
                  <a:pt x="7696" y="1"/>
                </a:lnTo>
                <a:lnTo>
                  <a:pt x="8111" y="1"/>
                </a:lnTo>
                <a:lnTo>
                  <a:pt x="8111" y="1"/>
                </a:lnTo>
                <a:lnTo>
                  <a:pt x="8525" y="1"/>
                </a:lnTo>
                <a:lnTo>
                  <a:pt x="8939" y="50"/>
                </a:lnTo>
                <a:lnTo>
                  <a:pt x="9353" y="98"/>
                </a:lnTo>
                <a:lnTo>
                  <a:pt x="9742" y="171"/>
                </a:lnTo>
                <a:lnTo>
                  <a:pt x="10132" y="244"/>
                </a:lnTo>
                <a:lnTo>
                  <a:pt x="10522" y="366"/>
                </a:lnTo>
                <a:lnTo>
                  <a:pt x="10911" y="488"/>
                </a:lnTo>
                <a:lnTo>
                  <a:pt x="11277" y="634"/>
                </a:lnTo>
                <a:lnTo>
                  <a:pt x="11618" y="805"/>
                </a:lnTo>
                <a:lnTo>
                  <a:pt x="11983" y="975"/>
                </a:lnTo>
                <a:lnTo>
                  <a:pt x="12324" y="1170"/>
                </a:lnTo>
                <a:lnTo>
                  <a:pt x="12641" y="1389"/>
                </a:lnTo>
                <a:lnTo>
                  <a:pt x="12957" y="1608"/>
                </a:lnTo>
                <a:lnTo>
                  <a:pt x="13274" y="1852"/>
                </a:lnTo>
                <a:lnTo>
                  <a:pt x="13566" y="2120"/>
                </a:lnTo>
                <a:lnTo>
                  <a:pt x="13834" y="2388"/>
                </a:lnTo>
                <a:lnTo>
                  <a:pt x="14126" y="2656"/>
                </a:lnTo>
                <a:lnTo>
                  <a:pt x="14370" y="2948"/>
                </a:lnTo>
                <a:lnTo>
                  <a:pt x="14613" y="3264"/>
                </a:lnTo>
                <a:lnTo>
                  <a:pt x="14832" y="3581"/>
                </a:lnTo>
                <a:lnTo>
                  <a:pt x="15052" y="3898"/>
                </a:lnTo>
                <a:lnTo>
                  <a:pt x="15247" y="4239"/>
                </a:lnTo>
                <a:lnTo>
                  <a:pt x="15417" y="4604"/>
                </a:lnTo>
                <a:lnTo>
                  <a:pt x="15587" y="4945"/>
                </a:lnTo>
                <a:lnTo>
                  <a:pt x="15734" y="5335"/>
                </a:lnTo>
                <a:lnTo>
                  <a:pt x="15855" y="5700"/>
                </a:lnTo>
                <a:lnTo>
                  <a:pt x="15977" y="6090"/>
                </a:lnTo>
                <a:lnTo>
                  <a:pt x="16050" y="6479"/>
                </a:lnTo>
                <a:lnTo>
                  <a:pt x="16123" y="6869"/>
                </a:lnTo>
                <a:lnTo>
                  <a:pt x="16172" y="7283"/>
                </a:lnTo>
                <a:lnTo>
                  <a:pt x="16221" y="7697"/>
                </a:lnTo>
                <a:lnTo>
                  <a:pt x="16221" y="8111"/>
                </a:lnTo>
                <a:lnTo>
                  <a:pt x="16221" y="8111"/>
                </a:lnTo>
                <a:lnTo>
                  <a:pt x="16221" y="8525"/>
                </a:lnTo>
                <a:lnTo>
                  <a:pt x="16172" y="8939"/>
                </a:lnTo>
                <a:lnTo>
                  <a:pt x="16123" y="9353"/>
                </a:lnTo>
                <a:lnTo>
                  <a:pt x="16050" y="9743"/>
                </a:lnTo>
                <a:lnTo>
                  <a:pt x="15977" y="10133"/>
                </a:lnTo>
                <a:lnTo>
                  <a:pt x="15855" y="10522"/>
                </a:lnTo>
                <a:lnTo>
                  <a:pt x="15734" y="10888"/>
                </a:lnTo>
                <a:lnTo>
                  <a:pt x="15587" y="11277"/>
                </a:lnTo>
                <a:lnTo>
                  <a:pt x="15417" y="11618"/>
                </a:lnTo>
                <a:lnTo>
                  <a:pt x="15247" y="11984"/>
                </a:lnTo>
                <a:lnTo>
                  <a:pt x="15052" y="12324"/>
                </a:lnTo>
                <a:lnTo>
                  <a:pt x="14832" y="12641"/>
                </a:lnTo>
                <a:lnTo>
                  <a:pt x="14613" y="12958"/>
                </a:lnTo>
                <a:lnTo>
                  <a:pt x="14370" y="13274"/>
                </a:lnTo>
                <a:lnTo>
                  <a:pt x="14126" y="13567"/>
                </a:lnTo>
                <a:lnTo>
                  <a:pt x="13834" y="13835"/>
                </a:lnTo>
                <a:lnTo>
                  <a:pt x="13566" y="14102"/>
                </a:lnTo>
                <a:lnTo>
                  <a:pt x="13274" y="14370"/>
                </a:lnTo>
                <a:lnTo>
                  <a:pt x="12957" y="14614"/>
                </a:lnTo>
                <a:lnTo>
                  <a:pt x="12641" y="14833"/>
                </a:lnTo>
                <a:lnTo>
                  <a:pt x="12324" y="15052"/>
                </a:lnTo>
                <a:lnTo>
                  <a:pt x="11983" y="15247"/>
                </a:lnTo>
                <a:lnTo>
                  <a:pt x="11618" y="15418"/>
                </a:lnTo>
                <a:lnTo>
                  <a:pt x="11277" y="15588"/>
                </a:lnTo>
                <a:lnTo>
                  <a:pt x="10911" y="15734"/>
                </a:lnTo>
                <a:lnTo>
                  <a:pt x="10522" y="15856"/>
                </a:lnTo>
                <a:lnTo>
                  <a:pt x="10132" y="15978"/>
                </a:lnTo>
                <a:lnTo>
                  <a:pt x="9742" y="16051"/>
                </a:lnTo>
                <a:lnTo>
                  <a:pt x="9353" y="16124"/>
                </a:lnTo>
                <a:lnTo>
                  <a:pt x="8939" y="16173"/>
                </a:lnTo>
                <a:lnTo>
                  <a:pt x="8525" y="16221"/>
                </a:lnTo>
                <a:lnTo>
                  <a:pt x="8111" y="16221"/>
                </a:lnTo>
                <a:lnTo>
                  <a:pt x="8111" y="16221"/>
                </a:lnTo>
                <a:lnTo>
                  <a:pt x="7696" y="16221"/>
                </a:lnTo>
                <a:lnTo>
                  <a:pt x="7282" y="16173"/>
                </a:lnTo>
                <a:lnTo>
                  <a:pt x="6868" y="16124"/>
                </a:lnTo>
                <a:lnTo>
                  <a:pt x="6479" y="16051"/>
                </a:lnTo>
                <a:lnTo>
                  <a:pt x="6089" y="15978"/>
                </a:lnTo>
                <a:lnTo>
                  <a:pt x="5699" y="15856"/>
                </a:lnTo>
                <a:lnTo>
                  <a:pt x="5334" y="15734"/>
                </a:lnTo>
                <a:lnTo>
                  <a:pt x="4944" y="15588"/>
                </a:lnTo>
                <a:lnTo>
                  <a:pt x="4603" y="15418"/>
                </a:lnTo>
                <a:lnTo>
                  <a:pt x="4238" y="15247"/>
                </a:lnTo>
                <a:lnTo>
                  <a:pt x="3897" y="15052"/>
                </a:lnTo>
                <a:lnTo>
                  <a:pt x="3581" y="14833"/>
                </a:lnTo>
                <a:lnTo>
                  <a:pt x="3264" y="14614"/>
                </a:lnTo>
                <a:lnTo>
                  <a:pt x="2947" y="14370"/>
                </a:lnTo>
                <a:lnTo>
                  <a:pt x="2655" y="14102"/>
                </a:lnTo>
                <a:lnTo>
                  <a:pt x="2387" y="13835"/>
                </a:lnTo>
                <a:lnTo>
                  <a:pt x="2119" y="13567"/>
                </a:lnTo>
                <a:lnTo>
                  <a:pt x="1851" y="13274"/>
                </a:lnTo>
                <a:lnTo>
                  <a:pt x="1608" y="12958"/>
                </a:lnTo>
                <a:lnTo>
                  <a:pt x="1389" y="12641"/>
                </a:lnTo>
                <a:lnTo>
                  <a:pt x="1169" y="12324"/>
                </a:lnTo>
                <a:lnTo>
                  <a:pt x="975" y="11984"/>
                </a:lnTo>
                <a:lnTo>
                  <a:pt x="804" y="11618"/>
                </a:lnTo>
                <a:lnTo>
                  <a:pt x="634" y="11277"/>
                </a:lnTo>
                <a:lnTo>
                  <a:pt x="487" y="10888"/>
                </a:lnTo>
                <a:lnTo>
                  <a:pt x="366" y="10522"/>
                </a:lnTo>
                <a:lnTo>
                  <a:pt x="244" y="10133"/>
                </a:lnTo>
                <a:lnTo>
                  <a:pt x="171" y="9743"/>
                </a:lnTo>
                <a:lnTo>
                  <a:pt x="98" y="9353"/>
                </a:lnTo>
                <a:lnTo>
                  <a:pt x="49" y="8939"/>
                </a:lnTo>
                <a:lnTo>
                  <a:pt x="0" y="8525"/>
                </a:lnTo>
                <a:lnTo>
                  <a:pt x="0" y="8111"/>
                </a:lnTo>
                <a:lnTo>
                  <a:pt x="0" y="8111"/>
                </a:lnTo>
                <a:close/>
                <a:moveTo>
                  <a:pt x="7234" y="11180"/>
                </a:moveTo>
                <a:lnTo>
                  <a:pt x="7234" y="11180"/>
                </a:lnTo>
                <a:lnTo>
                  <a:pt x="7282" y="11180"/>
                </a:lnTo>
                <a:lnTo>
                  <a:pt x="7282" y="11180"/>
                </a:lnTo>
                <a:lnTo>
                  <a:pt x="7453" y="11155"/>
                </a:lnTo>
                <a:lnTo>
                  <a:pt x="7623" y="11082"/>
                </a:lnTo>
                <a:lnTo>
                  <a:pt x="7794" y="10985"/>
                </a:lnTo>
                <a:lnTo>
                  <a:pt x="7916" y="10863"/>
                </a:lnTo>
                <a:lnTo>
                  <a:pt x="12007" y="6747"/>
                </a:lnTo>
                <a:lnTo>
                  <a:pt x="12007" y="6747"/>
                </a:lnTo>
                <a:lnTo>
                  <a:pt x="12105" y="6625"/>
                </a:lnTo>
                <a:lnTo>
                  <a:pt x="12153" y="6504"/>
                </a:lnTo>
                <a:lnTo>
                  <a:pt x="12202" y="6358"/>
                </a:lnTo>
                <a:lnTo>
                  <a:pt x="12202" y="6211"/>
                </a:lnTo>
                <a:lnTo>
                  <a:pt x="12202" y="6211"/>
                </a:lnTo>
                <a:lnTo>
                  <a:pt x="12178" y="6017"/>
                </a:lnTo>
                <a:lnTo>
                  <a:pt x="12129" y="5822"/>
                </a:lnTo>
                <a:lnTo>
                  <a:pt x="12032" y="5676"/>
                </a:lnTo>
                <a:lnTo>
                  <a:pt x="11886" y="5529"/>
                </a:lnTo>
                <a:lnTo>
                  <a:pt x="11886" y="5529"/>
                </a:lnTo>
                <a:lnTo>
                  <a:pt x="11764" y="5432"/>
                </a:lnTo>
                <a:lnTo>
                  <a:pt x="11618" y="5383"/>
                </a:lnTo>
                <a:lnTo>
                  <a:pt x="11472" y="5335"/>
                </a:lnTo>
                <a:lnTo>
                  <a:pt x="11325" y="5335"/>
                </a:lnTo>
                <a:lnTo>
                  <a:pt x="11325" y="5335"/>
                </a:lnTo>
                <a:lnTo>
                  <a:pt x="11131" y="5359"/>
                </a:lnTo>
                <a:lnTo>
                  <a:pt x="10960" y="5408"/>
                </a:lnTo>
                <a:lnTo>
                  <a:pt x="10790" y="5505"/>
                </a:lnTo>
                <a:lnTo>
                  <a:pt x="10643" y="5651"/>
                </a:lnTo>
                <a:lnTo>
                  <a:pt x="7161" y="8988"/>
                </a:lnTo>
                <a:lnTo>
                  <a:pt x="5797" y="7648"/>
                </a:lnTo>
                <a:lnTo>
                  <a:pt x="5797" y="7648"/>
                </a:lnTo>
                <a:lnTo>
                  <a:pt x="5675" y="7527"/>
                </a:lnTo>
                <a:lnTo>
                  <a:pt x="5505" y="7454"/>
                </a:lnTo>
                <a:lnTo>
                  <a:pt x="5358" y="7405"/>
                </a:lnTo>
                <a:lnTo>
                  <a:pt x="5188" y="7380"/>
                </a:lnTo>
                <a:lnTo>
                  <a:pt x="5188" y="7380"/>
                </a:lnTo>
                <a:lnTo>
                  <a:pt x="5017" y="7405"/>
                </a:lnTo>
                <a:lnTo>
                  <a:pt x="4847" y="7454"/>
                </a:lnTo>
                <a:lnTo>
                  <a:pt x="4701" y="7527"/>
                </a:lnTo>
                <a:lnTo>
                  <a:pt x="4555" y="7648"/>
                </a:lnTo>
                <a:lnTo>
                  <a:pt x="4555" y="7648"/>
                </a:lnTo>
                <a:lnTo>
                  <a:pt x="4457" y="7770"/>
                </a:lnTo>
                <a:lnTo>
                  <a:pt x="4360" y="7916"/>
                </a:lnTo>
                <a:lnTo>
                  <a:pt x="4311" y="8087"/>
                </a:lnTo>
                <a:lnTo>
                  <a:pt x="4311" y="8257"/>
                </a:lnTo>
                <a:lnTo>
                  <a:pt x="4311" y="8257"/>
                </a:lnTo>
                <a:lnTo>
                  <a:pt x="4311" y="8428"/>
                </a:lnTo>
                <a:lnTo>
                  <a:pt x="4360" y="8598"/>
                </a:lnTo>
                <a:lnTo>
                  <a:pt x="4457" y="8744"/>
                </a:lnTo>
                <a:lnTo>
                  <a:pt x="4555" y="8890"/>
                </a:lnTo>
                <a:lnTo>
                  <a:pt x="6601" y="10936"/>
                </a:lnTo>
                <a:lnTo>
                  <a:pt x="6601" y="10936"/>
                </a:lnTo>
                <a:lnTo>
                  <a:pt x="6747" y="11034"/>
                </a:lnTo>
                <a:lnTo>
                  <a:pt x="6893" y="11131"/>
                </a:lnTo>
                <a:lnTo>
                  <a:pt x="7063" y="11180"/>
                </a:lnTo>
                <a:lnTo>
                  <a:pt x="7234" y="11180"/>
                </a:lnTo>
                <a:lnTo>
                  <a:pt x="7234" y="11180"/>
                </a:lnTo>
                <a:close/>
              </a:path>
            </a:pathLst>
          </a:custGeom>
          <a:ln>
            <a:headEnd type="none" w="sm" len="sm"/>
            <a:tailEnd type="none" w="sm" len="sm"/>
          </a:ln>
        </p:spPr>
        <p:style>
          <a:lnRef idx="2">
            <a:schemeClr val="accent2">
              <a:shade val="50000"/>
            </a:schemeClr>
          </a:lnRef>
          <a:fillRef idx="1">
            <a:schemeClr val="accent2"/>
          </a:fillRef>
          <a:effectRef idx="0">
            <a:schemeClr val="accent2"/>
          </a:effectRef>
          <a:fontRef idx="minor">
            <a:schemeClr val="lt1"/>
          </a:fontRef>
        </p:style>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13413752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sp>
        <p:nvSpPr>
          <p:cNvPr id="176" name="Google Shape;176;p22"/>
          <p:cNvSpPr txBox="1">
            <a:spLocks noGrp="1"/>
          </p:cNvSpPr>
          <p:nvPr>
            <p:ph type="title"/>
          </p:nvPr>
        </p:nvSpPr>
        <p:spPr>
          <a:xfrm>
            <a:off x="457200" y="0"/>
            <a:ext cx="3730978" cy="1418400"/>
          </a:xfrm>
          <a:prstGeom prst="rect">
            <a:avLst/>
          </a:prstGeom>
        </p:spPr>
        <p:txBody>
          <a:bodyPr spcFirstLastPara="1" wrap="square" lIns="0" tIns="0" rIns="0" bIns="0" anchor="ctr" anchorCtr="0">
            <a:noAutofit/>
          </a:bodyPr>
          <a:lstStyle/>
          <a:p>
            <a:pPr lvl="0"/>
            <a:r>
              <a:rPr lang="hr-HR" sz="3200" dirty="0">
                <a:solidFill>
                  <a:schemeClr val="accent1"/>
                </a:solidFill>
              </a:rPr>
              <a:t>Davorin </a:t>
            </a:r>
            <a:r>
              <a:rPr lang="hr-HR" sz="3200" dirty="0" err="1">
                <a:solidFill>
                  <a:schemeClr val="accent1"/>
                </a:solidFill>
              </a:rPr>
              <a:t>Štetner</a:t>
            </a:r>
            <a:endParaRPr sz="2800" dirty="0">
              <a:solidFill>
                <a:schemeClr val="accent1"/>
              </a:solidFill>
            </a:endParaRPr>
          </a:p>
        </p:txBody>
      </p:sp>
      <p:sp>
        <p:nvSpPr>
          <p:cNvPr id="180" name="Google Shape;180;p22"/>
          <p:cNvSpPr txBox="1">
            <a:spLocks noGrp="1"/>
          </p:cNvSpPr>
          <p:nvPr>
            <p:ph type="sldNum" idx="12"/>
          </p:nvPr>
        </p:nvSpPr>
        <p:spPr>
          <a:xfrm>
            <a:off x="8760475" y="4759953"/>
            <a:ext cx="383400" cy="383400"/>
          </a:xfrm>
          <a:prstGeom prst="rect">
            <a:avLst/>
          </a:prstGeom>
        </p:spPr>
        <p:txBody>
          <a:bodyPr spcFirstLastPara="1" wrap="square" lIns="0" tIns="0" rIns="0" bIns="0" anchor="ctr" anchorCtr="0">
            <a:noAutofit/>
          </a:bodyPr>
          <a:lstStyle/>
          <a:p>
            <a:pPr marL="0" lvl="0" indent="0" algn="ctr" rtl="0">
              <a:spcBef>
                <a:spcPts val="0"/>
              </a:spcBef>
              <a:spcAft>
                <a:spcPts val="0"/>
              </a:spcAft>
              <a:buNone/>
            </a:pPr>
            <a:fld id="{00000000-1234-1234-1234-123412341234}" type="slidenum">
              <a:rPr lang="en"/>
              <a:t>21</a:t>
            </a:fld>
            <a:endParaRPr/>
          </a:p>
        </p:txBody>
      </p:sp>
      <p:pic>
        <p:nvPicPr>
          <p:cNvPr id="10" name="Slika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98315" y="468313"/>
            <a:ext cx="3149272" cy="2094266"/>
          </a:xfrm>
          <a:prstGeom prst="rect">
            <a:avLst/>
          </a:prstGeom>
          <a:ln>
            <a:noFill/>
          </a:ln>
          <a:effectLst>
            <a:outerShdw blurRad="292100" dist="139700" dir="2700000" algn="tl" rotWithShape="0">
              <a:srgbClr val="333333">
                <a:alpha val="65000"/>
              </a:srgbClr>
            </a:outerShdw>
          </a:effectLst>
        </p:spPr>
      </p:pic>
      <p:pic>
        <p:nvPicPr>
          <p:cNvPr id="11" name="Slika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96424" y="2312063"/>
            <a:ext cx="2405688" cy="1355586"/>
          </a:xfrm>
          <a:prstGeom prst="rect">
            <a:avLst/>
          </a:prstGeom>
        </p:spPr>
      </p:pic>
      <p:pic>
        <p:nvPicPr>
          <p:cNvPr id="12" name="Picture 4" descr="Slikovni rezultat za kreator tv"/>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1102" y="3307161"/>
            <a:ext cx="4909616" cy="1411515"/>
          </a:xfrm>
          <a:prstGeom prst="rect">
            <a:avLst/>
          </a:prstGeom>
          <a:noFill/>
          <a:extLst>
            <a:ext uri="{909E8E84-426E-40DD-AFC4-6F175D3DCCD1}">
              <a14:hiddenFill xmlns:a14="http://schemas.microsoft.com/office/drawing/2010/main">
                <a:solidFill>
                  <a:srgbClr val="FFFFFF"/>
                </a:solidFill>
              </a14:hiddenFill>
            </a:ext>
          </a:extLst>
        </p:spPr>
      </p:pic>
      <p:pic>
        <p:nvPicPr>
          <p:cNvPr id="13" name="Slika 12"/>
          <p:cNvPicPr>
            <a:picLocks noChangeAspect="1"/>
          </p:cNvPicPr>
          <p:nvPr/>
        </p:nvPicPr>
        <p:blipFill rotWithShape="1">
          <a:blip r:embed="rId6">
            <a:extLst>
              <a:ext uri="{28A0092B-C50C-407E-A947-70E740481C1C}">
                <a14:useLocalDpi xmlns:a14="http://schemas.microsoft.com/office/drawing/2010/main" val="0"/>
              </a:ext>
            </a:extLst>
          </a:blip>
          <a:srcRect l="2598" t="18940" r="-472" b="6823"/>
          <a:stretch/>
        </p:blipFill>
        <p:spPr>
          <a:xfrm>
            <a:off x="366889" y="1282934"/>
            <a:ext cx="2339021" cy="1423527"/>
          </a:xfrm>
          <a:prstGeom prst="flowChartDocument">
            <a:avLst/>
          </a:prstGeom>
        </p:spPr>
      </p:pic>
      <p:sp>
        <p:nvSpPr>
          <p:cNvPr id="5" name="Pravokutnik 4"/>
          <p:cNvSpPr/>
          <p:nvPr/>
        </p:nvSpPr>
        <p:spPr>
          <a:xfrm>
            <a:off x="4944533" y="2817975"/>
            <a:ext cx="3597914" cy="1015663"/>
          </a:xfrm>
          <a:prstGeom prst="rect">
            <a:avLst/>
          </a:prstGeom>
        </p:spPr>
        <p:txBody>
          <a:bodyPr wrap="square">
            <a:spAutoFit/>
          </a:bodyPr>
          <a:lstStyle/>
          <a:p>
            <a:r>
              <a:rPr lang="hr-HR" sz="2000" dirty="0" smtClean="0">
                <a:solidFill>
                  <a:schemeClr val="lt1"/>
                </a:solidFill>
                <a:latin typeface="Raleway"/>
                <a:ea typeface="Raleway"/>
                <a:cs typeface="Raleway"/>
              </a:rPr>
              <a:t>Osnovao Kreator grupu </a:t>
            </a:r>
            <a:r>
              <a:rPr lang="hr-HR" sz="2000" dirty="0">
                <a:solidFill>
                  <a:schemeClr val="lt1"/>
                </a:solidFill>
                <a:latin typeface="Raleway"/>
                <a:ea typeface="Raleway"/>
                <a:cs typeface="Raleway"/>
              </a:rPr>
              <a:t>koja se sastoji od nekoliko tvrtki, projekata i investicija </a:t>
            </a:r>
          </a:p>
        </p:txBody>
      </p:sp>
      <p:sp>
        <p:nvSpPr>
          <p:cNvPr id="6" name="Pravokutnik 5"/>
          <p:cNvSpPr/>
          <p:nvPr/>
        </p:nvSpPr>
        <p:spPr>
          <a:xfrm>
            <a:off x="2921846" y="1345528"/>
            <a:ext cx="2792405" cy="1154162"/>
          </a:xfrm>
          <a:prstGeom prst="rect">
            <a:avLst/>
          </a:prstGeom>
        </p:spPr>
        <p:txBody>
          <a:bodyPr wrap="square">
            <a:spAutoFit/>
          </a:bodyPr>
          <a:lstStyle/>
          <a:p>
            <a:pPr>
              <a:lnSpc>
                <a:spcPct val="115000"/>
              </a:lnSpc>
              <a:spcAft>
                <a:spcPts val="800"/>
              </a:spcAft>
            </a:pPr>
            <a:r>
              <a:rPr lang="hr-HR" sz="2000" dirty="0">
                <a:solidFill>
                  <a:schemeClr val="lt1"/>
                </a:solidFill>
                <a:latin typeface="Raleway"/>
                <a:ea typeface="Raleway"/>
                <a:cs typeface="Raleway"/>
                <a:sym typeface="Raleway"/>
              </a:rPr>
              <a:t>Kupio prva prava emitiranja utrka Formule 1 u Hrvatskoj.</a:t>
            </a:r>
          </a:p>
        </p:txBody>
      </p:sp>
      <p:sp>
        <p:nvSpPr>
          <p:cNvPr id="16" name="Google Shape;592;p39"/>
          <p:cNvSpPr/>
          <p:nvPr/>
        </p:nvSpPr>
        <p:spPr>
          <a:xfrm>
            <a:off x="2616378" y="1334628"/>
            <a:ext cx="340844" cy="340865"/>
          </a:xfrm>
          <a:custGeom>
            <a:avLst/>
            <a:gdLst/>
            <a:ahLst/>
            <a:cxnLst/>
            <a:rect l="l" t="t" r="r" b="b"/>
            <a:pathLst>
              <a:path w="16221" h="16222" fill="none" extrusionOk="0">
                <a:moveTo>
                  <a:pt x="0" y="8111"/>
                </a:moveTo>
                <a:lnTo>
                  <a:pt x="0" y="8111"/>
                </a:lnTo>
                <a:lnTo>
                  <a:pt x="0" y="7697"/>
                </a:lnTo>
                <a:lnTo>
                  <a:pt x="49" y="7283"/>
                </a:lnTo>
                <a:lnTo>
                  <a:pt x="98" y="6869"/>
                </a:lnTo>
                <a:lnTo>
                  <a:pt x="171" y="6479"/>
                </a:lnTo>
                <a:lnTo>
                  <a:pt x="244" y="6090"/>
                </a:lnTo>
                <a:lnTo>
                  <a:pt x="366" y="5700"/>
                </a:lnTo>
                <a:lnTo>
                  <a:pt x="487" y="5335"/>
                </a:lnTo>
                <a:lnTo>
                  <a:pt x="634" y="4945"/>
                </a:lnTo>
                <a:lnTo>
                  <a:pt x="804" y="4604"/>
                </a:lnTo>
                <a:lnTo>
                  <a:pt x="975" y="4239"/>
                </a:lnTo>
                <a:lnTo>
                  <a:pt x="1169" y="3898"/>
                </a:lnTo>
                <a:lnTo>
                  <a:pt x="1389" y="3581"/>
                </a:lnTo>
                <a:lnTo>
                  <a:pt x="1608" y="3264"/>
                </a:lnTo>
                <a:lnTo>
                  <a:pt x="1851" y="2948"/>
                </a:lnTo>
                <a:lnTo>
                  <a:pt x="2119" y="2656"/>
                </a:lnTo>
                <a:lnTo>
                  <a:pt x="2387" y="2388"/>
                </a:lnTo>
                <a:lnTo>
                  <a:pt x="2655" y="2120"/>
                </a:lnTo>
                <a:lnTo>
                  <a:pt x="2947" y="1852"/>
                </a:lnTo>
                <a:lnTo>
                  <a:pt x="3264" y="1608"/>
                </a:lnTo>
                <a:lnTo>
                  <a:pt x="3581" y="1389"/>
                </a:lnTo>
                <a:lnTo>
                  <a:pt x="3897" y="1170"/>
                </a:lnTo>
                <a:lnTo>
                  <a:pt x="4238" y="975"/>
                </a:lnTo>
                <a:lnTo>
                  <a:pt x="4603" y="805"/>
                </a:lnTo>
                <a:lnTo>
                  <a:pt x="4944" y="634"/>
                </a:lnTo>
                <a:lnTo>
                  <a:pt x="5334" y="488"/>
                </a:lnTo>
                <a:lnTo>
                  <a:pt x="5699" y="366"/>
                </a:lnTo>
                <a:lnTo>
                  <a:pt x="6089" y="244"/>
                </a:lnTo>
                <a:lnTo>
                  <a:pt x="6479" y="171"/>
                </a:lnTo>
                <a:lnTo>
                  <a:pt x="6868" y="98"/>
                </a:lnTo>
                <a:lnTo>
                  <a:pt x="7282" y="50"/>
                </a:lnTo>
                <a:lnTo>
                  <a:pt x="7696" y="1"/>
                </a:lnTo>
                <a:lnTo>
                  <a:pt x="8111" y="1"/>
                </a:lnTo>
                <a:lnTo>
                  <a:pt x="8111" y="1"/>
                </a:lnTo>
                <a:lnTo>
                  <a:pt x="8525" y="1"/>
                </a:lnTo>
                <a:lnTo>
                  <a:pt x="8939" y="50"/>
                </a:lnTo>
                <a:lnTo>
                  <a:pt x="9353" y="98"/>
                </a:lnTo>
                <a:lnTo>
                  <a:pt x="9742" y="171"/>
                </a:lnTo>
                <a:lnTo>
                  <a:pt x="10132" y="244"/>
                </a:lnTo>
                <a:lnTo>
                  <a:pt x="10522" y="366"/>
                </a:lnTo>
                <a:lnTo>
                  <a:pt x="10911" y="488"/>
                </a:lnTo>
                <a:lnTo>
                  <a:pt x="11277" y="634"/>
                </a:lnTo>
                <a:lnTo>
                  <a:pt x="11618" y="805"/>
                </a:lnTo>
                <a:lnTo>
                  <a:pt x="11983" y="975"/>
                </a:lnTo>
                <a:lnTo>
                  <a:pt x="12324" y="1170"/>
                </a:lnTo>
                <a:lnTo>
                  <a:pt x="12641" y="1389"/>
                </a:lnTo>
                <a:lnTo>
                  <a:pt x="12957" y="1608"/>
                </a:lnTo>
                <a:lnTo>
                  <a:pt x="13274" y="1852"/>
                </a:lnTo>
                <a:lnTo>
                  <a:pt x="13566" y="2120"/>
                </a:lnTo>
                <a:lnTo>
                  <a:pt x="13834" y="2388"/>
                </a:lnTo>
                <a:lnTo>
                  <a:pt x="14126" y="2656"/>
                </a:lnTo>
                <a:lnTo>
                  <a:pt x="14370" y="2948"/>
                </a:lnTo>
                <a:lnTo>
                  <a:pt x="14613" y="3264"/>
                </a:lnTo>
                <a:lnTo>
                  <a:pt x="14832" y="3581"/>
                </a:lnTo>
                <a:lnTo>
                  <a:pt x="15052" y="3898"/>
                </a:lnTo>
                <a:lnTo>
                  <a:pt x="15247" y="4239"/>
                </a:lnTo>
                <a:lnTo>
                  <a:pt x="15417" y="4604"/>
                </a:lnTo>
                <a:lnTo>
                  <a:pt x="15587" y="4945"/>
                </a:lnTo>
                <a:lnTo>
                  <a:pt x="15734" y="5335"/>
                </a:lnTo>
                <a:lnTo>
                  <a:pt x="15855" y="5700"/>
                </a:lnTo>
                <a:lnTo>
                  <a:pt x="15977" y="6090"/>
                </a:lnTo>
                <a:lnTo>
                  <a:pt x="16050" y="6479"/>
                </a:lnTo>
                <a:lnTo>
                  <a:pt x="16123" y="6869"/>
                </a:lnTo>
                <a:lnTo>
                  <a:pt x="16172" y="7283"/>
                </a:lnTo>
                <a:lnTo>
                  <a:pt x="16221" y="7697"/>
                </a:lnTo>
                <a:lnTo>
                  <a:pt x="16221" y="8111"/>
                </a:lnTo>
                <a:lnTo>
                  <a:pt x="16221" y="8111"/>
                </a:lnTo>
                <a:lnTo>
                  <a:pt x="16221" y="8525"/>
                </a:lnTo>
                <a:lnTo>
                  <a:pt x="16172" y="8939"/>
                </a:lnTo>
                <a:lnTo>
                  <a:pt x="16123" y="9353"/>
                </a:lnTo>
                <a:lnTo>
                  <a:pt x="16050" y="9743"/>
                </a:lnTo>
                <a:lnTo>
                  <a:pt x="15977" y="10133"/>
                </a:lnTo>
                <a:lnTo>
                  <a:pt x="15855" y="10522"/>
                </a:lnTo>
                <a:lnTo>
                  <a:pt x="15734" y="10888"/>
                </a:lnTo>
                <a:lnTo>
                  <a:pt x="15587" y="11277"/>
                </a:lnTo>
                <a:lnTo>
                  <a:pt x="15417" y="11618"/>
                </a:lnTo>
                <a:lnTo>
                  <a:pt x="15247" y="11984"/>
                </a:lnTo>
                <a:lnTo>
                  <a:pt x="15052" y="12324"/>
                </a:lnTo>
                <a:lnTo>
                  <a:pt x="14832" y="12641"/>
                </a:lnTo>
                <a:lnTo>
                  <a:pt x="14613" y="12958"/>
                </a:lnTo>
                <a:lnTo>
                  <a:pt x="14370" y="13274"/>
                </a:lnTo>
                <a:lnTo>
                  <a:pt x="14126" y="13567"/>
                </a:lnTo>
                <a:lnTo>
                  <a:pt x="13834" y="13835"/>
                </a:lnTo>
                <a:lnTo>
                  <a:pt x="13566" y="14102"/>
                </a:lnTo>
                <a:lnTo>
                  <a:pt x="13274" y="14370"/>
                </a:lnTo>
                <a:lnTo>
                  <a:pt x="12957" y="14614"/>
                </a:lnTo>
                <a:lnTo>
                  <a:pt x="12641" y="14833"/>
                </a:lnTo>
                <a:lnTo>
                  <a:pt x="12324" y="15052"/>
                </a:lnTo>
                <a:lnTo>
                  <a:pt x="11983" y="15247"/>
                </a:lnTo>
                <a:lnTo>
                  <a:pt x="11618" y="15418"/>
                </a:lnTo>
                <a:lnTo>
                  <a:pt x="11277" y="15588"/>
                </a:lnTo>
                <a:lnTo>
                  <a:pt x="10911" y="15734"/>
                </a:lnTo>
                <a:lnTo>
                  <a:pt x="10522" y="15856"/>
                </a:lnTo>
                <a:lnTo>
                  <a:pt x="10132" y="15978"/>
                </a:lnTo>
                <a:lnTo>
                  <a:pt x="9742" y="16051"/>
                </a:lnTo>
                <a:lnTo>
                  <a:pt x="9353" y="16124"/>
                </a:lnTo>
                <a:lnTo>
                  <a:pt x="8939" y="16173"/>
                </a:lnTo>
                <a:lnTo>
                  <a:pt x="8525" y="16221"/>
                </a:lnTo>
                <a:lnTo>
                  <a:pt x="8111" y="16221"/>
                </a:lnTo>
                <a:lnTo>
                  <a:pt x="8111" y="16221"/>
                </a:lnTo>
                <a:lnTo>
                  <a:pt x="7696" y="16221"/>
                </a:lnTo>
                <a:lnTo>
                  <a:pt x="7282" y="16173"/>
                </a:lnTo>
                <a:lnTo>
                  <a:pt x="6868" y="16124"/>
                </a:lnTo>
                <a:lnTo>
                  <a:pt x="6479" y="16051"/>
                </a:lnTo>
                <a:lnTo>
                  <a:pt x="6089" y="15978"/>
                </a:lnTo>
                <a:lnTo>
                  <a:pt x="5699" y="15856"/>
                </a:lnTo>
                <a:lnTo>
                  <a:pt x="5334" y="15734"/>
                </a:lnTo>
                <a:lnTo>
                  <a:pt x="4944" y="15588"/>
                </a:lnTo>
                <a:lnTo>
                  <a:pt x="4603" y="15418"/>
                </a:lnTo>
                <a:lnTo>
                  <a:pt x="4238" y="15247"/>
                </a:lnTo>
                <a:lnTo>
                  <a:pt x="3897" y="15052"/>
                </a:lnTo>
                <a:lnTo>
                  <a:pt x="3581" y="14833"/>
                </a:lnTo>
                <a:lnTo>
                  <a:pt x="3264" y="14614"/>
                </a:lnTo>
                <a:lnTo>
                  <a:pt x="2947" y="14370"/>
                </a:lnTo>
                <a:lnTo>
                  <a:pt x="2655" y="14102"/>
                </a:lnTo>
                <a:lnTo>
                  <a:pt x="2387" y="13835"/>
                </a:lnTo>
                <a:lnTo>
                  <a:pt x="2119" y="13567"/>
                </a:lnTo>
                <a:lnTo>
                  <a:pt x="1851" y="13274"/>
                </a:lnTo>
                <a:lnTo>
                  <a:pt x="1608" y="12958"/>
                </a:lnTo>
                <a:lnTo>
                  <a:pt x="1389" y="12641"/>
                </a:lnTo>
                <a:lnTo>
                  <a:pt x="1169" y="12324"/>
                </a:lnTo>
                <a:lnTo>
                  <a:pt x="975" y="11984"/>
                </a:lnTo>
                <a:lnTo>
                  <a:pt x="804" y="11618"/>
                </a:lnTo>
                <a:lnTo>
                  <a:pt x="634" y="11277"/>
                </a:lnTo>
                <a:lnTo>
                  <a:pt x="487" y="10888"/>
                </a:lnTo>
                <a:lnTo>
                  <a:pt x="366" y="10522"/>
                </a:lnTo>
                <a:lnTo>
                  <a:pt x="244" y="10133"/>
                </a:lnTo>
                <a:lnTo>
                  <a:pt x="171" y="9743"/>
                </a:lnTo>
                <a:lnTo>
                  <a:pt x="98" y="9353"/>
                </a:lnTo>
                <a:lnTo>
                  <a:pt x="49" y="8939"/>
                </a:lnTo>
                <a:lnTo>
                  <a:pt x="0" y="8525"/>
                </a:lnTo>
                <a:lnTo>
                  <a:pt x="0" y="8111"/>
                </a:lnTo>
                <a:lnTo>
                  <a:pt x="0" y="8111"/>
                </a:lnTo>
                <a:close/>
                <a:moveTo>
                  <a:pt x="7234" y="11180"/>
                </a:moveTo>
                <a:lnTo>
                  <a:pt x="7234" y="11180"/>
                </a:lnTo>
                <a:lnTo>
                  <a:pt x="7282" y="11180"/>
                </a:lnTo>
                <a:lnTo>
                  <a:pt x="7282" y="11180"/>
                </a:lnTo>
                <a:lnTo>
                  <a:pt x="7453" y="11155"/>
                </a:lnTo>
                <a:lnTo>
                  <a:pt x="7623" y="11082"/>
                </a:lnTo>
                <a:lnTo>
                  <a:pt x="7794" y="10985"/>
                </a:lnTo>
                <a:lnTo>
                  <a:pt x="7916" y="10863"/>
                </a:lnTo>
                <a:lnTo>
                  <a:pt x="12007" y="6747"/>
                </a:lnTo>
                <a:lnTo>
                  <a:pt x="12007" y="6747"/>
                </a:lnTo>
                <a:lnTo>
                  <a:pt x="12105" y="6625"/>
                </a:lnTo>
                <a:lnTo>
                  <a:pt x="12153" y="6504"/>
                </a:lnTo>
                <a:lnTo>
                  <a:pt x="12202" y="6358"/>
                </a:lnTo>
                <a:lnTo>
                  <a:pt x="12202" y="6211"/>
                </a:lnTo>
                <a:lnTo>
                  <a:pt x="12202" y="6211"/>
                </a:lnTo>
                <a:lnTo>
                  <a:pt x="12178" y="6017"/>
                </a:lnTo>
                <a:lnTo>
                  <a:pt x="12129" y="5822"/>
                </a:lnTo>
                <a:lnTo>
                  <a:pt x="12032" y="5676"/>
                </a:lnTo>
                <a:lnTo>
                  <a:pt x="11886" y="5529"/>
                </a:lnTo>
                <a:lnTo>
                  <a:pt x="11886" y="5529"/>
                </a:lnTo>
                <a:lnTo>
                  <a:pt x="11764" y="5432"/>
                </a:lnTo>
                <a:lnTo>
                  <a:pt x="11618" y="5383"/>
                </a:lnTo>
                <a:lnTo>
                  <a:pt x="11472" y="5335"/>
                </a:lnTo>
                <a:lnTo>
                  <a:pt x="11325" y="5335"/>
                </a:lnTo>
                <a:lnTo>
                  <a:pt x="11325" y="5335"/>
                </a:lnTo>
                <a:lnTo>
                  <a:pt x="11131" y="5359"/>
                </a:lnTo>
                <a:lnTo>
                  <a:pt x="10960" y="5408"/>
                </a:lnTo>
                <a:lnTo>
                  <a:pt x="10790" y="5505"/>
                </a:lnTo>
                <a:lnTo>
                  <a:pt x="10643" y="5651"/>
                </a:lnTo>
                <a:lnTo>
                  <a:pt x="7161" y="8988"/>
                </a:lnTo>
                <a:lnTo>
                  <a:pt x="5797" y="7648"/>
                </a:lnTo>
                <a:lnTo>
                  <a:pt x="5797" y="7648"/>
                </a:lnTo>
                <a:lnTo>
                  <a:pt x="5675" y="7527"/>
                </a:lnTo>
                <a:lnTo>
                  <a:pt x="5505" y="7454"/>
                </a:lnTo>
                <a:lnTo>
                  <a:pt x="5358" y="7405"/>
                </a:lnTo>
                <a:lnTo>
                  <a:pt x="5188" y="7380"/>
                </a:lnTo>
                <a:lnTo>
                  <a:pt x="5188" y="7380"/>
                </a:lnTo>
                <a:lnTo>
                  <a:pt x="5017" y="7405"/>
                </a:lnTo>
                <a:lnTo>
                  <a:pt x="4847" y="7454"/>
                </a:lnTo>
                <a:lnTo>
                  <a:pt x="4701" y="7527"/>
                </a:lnTo>
                <a:lnTo>
                  <a:pt x="4555" y="7648"/>
                </a:lnTo>
                <a:lnTo>
                  <a:pt x="4555" y="7648"/>
                </a:lnTo>
                <a:lnTo>
                  <a:pt x="4457" y="7770"/>
                </a:lnTo>
                <a:lnTo>
                  <a:pt x="4360" y="7916"/>
                </a:lnTo>
                <a:lnTo>
                  <a:pt x="4311" y="8087"/>
                </a:lnTo>
                <a:lnTo>
                  <a:pt x="4311" y="8257"/>
                </a:lnTo>
                <a:lnTo>
                  <a:pt x="4311" y="8257"/>
                </a:lnTo>
                <a:lnTo>
                  <a:pt x="4311" y="8428"/>
                </a:lnTo>
                <a:lnTo>
                  <a:pt x="4360" y="8598"/>
                </a:lnTo>
                <a:lnTo>
                  <a:pt x="4457" y="8744"/>
                </a:lnTo>
                <a:lnTo>
                  <a:pt x="4555" y="8890"/>
                </a:lnTo>
                <a:lnTo>
                  <a:pt x="6601" y="10936"/>
                </a:lnTo>
                <a:lnTo>
                  <a:pt x="6601" y="10936"/>
                </a:lnTo>
                <a:lnTo>
                  <a:pt x="6747" y="11034"/>
                </a:lnTo>
                <a:lnTo>
                  <a:pt x="6893" y="11131"/>
                </a:lnTo>
                <a:lnTo>
                  <a:pt x="7063" y="11180"/>
                </a:lnTo>
                <a:lnTo>
                  <a:pt x="7234" y="11180"/>
                </a:lnTo>
                <a:lnTo>
                  <a:pt x="7234" y="11180"/>
                </a:lnTo>
                <a:close/>
              </a:path>
            </a:pathLst>
          </a:custGeom>
          <a:ln>
            <a:headEnd type="none" w="sm" len="sm"/>
            <a:tailEnd type="none" w="sm" len="sm"/>
          </a:ln>
        </p:spPr>
        <p:style>
          <a:lnRef idx="2">
            <a:schemeClr val="accent2">
              <a:shade val="50000"/>
            </a:schemeClr>
          </a:lnRef>
          <a:fillRef idx="1">
            <a:schemeClr val="accent2"/>
          </a:fillRef>
          <a:effectRef idx="0">
            <a:schemeClr val="accent2"/>
          </a:effectRef>
          <a:fontRef idx="minor">
            <a:schemeClr val="lt1"/>
          </a:fontRef>
        </p:style>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592;p39"/>
          <p:cNvSpPr/>
          <p:nvPr/>
        </p:nvSpPr>
        <p:spPr>
          <a:xfrm>
            <a:off x="4629791" y="2838598"/>
            <a:ext cx="340844" cy="340865"/>
          </a:xfrm>
          <a:custGeom>
            <a:avLst/>
            <a:gdLst/>
            <a:ahLst/>
            <a:cxnLst/>
            <a:rect l="l" t="t" r="r" b="b"/>
            <a:pathLst>
              <a:path w="16221" h="16222" fill="none" extrusionOk="0">
                <a:moveTo>
                  <a:pt x="0" y="8111"/>
                </a:moveTo>
                <a:lnTo>
                  <a:pt x="0" y="8111"/>
                </a:lnTo>
                <a:lnTo>
                  <a:pt x="0" y="7697"/>
                </a:lnTo>
                <a:lnTo>
                  <a:pt x="49" y="7283"/>
                </a:lnTo>
                <a:lnTo>
                  <a:pt x="98" y="6869"/>
                </a:lnTo>
                <a:lnTo>
                  <a:pt x="171" y="6479"/>
                </a:lnTo>
                <a:lnTo>
                  <a:pt x="244" y="6090"/>
                </a:lnTo>
                <a:lnTo>
                  <a:pt x="366" y="5700"/>
                </a:lnTo>
                <a:lnTo>
                  <a:pt x="487" y="5335"/>
                </a:lnTo>
                <a:lnTo>
                  <a:pt x="634" y="4945"/>
                </a:lnTo>
                <a:lnTo>
                  <a:pt x="804" y="4604"/>
                </a:lnTo>
                <a:lnTo>
                  <a:pt x="975" y="4239"/>
                </a:lnTo>
                <a:lnTo>
                  <a:pt x="1169" y="3898"/>
                </a:lnTo>
                <a:lnTo>
                  <a:pt x="1389" y="3581"/>
                </a:lnTo>
                <a:lnTo>
                  <a:pt x="1608" y="3264"/>
                </a:lnTo>
                <a:lnTo>
                  <a:pt x="1851" y="2948"/>
                </a:lnTo>
                <a:lnTo>
                  <a:pt x="2119" y="2656"/>
                </a:lnTo>
                <a:lnTo>
                  <a:pt x="2387" y="2388"/>
                </a:lnTo>
                <a:lnTo>
                  <a:pt x="2655" y="2120"/>
                </a:lnTo>
                <a:lnTo>
                  <a:pt x="2947" y="1852"/>
                </a:lnTo>
                <a:lnTo>
                  <a:pt x="3264" y="1608"/>
                </a:lnTo>
                <a:lnTo>
                  <a:pt x="3581" y="1389"/>
                </a:lnTo>
                <a:lnTo>
                  <a:pt x="3897" y="1170"/>
                </a:lnTo>
                <a:lnTo>
                  <a:pt x="4238" y="975"/>
                </a:lnTo>
                <a:lnTo>
                  <a:pt x="4603" y="805"/>
                </a:lnTo>
                <a:lnTo>
                  <a:pt x="4944" y="634"/>
                </a:lnTo>
                <a:lnTo>
                  <a:pt x="5334" y="488"/>
                </a:lnTo>
                <a:lnTo>
                  <a:pt x="5699" y="366"/>
                </a:lnTo>
                <a:lnTo>
                  <a:pt x="6089" y="244"/>
                </a:lnTo>
                <a:lnTo>
                  <a:pt x="6479" y="171"/>
                </a:lnTo>
                <a:lnTo>
                  <a:pt x="6868" y="98"/>
                </a:lnTo>
                <a:lnTo>
                  <a:pt x="7282" y="50"/>
                </a:lnTo>
                <a:lnTo>
                  <a:pt x="7696" y="1"/>
                </a:lnTo>
                <a:lnTo>
                  <a:pt x="8111" y="1"/>
                </a:lnTo>
                <a:lnTo>
                  <a:pt x="8111" y="1"/>
                </a:lnTo>
                <a:lnTo>
                  <a:pt x="8525" y="1"/>
                </a:lnTo>
                <a:lnTo>
                  <a:pt x="8939" y="50"/>
                </a:lnTo>
                <a:lnTo>
                  <a:pt x="9353" y="98"/>
                </a:lnTo>
                <a:lnTo>
                  <a:pt x="9742" y="171"/>
                </a:lnTo>
                <a:lnTo>
                  <a:pt x="10132" y="244"/>
                </a:lnTo>
                <a:lnTo>
                  <a:pt x="10522" y="366"/>
                </a:lnTo>
                <a:lnTo>
                  <a:pt x="10911" y="488"/>
                </a:lnTo>
                <a:lnTo>
                  <a:pt x="11277" y="634"/>
                </a:lnTo>
                <a:lnTo>
                  <a:pt x="11618" y="805"/>
                </a:lnTo>
                <a:lnTo>
                  <a:pt x="11983" y="975"/>
                </a:lnTo>
                <a:lnTo>
                  <a:pt x="12324" y="1170"/>
                </a:lnTo>
                <a:lnTo>
                  <a:pt x="12641" y="1389"/>
                </a:lnTo>
                <a:lnTo>
                  <a:pt x="12957" y="1608"/>
                </a:lnTo>
                <a:lnTo>
                  <a:pt x="13274" y="1852"/>
                </a:lnTo>
                <a:lnTo>
                  <a:pt x="13566" y="2120"/>
                </a:lnTo>
                <a:lnTo>
                  <a:pt x="13834" y="2388"/>
                </a:lnTo>
                <a:lnTo>
                  <a:pt x="14126" y="2656"/>
                </a:lnTo>
                <a:lnTo>
                  <a:pt x="14370" y="2948"/>
                </a:lnTo>
                <a:lnTo>
                  <a:pt x="14613" y="3264"/>
                </a:lnTo>
                <a:lnTo>
                  <a:pt x="14832" y="3581"/>
                </a:lnTo>
                <a:lnTo>
                  <a:pt x="15052" y="3898"/>
                </a:lnTo>
                <a:lnTo>
                  <a:pt x="15247" y="4239"/>
                </a:lnTo>
                <a:lnTo>
                  <a:pt x="15417" y="4604"/>
                </a:lnTo>
                <a:lnTo>
                  <a:pt x="15587" y="4945"/>
                </a:lnTo>
                <a:lnTo>
                  <a:pt x="15734" y="5335"/>
                </a:lnTo>
                <a:lnTo>
                  <a:pt x="15855" y="5700"/>
                </a:lnTo>
                <a:lnTo>
                  <a:pt x="15977" y="6090"/>
                </a:lnTo>
                <a:lnTo>
                  <a:pt x="16050" y="6479"/>
                </a:lnTo>
                <a:lnTo>
                  <a:pt x="16123" y="6869"/>
                </a:lnTo>
                <a:lnTo>
                  <a:pt x="16172" y="7283"/>
                </a:lnTo>
                <a:lnTo>
                  <a:pt x="16221" y="7697"/>
                </a:lnTo>
                <a:lnTo>
                  <a:pt x="16221" y="8111"/>
                </a:lnTo>
                <a:lnTo>
                  <a:pt x="16221" y="8111"/>
                </a:lnTo>
                <a:lnTo>
                  <a:pt x="16221" y="8525"/>
                </a:lnTo>
                <a:lnTo>
                  <a:pt x="16172" y="8939"/>
                </a:lnTo>
                <a:lnTo>
                  <a:pt x="16123" y="9353"/>
                </a:lnTo>
                <a:lnTo>
                  <a:pt x="16050" y="9743"/>
                </a:lnTo>
                <a:lnTo>
                  <a:pt x="15977" y="10133"/>
                </a:lnTo>
                <a:lnTo>
                  <a:pt x="15855" y="10522"/>
                </a:lnTo>
                <a:lnTo>
                  <a:pt x="15734" y="10888"/>
                </a:lnTo>
                <a:lnTo>
                  <a:pt x="15587" y="11277"/>
                </a:lnTo>
                <a:lnTo>
                  <a:pt x="15417" y="11618"/>
                </a:lnTo>
                <a:lnTo>
                  <a:pt x="15247" y="11984"/>
                </a:lnTo>
                <a:lnTo>
                  <a:pt x="15052" y="12324"/>
                </a:lnTo>
                <a:lnTo>
                  <a:pt x="14832" y="12641"/>
                </a:lnTo>
                <a:lnTo>
                  <a:pt x="14613" y="12958"/>
                </a:lnTo>
                <a:lnTo>
                  <a:pt x="14370" y="13274"/>
                </a:lnTo>
                <a:lnTo>
                  <a:pt x="14126" y="13567"/>
                </a:lnTo>
                <a:lnTo>
                  <a:pt x="13834" y="13835"/>
                </a:lnTo>
                <a:lnTo>
                  <a:pt x="13566" y="14102"/>
                </a:lnTo>
                <a:lnTo>
                  <a:pt x="13274" y="14370"/>
                </a:lnTo>
                <a:lnTo>
                  <a:pt x="12957" y="14614"/>
                </a:lnTo>
                <a:lnTo>
                  <a:pt x="12641" y="14833"/>
                </a:lnTo>
                <a:lnTo>
                  <a:pt x="12324" y="15052"/>
                </a:lnTo>
                <a:lnTo>
                  <a:pt x="11983" y="15247"/>
                </a:lnTo>
                <a:lnTo>
                  <a:pt x="11618" y="15418"/>
                </a:lnTo>
                <a:lnTo>
                  <a:pt x="11277" y="15588"/>
                </a:lnTo>
                <a:lnTo>
                  <a:pt x="10911" y="15734"/>
                </a:lnTo>
                <a:lnTo>
                  <a:pt x="10522" y="15856"/>
                </a:lnTo>
                <a:lnTo>
                  <a:pt x="10132" y="15978"/>
                </a:lnTo>
                <a:lnTo>
                  <a:pt x="9742" y="16051"/>
                </a:lnTo>
                <a:lnTo>
                  <a:pt x="9353" y="16124"/>
                </a:lnTo>
                <a:lnTo>
                  <a:pt x="8939" y="16173"/>
                </a:lnTo>
                <a:lnTo>
                  <a:pt x="8525" y="16221"/>
                </a:lnTo>
                <a:lnTo>
                  <a:pt x="8111" y="16221"/>
                </a:lnTo>
                <a:lnTo>
                  <a:pt x="8111" y="16221"/>
                </a:lnTo>
                <a:lnTo>
                  <a:pt x="7696" y="16221"/>
                </a:lnTo>
                <a:lnTo>
                  <a:pt x="7282" y="16173"/>
                </a:lnTo>
                <a:lnTo>
                  <a:pt x="6868" y="16124"/>
                </a:lnTo>
                <a:lnTo>
                  <a:pt x="6479" y="16051"/>
                </a:lnTo>
                <a:lnTo>
                  <a:pt x="6089" y="15978"/>
                </a:lnTo>
                <a:lnTo>
                  <a:pt x="5699" y="15856"/>
                </a:lnTo>
                <a:lnTo>
                  <a:pt x="5334" y="15734"/>
                </a:lnTo>
                <a:lnTo>
                  <a:pt x="4944" y="15588"/>
                </a:lnTo>
                <a:lnTo>
                  <a:pt x="4603" y="15418"/>
                </a:lnTo>
                <a:lnTo>
                  <a:pt x="4238" y="15247"/>
                </a:lnTo>
                <a:lnTo>
                  <a:pt x="3897" y="15052"/>
                </a:lnTo>
                <a:lnTo>
                  <a:pt x="3581" y="14833"/>
                </a:lnTo>
                <a:lnTo>
                  <a:pt x="3264" y="14614"/>
                </a:lnTo>
                <a:lnTo>
                  <a:pt x="2947" y="14370"/>
                </a:lnTo>
                <a:lnTo>
                  <a:pt x="2655" y="14102"/>
                </a:lnTo>
                <a:lnTo>
                  <a:pt x="2387" y="13835"/>
                </a:lnTo>
                <a:lnTo>
                  <a:pt x="2119" y="13567"/>
                </a:lnTo>
                <a:lnTo>
                  <a:pt x="1851" y="13274"/>
                </a:lnTo>
                <a:lnTo>
                  <a:pt x="1608" y="12958"/>
                </a:lnTo>
                <a:lnTo>
                  <a:pt x="1389" y="12641"/>
                </a:lnTo>
                <a:lnTo>
                  <a:pt x="1169" y="12324"/>
                </a:lnTo>
                <a:lnTo>
                  <a:pt x="975" y="11984"/>
                </a:lnTo>
                <a:lnTo>
                  <a:pt x="804" y="11618"/>
                </a:lnTo>
                <a:lnTo>
                  <a:pt x="634" y="11277"/>
                </a:lnTo>
                <a:lnTo>
                  <a:pt x="487" y="10888"/>
                </a:lnTo>
                <a:lnTo>
                  <a:pt x="366" y="10522"/>
                </a:lnTo>
                <a:lnTo>
                  <a:pt x="244" y="10133"/>
                </a:lnTo>
                <a:lnTo>
                  <a:pt x="171" y="9743"/>
                </a:lnTo>
                <a:lnTo>
                  <a:pt x="98" y="9353"/>
                </a:lnTo>
                <a:lnTo>
                  <a:pt x="49" y="8939"/>
                </a:lnTo>
                <a:lnTo>
                  <a:pt x="0" y="8525"/>
                </a:lnTo>
                <a:lnTo>
                  <a:pt x="0" y="8111"/>
                </a:lnTo>
                <a:lnTo>
                  <a:pt x="0" y="8111"/>
                </a:lnTo>
                <a:close/>
                <a:moveTo>
                  <a:pt x="7234" y="11180"/>
                </a:moveTo>
                <a:lnTo>
                  <a:pt x="7234" y="11180"/>
                </a:lnTo>
                <a:lnTo>
                  <a:pt x="7282" y="11180"/>
                </a:lnTo>
                <a:lnTo>
                  <a:pt x="7282" y="11180"/>
                </a:lnTo>
                <a:lnTo>
                  <a:pt x="7453" y="11155"/>
                </a:lnTo>
                <a:lnTo>
                  <a:pt x="7623" y="11082"/>
                </a:lnTo>
                <a:lnTo>
                  <a:pt x="7794" y="10985"/>
                </a:lnTo>
                <a:lnTo>
                  <a:pt x="7916" y="10863"/>
                </a:lnTo>
                <a:lnTo>
                  <a:pt x="12007" y="6747"/>
                </a:lnTo>
                <a:lnTo>
                  <a:pt x="12007" y="6747"/>
                </a:lnTo>
                <a:lnTo>
                  <a:pt x="12105" y="6625"/>
                </a:lnTo>
                <a:lnTo>
                  <a:pt x="12153" y="6504"/>
                </a:lnTo>
                <a:lnTo>
                  <a:pt x="12202" y="6358"/>
                </a:lnTo>
                <a:lnTo>
                  <a:pt x="12202" y="6211"/>
                </a:lnTo>
                <a:lnTo>
                  <a:pt x="12202" y="6211"/>
                </a:lnTo>
                <a:lnTo>
                  <a:pt x="12178" y="6017"/>
                </a:lnTo>
                <a:lnTo>
                  <a:pt x="12129" y="5822"/>
                </a:lnTo>
                <a:lnTo>
                  <a:pt x="12032" y="5676"/>
                </a:lnTo>
                <a:lnTo>
                  <a:pt x="11886" y="5529"/>
                </a:lnTo>
                <a:lnTo>
                  <a:pt x="11886" y="5529"/>
                </a:lnTo>
                <a:lnTo>
                  <a:pt x="11764" y="5432"/>
                </a:lnTo>
                <a:lnTo>
                  <a:pt x="11618" y="5383"/>
                </a:lnTo>
                <a:lnTo>
                  <a:pt x="11472" y="5335"/>
                </a:lnTo>
                <a:lnTo>
                  <a:pt x="11325" y="5335"/>
                </a:lnTo>
                <a:lnTo>
                  <a:pt x="11325" y="5335"/>
                </a:lnTo>
                <a:lnTo>
                  <a:pt x="11131" y="5359"/>
                </a:lnTo>
                <a:lnTo>
                  <a:pt x="10960" y="5408"/>
                </a:lnTo>
                <a:lnTo>
                  <a:pt x="10790" y="5505"/>
                </a:lnTo>
                <a:lnTo>
                  <a:pt x="10643" y="5651"/>
                </a:lnTo>
                <a:lnTo>
                  <a:pt x="7161" y="8988"/>
                </a:lnTo>
                <a:lnTo>
                  <a:pt x="5797" y="7648"/>
                </a:lnTo>
                <a:lnTo>
                  <a:pt x="5797" y="7648"/>
                </a:lnTo>
                <a:lnTo>
                  <a:pt x="5675" y="7527"/>
                </a:lnTo>
                <a:lnTo>
                  <a:pt x="5505" y="7454"/>
                </a:lnTo>
                <a:lnTo>
                  <a:pt x="5358" y="7405"/>
                </a:lnTo>
                <a:lnTo>
                  <a:pt x="5188" y="7380"/>
                </a:lnTo>
                <a:lnTo>
                  <a:pt x="5188" y="7380"/>
                </a:lnTo>
                <a:lnTo>
                  <a:pt x="5017" y="7405"/>
                </a:lnTo>
                <a:lnTo>
                  <a:pt x="4847" y="7454"/>
                </a:lnTo>
                <a:lnTo>
                  <a:pt x="4701" y="7527"/>
                </a:lnTo>
                <a:lnTo>
                  <a:pt x="4555" y="7648"/>
                </a:lnTo>
                <a:lnTo>
                  <a:pt x="4555" y="7648"/>
                </a:lnTo>
                <a:lnTo>
                  <a:pt x="4457" y="7770"/>
                </a:lnTo>
                <a:lnTo>
                  <a:pt x="4360" y="7916"/>
                </a:lnTo>
                <a:lnTo>
                  <a:pt x="4311" y="8087"/>
                </a:lnTo>
                <a:lnTo>
                  <a:pt x="4311" y="8257"/>
                </a:lnTo>
                <a:lnTo>
                  <a:pt x="4311" y="8257"/>
                </a:lnTo>
                <a:lnTo>
                  <a:pt x="4311" y="8428"/>
                </a:lnTo>
                <a:lnTo>
                  <a:pt x="4360" y="8598"/>
                </a:lnTo>
                <a:lnTo>
                  <a:pt x="4457" y="8744"/>
                </a:lnTo>
                <a:lnTo>
                  <a:pt x="4555" y="8890"/>
                </a:lnTo>
                <a:lnTo>
                  <a:pt x="6601" y="10936"/>
                </a:lnTo>
                <a:lnTo>
                  <a:pt x="6601" y="10936"/>
                </a:lnTo>
                <a:lnTo>
                  <a:pt x="6747" y="11034"/>
                </a:lnTo>
                <a:lnTo>
                  <a:pt x="6893" y="11131"/>
                </a:lnTo>
                <a:lnTo>
                  <a:pt x="7063" y="11180"/>
                </a:lnTo>
                <a:lnTo>
                  <a:pt x="7234" y="11180"/>
                </a:lnTo>
                <a:lnTo>
                  <a:pt x="7234" y="11180"/>
                </a:lnTo>
                <a:close/>
              </a:path>
            </a:pathLst>
          </a:custGeom>
          <a:ln>
            <a:headEnd type="none" w="sm" len="sm"/>
            <a:tailEnd type="none" w="sm" len="sm"/>
          </a:ln>
        </p:spPr>
        <p:style>
          <a:lnRef idx="2">
            <a:schemeClr val="accent2">
              <a:shade val="50000"/>
            </a:schemeClr>
          </a:lnRef>
          <a:fillRef idx="1">
            <a:schemeClr val="accent2"/>
          </a:fillRef>
          <a:effectRef idx="0">
            <a:schemeClr val="accent2"/>
          </a:effectRef>
          <a:fontRef idx="minor">
            <a:schemeClr val="lt1"/>
          </a:fontRef>
        </p:style>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81428914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sp>
        <p:nvSpPr>
          <p:cNvPr id="176" name="Google Shape;176;p22"/>
          <p:cNvSpPr txBox="1">
            <a:spLocks noGrp="1"/>
          </p:cNvSpPr>
          <p:nvPr>
            <p:ph type="title"/>
          </p:nvPr>
        </p:nvSpPr>
        <p:spPr>
          <a:xfrm>
            <a:off x="457200" y="0"/>
            <a:ext cx="3171300" cy="1418400"/>
          </a:xfrm>
          <a:prstGeom prst="rect">
            <a:avLst/>
          </a:prstGeom>
        </p:spPr>
        <p:txBody>
          <a:bodyPr spcFirstLastPara="1" wrap="square" lIns="0" tIns="0" rIns="0" bIns="0" anchor="ctr" anchorCtr="0">
            <a:noAutofit/>
          </a:bodyPr>
          <a:lstStyle/>
          <a:p>
            <a:pPr lvl="0"/>
            <a:r>
              <a:rPr lang="hr-HR" sz="3200" dirty="0">
                <a:solidFill>
                  <a:schemeClr val="accent1"/>
                </a:solidFill>
              </a:rPr>
              <a:t>Damir </a:t>
            </a:r>
            <a:r>
              <a:rPr lang="hr-HR" sz="3200" dirty="0" err="1">
                <a:solidFill>
                  <a:schemeClr val="accent1"/>
                </a:solidFill>
              </a:rPr>
              <a:t>Sambola</a:t>
            </a:r>
            <a:endParaRPr sz="2800" dirty="0">
              <a:solidFill>
                <a:schemeClr val="accent1"/>
              </a:solidFill>
            </a:endParaRPr>
          </a:p>
        </p:txBody>
      </p:sp>
      <p:sp>
        <p:nvSpPr>
          <p:cNvPr id="180" name="Google Shape;180;p22"/>
          <p:cNvSpPr txBox="1">
            <a:spLocks noGrp="1"/>
          </p:cNvSpPr>
          <p:nvPr>
            <p:ph type="sldNum" idx="12"/>
          </p:nvPr>
        </p:nvSpPr>
        <p:spPr>
          <a:xfrm>
            <a:off x="8760475" y="4759953"/>
            <a:ext cx="383400" cy="383400"/>
          </a:xfrm>
          <a:prstGeom prst="rect">
            <a:avLst/>
          </a:prstGeom>
        </p:spPr>
        <p:txBody>
          <a:bodyPr spcFirstLastPara="1" wrap="square" lIns="0" tIns="0" rIns="0" bIns="0" anchor="ctr" anchorCtr="0">
            <a:noAutofit/>
          </a:bodyPr>
          <a:lstStyle/>
          <a:p>
            <a:pPr marL="0" lvl="0" indent="0" algn="ctr" rtl="0">
              <a:spcBef>
                <a:spcPts val="0"/>
              </a:spcBef>
              <a:spcAft>
                <a:spcPts val="0"/>
              </a:spcAft>
              <a:buNone/>
            </a:pPr>
            <a:fld id="{00000000-1234-1234-1234-123412341234}" type="slidenum">
              <a:rPr lang="en"/>
              <a:t>22</a:t>
            </a:fld>
            <a:endParaRPr/>
          </a:p>
        </p:txBody>
      </p:sp>
      <p:pic>
        <p:nvPicPr>
          <p:cNvPr id="14" name="Picture 5" descr="Slikovni rezultat za isk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5950" y="1050965"/>
            <a:ext cx="1866900" cy="1866901"/>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7" descr="Slikovni rezultat za Photomath"/>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55464" y="2321707"/>
            <a:ext cx="2346071" cy="2346072"/>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9" descr="Slikovni rezultat za Photopay"/>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81432" y="2577247"/>
            <a:ext cx="2090532" cy="2090532"/>
          </a:xfrm>
          <a:prstGeom prst="rect">
            <a:avLst/>
          </a:prstGeom>
          <a:noFill/>
          <a:extLst>
            <a:ext uri="{909E8E84-426E-40DD-AFC4-6F175D3DCCD1}">
              <a14:hiddenFill xmlns:a14="http://schemas.microsoft.com/office/drawing/2010/main">
                <a:solidFill>
                  <a:srgbClr val="FFFFFF"/>
                </a:solidFill>
              </a14:hiddenFill>
            </a:ext>
          </a:extLst>
        </p:spPr>
      </p:pic>
      <p:pic>
        <p:nvPicPr>
          <p:cNvPr id="17" name="Slika 16">
            <a:hlinkClick r:id="" action="ppaction://noaction" highlightClick="1"/>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870223" y="448412"/>
            <a:ext cx="2804933" cy="1873295"/>
          </a:xfrm>
          <a:prstGeom prst="foldedCorner">
            <a:avLst/>
          </a:prstGeom>
        </p:spPr>
      </p:pic>
      <p:sp>
        <p:nvSpPr>
          <p:cNvPr id="2" name="Pravokutnik 1"/>
          <p:cNvSpPr/>
          <p:nvPr/>
        </p:nvSpPr>
        <p:spPr>
          <a:xfrm>
            <a:off x="3628499" y="1644913"/>
            <a:ext cx="1558440" cy="523220"/>
          </a:xfrm>
          <a:prstGeom prst="rect">
            <a:avLst/>
          </a:prstGeom>
        </p:spPr>
        <p:txBody>
          <a:bodyPr wrap="none">
            <a:spAutoFit/>
          </a:bodyPr>
          <a:lstStyle/>
          <a:p>
            <a:r>
              <a:rPr lang="hr-HR" sz="2800" dirty="0">
                <a:solidFill>
                  <a:schemeClr val="lt1"/>
                </a:solidFill>
                <a:latin typeface="Raleway"/>
                <a:ea typeface="Raleway"/>
                <a:cs typeface="Raleway"/>
              </a:rPr>
              <a:t>Osnivač</a:t>
            </a:r>
            <a:r>
              <a:rPr lang="hr-HR" sz="1800" dirty="0"/>
              <a:t> </a:t>
            </a:r>
            <a:endParaRPr lang="hr-HR" dirty="0"/>
          </a:p>
        </p:txBody>
      </p:sp>
      <p:sp>
        <p:nvSpPr>
          <p:cNvPr id="18" name="Google Shape;592;p39"/>
          <p:cNvSpPr/>
          <p:nvPr/>
        </p:nvSpPr>
        <p:spPr>
          <a:xfrm>
            <a:off x="3287655" y="1736090"/>
            <a:ext cx="340844" cy="340865"/>
          </a:xfrm>
          <a:custGeom>
            <a:avLst/>
            <a:gdLst/>
            <a:ahLst/>
            <a:cxnLst/>
            <a:rect l="l" t="t" r="r" b="b"/>
            <a:pathLst>
              <a:path w="16221" h="16222" fill="none" extrusionOk="0">
                <a:moveTo>
                  <a:pt x="0" y="8111"/>
                </a:moveTo>
                <a:lnTo>
                  <a:pt x="0" y="8111"/>
                </a:lnTo>
                <a:lnTo>
                  <a:pt x="0" y="7697"/>
                </a:lnTo>
                <a:lnTo>
                  <a:pt x="49" y="7283"/>
                </a:lnTo>
                <a:lnTo>
                  <a:pt x="98" y="6869"/>
                </a:lnTo>
                <a:lnTo>
                  <a:pt x="171" y="6479"/>
                </a:lnTo>
                <a:lnTo>
                  <a:pt x="244" y="6090"/>
                </a:lnTo>
                <a:lnTo>
                  <a:pt x="366" y="5700"/>
                </a:lnTo>
                <a:lnTo>
                  <a:pt x="487" y="5335"/>
                </a:lnTo>
                <a:lnTo>
                  <a:pt x="634" y="4945"/>
                </a:lnTo>
                <a:lnTo>
                  <a:pt x="804" y="4604"/>
                </a:lnTo>
                <a:lnTo>
                  <a:pt x="975" y="4239"/>
                </a:lnTo>
                <a:lnTo>
                  <a:pt x="1169" y="3898"/>
                </a:lnTo>
                <a:lnTo>
                  <a:pt x="1389" y="3581"/>
                </a:lnTo>
                <a:lnTo>
                  <a:pt x="1608" y="3264"/>
                </a:lnTo>
                <a:lnTo>
                  <a:pt x="1851" y="2948"/>
                </a:lnTo>
                <a:lnTo>
                  <a:pt x="2119" y="2656"/>
                </a:lnTo>
                <a:lnTo>
                  <a:pt x="2387" y="2388"/>
                </a:lnTo>
                <a:lnTo>
                  <a:pt x="2655" y="2120"/>
                </a:lnTo>
                <a:lnTo>
                  <a:pt x="2947" y="1852"/>
                </a:lnTo>
                <a:lnTo>
                  <a:pt x="3264" y="1608"/>
                </a:lnTo>
                <a:lnTo>
                  <a:pt x="3581" y="1389"/>
                </a:lnTo>
                <a:lnTo>
                  <a:pt x="3897" y="1170"/>
                </a:lnTo>
                <a:lnTo>
                  <a:pt x="4238" y="975"/>
                </a:lnTo>
                <a:lnTo>
                  <a:pt x="4603" y="805"/>
                </a:lnTo>
                <a:lnTo>
                  <a:pt x="4944" y="634"/>
                </a:lnTo>
                <a:lnTo>
                  <a:pt x="5334" y="488"/>
                </a:lnTo>
                <a:lnTo>
                  <a:pt x="5699" y="366"/>
                </a:lnTo>
                <a:lnTo>
                  <a:pt x="6089" y="244"/>
                </a:lnTo>
                <a:lnTo>
                  <a:pt x="6479" y="171"/>
                </a:lnTo>
                <a:lnTo>
                  <a:pt x="6868" y="98"/>
                </a:lnTo>
                <a:lnTo>
                  <a:pt x="7282" y="50"/>
                </a:lnTo>
                <a:lnTo>
                  <a:pt x="7696" y="1"/>
                </a:lnTo>
                <a:lnTo>
                  <a:pt x="8111" y="1"/>
                </a:lnTo>
                <a:lnTo>
                  <a:pt x="8111" y="1"/>
                </a:lnTo>
                <a:lnTo>
                  <a:pt x="8525" y="1"/>
                </a:lnTo>
                <a:lnTo>
                  <a:pt x="8939" y="50"/>
                </a:lnTo>
                <a:lnTo>
                  <a:pt x="9353" y="98"/>
                </a:lnTo>
                <a:lnTo>
                  <a:pt x="9742" y="171"/>
                </a:lnTo>
                <a:lnTo>
                  <a:pt x="10132" y="244"/>
                </a:lnTo>
                <a:lnTo>
                  <a:pt x="10522" y="366"/>
                </a:lnTo>
                <a:lnTo>
                  <a:pt x="10911" y="488"/>
                </a:lnTo>
                <a:lnTo>
                  <a:pt x="11277" y="634"/>
                </a:lnTo>
                <a:lnTo>
                  <a:pt x="11618" y="805"/>
                </a:lnTo>
                <a:lnTo>
                  <a:pt x="11983" y="975"/>
                </a:lnTo>
                <a:lnTo>
                  <a:pt x="12324" y="1170"/>
                </a:lnTo>
                <a:lnTo>
                  <a:pt x="12641" y="1389"/>
                </a:lnTo>
                <a:lnTo>
                  <a:pt x="12957" y="1608"/>
                </a:lnTo>
                <a:lnTo>
                  <a:pt x="13274" y="1852"/>
                </a:lnTo>
                <a:lnTo>
                  <a:pt x="13566" y="2120"/>
                </a:lnTo>
                <a:lnTo>
                  <a:pt x="13834" y="2388"/>
                </a:lnTo>
                <a:lnTo>
                  <a:pt x="14126" y="2656"/>
                </a:lnTo>
                <a:lnTo>
                  <a:pt x="14370" y="2948"/>
                </a:lnTo>
                <a:lnTo>
                  <a:pt x="14613" y="3264"/>
                </a:lnTo>
                <a:lnTo>
                  <a:pt x="14832" y="3581"/>
                </a:lnTo>
                <a:lnTo>
                  <a:pt x="15052" y="3898"/>
                </a:lnTo>
                <a:lnTo>
                  <a:pt x="15247" y="4239"/>
                </a:lnTo>
                <a:lnTo>
                  <a:pt x="15417" y="4604"/>
                </a:lnTo>
                <a:lnTo>
                  <a:pt x="15587" y="4945"/>
                </a:lnTo>
                <a:lnTo>
                  <a:pt x="15734" y="5335"/>
                </a:lnTo>
                <a:lnTo>
                  <a:pt x="15855" y="5700"/>
                </a:lnTo>
                <a:lnTo>
                  <a:pt x="15977" y="6090"/>
                </a:lnTo>
                <a:lnTo>
                  <a:pt x="16050" y="6479"/>
                </a:lnTo>
                <a:lnTo>
                  <a:pt x="16123" y="6869"/>
                </a:lnTo>
                <a:lnTo>
                  <a:pt x="16172" y="7283"/>
                </a:lnTo>
                <a:lnTo>
                  <a:pt x="16221" y="7697"/>
                </a:lnTo>
                <a:lnTo>
                  <a:pt x="16221" y="8111"/>
                </a:lnTo>
                <a:lnTo>
                  <a:pt x="16221" y="8111"/>
                </a:lnTo>
                <a:lnTo>
                  <a:pt x="16221" y="8525"/>
                </a:lnTo>
                <a:lnTo>
                  <a:pt x="16172" y="8939"/>
                </a:lnTo>
                <a:lnTo>
                  <a:pt x="16123" y="9353"/>
                </a:lnTo>
                <a:lnTo>
                  <a:pt x="16050" y="9743"/>
                </a:lnTo>
                <a:lnTo>
                  <a:pt x="15977" y="10133"/>
                </a:lnTo>
                <a:lnTo>
                  <a:pt x="15855" y="10522"/>
                </a:lnTo>
                <a:lnTo>
                  <a:pt x="15734" y="10888"/>
                </a:lnTo>
                <a:lnTo>
                  <a:pt x="15587" y="11277"/>
                </a:lnTo>
                <a:lnTo>
                  <a:pt x="15417" y="11618"/>
                </a:lnTo>
                <a:lnTo>
                  <a:pt x="15247" y="11984"/>
                </a:lnTo>
                <a:lnTo>
                  <a:pt x="15052" y="12324"/>
                </a:lnTo>
                <a:lnTo>
                  <a:pt x="14832" y="12641"/>
                </a:lnTo>
                <a:lnTo>
                  <a:pt x="14613" y="12958"/>
                </a:lnTo>
                <a:lnTo>
                  <a:pt x="14370" y="13274"/>
                </a:lnTo>
                <a:lnTo>
                  <a:pt x="14126" y="13567"/>
                </a:lnTo>
                <a:lnTo>
                  <a:pt x="13834" y="13835"/>
                </a:lnTo>
                <a:lnTo>
                  <a:pt x="13566" y="14102"/>
                </a:lnTo>
                <a:lnTo>
                  <a:pt x="13274" y="14370"/>
                </a:lnTo>
                <a:lnTo>
                  <a:pt x="12957" y="14614"/>
                </a:lnTo>
                <a:lnTo>
                  <a:pt x="12641" y="14833"/>
                </a:lnTo>
                <a:lnTo>
                  <a:pt x="12324" y="15052"/>
                </a:lnTo>
                <a:lnTo>
                  <a:pt x="11983" y="15247"/>
                </a:lnTo>
                <a:lnTo>
                  <a:pt x="11618" y="15418"/>
                </a:lnTo>
                <a:lnTo>
                  <a:pt x="11277" y="15588"/>
                </a:lnTo>
                <a:lnTo>
                  <a:pt x="10911" y="15734"/>
                </a:lnTo>
                <a:lnTo>
                  <a:pt x="10522" y="15856"/>
                </a:lnTo>
                <a:lnTo>
                  <a:pt x="10132" y="15978"/>
                </a:lnTo>
                <a:lnTo>
                  <a:pt x="9742" y="16051"/>
                </a:lnTo>
                <a:lnTo>
                  <a:pt x="9353" y="16124"/>
                </a:lnTo>
                <a:lnTo>
                  <a:pt x="8939" y="16173"/>
                </a:lnTo>
                <a:lnTo>
                  <a:pt x="8525" y="16221"/>
                </a:lnTo>
                <a:lnTo>
                  <a:pt x="8111" y="16221"/>
                </a:lnTo>
                <a:lnTo>
                  <a:pt x="8111" y="16221"/>
                </a:lnTo>
                <a:lnTo>
                  <a:pt x="7696" y="16221"/>
                </a:lnTo>
                <a:lnTo>
                  <a:pt x="7282" y="16173"/>
                </a:lnTo>
                <a:lnTo>
                  <a:pt x="6868" y="16124"/>
                </a:lnTo>
                <a:lnTo>
                  <a:pt x="6479" y="16051"/>
                </a:lnTo>
                <a:lnTo>
                  <a:pt x="6089" y="15978"/>
                </a:lnTo>
                <a:lnTo>
                  <a:pt x="5699" y="15856"/>
                </a:lnTo>
                <a:lnTo>
                  <a:pt x="5334" y="15734"/>
                </a:lnTo>
                <a:lnTo>
                  <a:pt x="4944" y="15588"/>
                </a:lnTo>
                <a:lnTo>
                  <a:pt x="4603" y="15418"/>
                </a:lnTo>
                <a:lnTo>
                  <a:pt x="4238" y="15247"/>
                </a:lnTo>
                <a:lnTo>
                  <a:pt x="3897" y="15052"/>
                </a:lnTo>
                <a:lnTo>
                  <a:pt x="3581" y="14833"/>
                </a:lnTo>
                <a:lnTo>
                  <a:pt x="3264" y="14614"/>
                </a:lnTo>
                <a:lnTo>
                  <a:pt x="2947" y="14370"/>
                </a:lnTo>
                <a:lnTo>
                  <a:pt x="2655" y="14102"/>
                </a:lnTo>
                <a:lnTo>
                  <a:pt x="2387" y="13835"/>
                </a:lnTo>
                <a:lnTo>
                  <a:pt x="2119" y="13567"/>
                </a:lnTo>
                <a:lnTo>
                  <a:pt x="1851" y="13274"/>
                </a:lnTo>
                <a:lnTo>
                  <a:pt x="1608" y="12958"/>
                </a:lnTo>
                <a:lnTo>
                  <a:pt x="1389" y="12641"/>
                </a:lnTo>
                <a:lnTo>
                  <a:pt x="1169" y="12324"/>
                </a:lnTo>
                <a:lnTo>
                  <a:pt x="975" y="11984"/>
                </a:lnTo>
                <a:lnTo>
                  <a:pt x="804" y="11618"/>
                </a:lnTo>
                <a:lnTo>
                  <a:pt x="634" y="11277"/>
                </a:lnTo>
                <a:lnTo>
                  <a:pt x="487" y="10888"/>
                </a:lnTo>
                <a:lnTo>
                  <a:pt x="366" y="10522"/>
                </a:lnTo>
                <a:lnTo>
                  <a:pt x="244" y="10133"/>
                </a:lnTo>
                <a:lnTo>
                  <a:pt x="171" y="9743"/>
                </a:lnTo>
                <a:lnTo>
                  <a:pt x="98" y="9353"/>
                </a:lnTo>
                <a:lnTo>
                  <a:pt x="49" y="8939"/>
                </a:lnTo>
                <a:lnTo>
                  <a:pt x="0" y="8525"/>
                </a:lnTo>
                <a:lnTo>
                  <a:pt x="0" y="8111"/>
                </a:lnTo>
                <a:lnTo>
                  <a:pt x="0" y="8111"/>
                </a:lnTo>
                <a:close/>
                <a:moveTo>
                  <a:pt x="7234" y="11180"/>
                </a:moveTo>
                <a:lnTo>
                  <a:pt x="7234" y="11180"/>
                </a:lnTo>
                <a:lnTo>
                  <a:pt x="7282" y="11180"/>
                </a:lnTo>
                <a:lnTo>
                  <a:pt x="7282" y="11180"/>
                </a:lnTo>
                <a:lnTo>
                  <a:pt x="7453" y="11155"/>
                </a:lnTo>
                <a:lnTo>
                  <a:pt x="7623" y="11082"/>
                </a:lnTo>
                <a:lnTo>
                  <a:pt x="7794" y="10985"/>
                </a:lnTo>
                <a:lnTo>
                  <a:pt x="7916" y="10863"/>
                </a:lnTo>
                <a:lnTo>
                  <a:pt x="12007" y="6747"/>
                </a:lnTo>
                <a:lnTo>
                  <a:pt x="12007" y="6747"/>
                </a:lnTo>
                <a:lnTo>
                  <a:pt x="12105" y="6625"/>
                </a:lnTo>
                <a:lnTo>
                  <a:pt x="12153" y="6504"/>
                </a:lnTo>
                <a:lnTo>
                  <a:pt x="12202" y="6358"/>
                </a:lnTo>
                <a:lnTo>
                  <a:pt x="12202" y="6211"/>
                </a:lnTo>
                <a:lnTo>
                  <a:pt x="12202" y="6211"/>
                </a:lnTo>
                <a:lnTo>
                  <a:pt x="12178" y="6017"/>
                </a:lnTo>
                <a:lnTo>
                  <a:pt x="12129" y="5822"/>
                </a:lnTo>
                <a:lnTo>
                  <a:pt x="12032" y="5676"/>
                </a:lnTo>
                <a:lnTo>
                  <a:pt x="11886" y="5529"/>
                </a:lnTo>
                <a:lnTo>
                  <a:pt x="11886" y="5529"/>
                </a:lnTo>
                <a:lnTo>
                  <a:pt x="11764" y="5432"/>
                </a:lnTo>
                <a:lnTo>
                  <a:pt x="11618" y="5383"/>
                </a:lnTo>
                <a:lnTo>
                  <a:pt x="11472" y="5335"/>
                </a:lnTo>
                <a:lnTo>
                  <a:pt x="11325" y="5335"/>
                </a:lnTo>
                <a:lnTo>
                  <a:pt x="11325" y="5335"/>
                </a:lnTo>
                <a:lnTo>
                  <a:pt x="11131" y="5359"/>
                </a:lnTo>
                <a:lnTo>
                  <a:pt x="10960" y="5408"/>
                </a:lnTo>
                <a:lnTo>
                  <a:pt x="10790" y="5505"/>
                </a:lnTo>
                <a:lnTo>
                  <a:pt x="10643" y="5651"/>
                </a:lnTo>
                <a:lnTo>
                  <a:pt x="7161" y="8988"/>
                </a:lnTo>
                <a:lnTo>
                  <a:pt x="5797" y="7648"/>
                </a:lnTo>
                <a:lnTo>
                  <a:pt x="5797" y="7648"/>
                </a:lnTo>
                <a:lnTo>
                  <a:pt x="5675" y="7527"/>
                </a:lnTo>
                <a:lnTo>
                  <a:pt x="5505" y="7454"/>
                </a:lnTo>
                <a:lnTo>
                  <a:pt x="5358" y="7405"/>
                </a:lnTo>
                <a:lnTo>
                  <a:pt x="5188" y="7380"/>
                </a:lnTo>
                <a:lnTo>
                  <a:pt x="5188" y="7380"/>
                </a:lnTo>
                <a:lnTo>
                  <a:pt x="5017" y="7405"/>
                </a:lnTo>
                <a:lnTo>
                  <a:pt x="4847" y="7454"/>
                </a:lnTo>
                <a:lnTo>
                  <a:pt x="4701" y="7527"/>
                </a:lnTo>
                <a:lnTo>
                  <a:pt x="4555" y="7648"/>
                </a:lnTo>
                <a:lnTo>
                  <a:pt x="4555" y="7648"/>
                </a:lnTo>
                <a:lnTo>
                  <a:pt x="4457" y="7770"/>
                </a:lnTo>
                <a:lnTo>
                  <a:pt x="4360" y="7916"/>
                </a:lnTo>
                <a:lnTo>
                  <a:pt x="4311" y="8087"/>
                </a:lnTo>
                <a:lnTo>
                  <a:pt x="4311" y="8257"/>
                </a:lnTo>
                <a:lnTo>
                  <a:pt x="4311" y="8257"/>
                </a:lnTo>
                <a:lnTo>
                  <a:pt x="4311" y="8428"/>
                </a:lnTo>
                <a:lnTo>
                  <a:pt x="4360" y="8598"/>
                </a:lnTo>
                <a:lnTo>
                  <a:pt x="4457" y="8744"/>
                </a:lnTo>
                <a:lnTo>
                  <a:pt x="4555" y="8890"/>
                </a:lnTo>
                <a:lnTo>
                  <a:pt x="6601" y="10936"/>
                </a:lnTo>
                <a:lnTo>
                  <a:pt x="6601" y="10936"/>
                </a:lnTo>
                <a:lnTo>
                  <a:pt x="6747" y="11034"/>
                </a:lnTo>
                <a:lnTo>
                  <a:pt x="6893" y="11131"/>
                </a:lnTo>
                <a:lnTo>
                  <a:pt x="7063" y="11180"/>
                </a:lnTo>
                <a:lnTo>
                  <a:pt x="7234" y="11180"/>
                </a:lnTo>
                <a:lnTo>
                  <a:pt x="7234" y="11180"/>
                </a:lnTo>
                <a:close/>
              </a:path>
            </a:pathLst>
          </a:custGeom>
          <a:ln>
            <a:headEnd type="none" w="sm" len="sm"/>
            <a:tailEnd type="none" w="sm" len="sm"/>
          </a:ln>
        </p:spPr>
        <p:style>
          <a:lnRef idx="2">
            <a:schemeClr val="accent2">
              <a:shade val="50000"/>
            </a:schemeClr>
          </a:lnRef>
          <a:fillRef idx="1">
            <a:schemeClr val="accent2"/>
          </a:fillRef>
          <a:effectRef idx="0">
            <a:schemeClr val="accent2"/>
          </a:effectRef>
          <a:fontRef idx="minor">
            <a:schemeClr val="lt1"/>
          </a:fontRef>
        </p:style>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9754092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35"/>
        <p:cNvGrpSpPr/>
        <p:nvPr/>
      </p:nvGrpSpPr>
      <p:grpSpPr>
        <a:xfrm>
          <a:off x="0" y="0"/>
          <a:ext cx="0" cy="0"/>
          <a:chOff x="0" y="0"/>
          <a:chExt cx="0" cy="0"/>
        </a:xfrm>
      </p:grpSpPr>
      <p:sp>
        <p:nvSpPr>
          <p:cNvPr id="136" name="Google Shape;136;p18"/>
          <p:cNvSpPr txBox="1">
            <a:spLocks noGrp="1"/>
          </p:cNvSpPr>
          <p:nvPr>
            <p:ph type="ctrTitle" idx="4294967295"/>
          </p:nvPr>
        </p:nvSpPr>
        <p:spPr>
          <a:xfrm>
            <a:off x="334216" y="207383"/>
            <a:ext cx="4847681" cy="661198"/>
          </a:xfrm>
          <a:prstGeom prst="rect">
            <a:avLst/>
          </a:prstGeom>
        </p:spPr>
        <p:txBody>
          <a:bodyPr spcFirstLastPara="1" wrap="square" lIns="0" tIns="0" rIns="0" bIns="0" anchor="b" anchorCtr="0">
            <a:noAutofit/>
          </a:bodyPr>
          <a:lstStyle/>
          <a:p>
            <a:pPr lvl="0">
              <a:lnSpc>
                <a:spcPct val="80000"/>
              </a:lnSpc>
            </a:pPr>
            <a:r>
              <a:rPr lang="hr-HR" sz="3200" dirty="0" err="1">
                <a:solidFill>
                  <a:schemeClr val="accent1"/>
                </a:solidFill>
              </a:rPr>
              <a:t>Candice</a:t>
            </a:r>
            <a:r>
              <a:rPr lang="hr-HR" sz="3200" dirty="0">
                <a:solidFill>
                  <a:schemeClr val="accent1"/>
                </a:solidFill>
              </a:rPr>
              <a:t> Johnson</a:t>
            </a:r>
            <a:endParaRPr sz="3200" dirty="0">
              <a:solidFill>
                <a:schemeClr val="accent1"/>
              </a:solidFill>
            </a:endParaRPr>
          </a:p>
        </p:txBody>
      </p:sp>
      <p:sp>
        <p:nvSpPr>
          <p:cNvPr id="137" name="Google Shape;137;p18"/>
          <p:cNvSpPr txBox="1">
            <a:spLocks noGrp="1"/>
          </p:cNvSpPr>
          <p:nvPr>
            <p:ph type="subTitle" idx="4294967295"/>
          </p:nvPr>
        </p:nvSpPr>
        <p:spPr>
          <a:xfrm>
            <a:off x="2598312" y="3461974"/>
            <a:ext cx="3697800" cy="1778616"/>
          </a:xfrm>
          <a:prstGeom prst="rect">
            <a:avLst/>
          </a:prstGeom>
        </p:spPr>
        <p:txBody>
          <a:bodyPr spcFirstLastPara="1" wrap="square" lIns="0" tIns="0" rIns="0" bIns="0" anchor="t" anchorCtr="0">
            <a:noAutofit/>
          </a:bodyPr>
          <a:lstStyle/>
          <a:p>
            <a:pPr marL="0" indent="0">
              <a:lnSpc>
                <a:spcPct val="115000"/>
              </a:lnSpc>
              <a:buSzPts val="2000"/>
              <a:buNone/>
            </a:pPr>
            <a:r>
              <a:rPr lang="hr-HR" sz="2000" dirty="0" smtClean="0">
                <a:solidFill>
                  <a:schemeClr val="bg1"/>
                </a:solidFill>
              </a:rPr>
              <a:t>lansirala </a:t>
            </a:r>
            <a:r>
              <a:rPr lang="hr-HR" sz="2000" dirty="0">
                <a:solidFill>
                  <a:schemeClr val="bg1"/>
                </a:solidFill>
              </a:rPr>
              <a:t>je satelit u Luksemburgu </a:t>
            </a:r>
          </a:p>
          <a:p>
            <a:pPr marL="0" indent="0">
              <a:lnSpc>
                <a:spcPct val="115000"/>
              </a:lnSpc>
              <a:buSzPts val="2000"/>
              <a:buNone/>
            </a:pPr>
            <a:r>
              <a:rPr lang="hr-HR" sz="2000" dirty="0" smtClean="0">
                <a:solidFill>
                  <a:schemeClr val="bg1"/>
                </a:solidFill>
              </a:rPr>
              <a:t>postavila </a:t>
            </a:r>
            <a:r>
              <a:rPr lang="hr-HR" sz="2000" dirty="0">
                <a:solidFill>
                  <a:schemeClr val="bg1"/>
                </a:solidFill>
              </a:rPr>
              <a:t>najveći svjetski satelitski sustav</a:t>
            </a:r>
            <a:endParaRPr sz="2000" dirty="0"/>
          </a:p>
        </p:txBody>
      </p:sp>
      <p:grpSp>
        <p:nvGrpSpPr>
          <p:cNvPr id="138" name="Google Shape;138;p18"/>
          <p:cNvGrpSpPr/>
          <p:nvPr/>
        </p:nvGrpSpPr>
        <p:grpSpPr>
          <a:xfrm>
            <a:off x="395516" y="2342119"/>
            <a:ext cx="1854745" cy="1854695"/>
            <a:chOff x="6643075" y="3664250"/>
            <a:chExt cx="407950" cy="407975"/>
          </a:xfrm>
        </p:grpSpPr>
        <p:sp>
          <p:nvSpPr>
            <p:cNvPr id="139" name="Google Shape;139;p18"/>
            <p:cNvSpPr/>
            <p:nvPr/>
          </p:nvSpPr>
          <p:spPr>
            <a:xfrm>
              <a:off x="6794075" y="3815250"/>
              <a:ext cx="211300" cy="211300"/>
            </a:xfrm>
            <a:custGeom>
              <a:avLst/>
              <a:gdLst/>
              <a:ahLst/>
              <a:cxnLst/>
              <a:rect l="l" t="t" r="r" b="b"/>
              <a:pathLst>
                <a:path w="8452" h="8452" fill="none" extrusionOk="0">
                  <a:moveTo>
                    <a:pt x="0" y="8135"/>
                  </a:moveTo>
                  <a:lnTo>
                    <a:pt x="0" y="8135"/>
                  </a:lnTo>
                  <a:lnTo>
                    <a:pt x="438" y="8257"/>
                  </a:lnTo>
                  <a:lnTo>
                    <a:pt x="852" y="8354"/>
                  </a:lnTo>
                  <a:lnTo>
                    <a:pt x="1291" y="8403"/>
                  </a:lnTo>
                  <a:lnTo>
                    <a:pt x="1729" y="8452"/>
                  </a:lnTo>
                  <a:lnTo>
                    <a:pt x="2168" y="8452"/>
                  </a:lnTo>
                  <a:lnTo>
                    <a:pt x="2606" y="8427"/>
                  </a:lnTo>
                  <a:lnTo>
                    <a:pt x="3020" y="8378"/>
                  </a:lnTo>
                  <a:lnTo>
                    <a:pt x="3458" y="8281"/>
                  </a:lnTo>
                  <a:lnTo>
                    <a:pt x="3872" y="8184"/>
                  </a:lnTo>
                  <a:lnTo>
                    <a:pt x="4311" y="8037"/>
                  </a:lnTo>
                  <a:lnTo>
                    <a:pt x="4701" y="7867"/>
                  </a:lnTo>
                  <a:lnTo>
                    <a:pt x="5115" y="7672"/>
                  </a:lnTo>
                  <a:lnTo>
                    <a:pt x="5504" y="7429"/>
                  </a:lnTo>
                  <a:lnTo>
                    <a:pt x="5870" y="7185"/>
                  </a:lnTo>
                  <a:lnTo>
                    <a:pt x="6235" y="6893"/>
                  </a:lnTo>
                  <a:lnTo>
                    <a:pt x="6576" y="6576"/>
                  </a:lnTo>
                  <a:lnTo>
                    <a:pt x="6576" y="6576"/>
                  </a:lnTo>
                  <a:lnTo>
                    <a:pt x="6892" y="6235"/>
                  </a:lnTo>
                  <a:lnTo>
                    <a:pt x="7185" y="5870"/>
                  </a:lnTo>
                  <a:lnTo>
                    <a:pt x="7428" y="5505"/>
                  </a:lnTo>
                  <a:lnTo>
                    <a:pt x="7672" y="5115"/>
                  </a:lnTo>
                  <a:lnTo>
                    <a:pt x="7867" y="4701"/>
                  </a:lnTo>
                  <a:lnTo>
                    <a:pt x="8037" y="4311"/>
                  </a:lnTo>
                  <a:lnTo>
                    <a:pt x="8183" y="3873"/>
                  </a:lnTo>
                  <a:lnTo>
                    <a:pt x="8281" y="3459"/>
                  </a:lnTo>
                  <a:lnTo>
                    <a:pt x="8378" y="3020"/>
                  </a:lnTo>
                  <a:lnTo>
                    <a:pt x="8427" y="2606"/>
                  </a:lnTo>
                  <a:lnTo>
                    <a:pt x="8451" y="2168"/>
                  </a:lnTo>
                  <a:lnTo>
                    <a:pt x="8451" y="1730"/>
                  </a:lnTo>
                  <a:lnTo>
                    <a:pt x="8402" y="1291"/>
                  </a:lnTo>
                  <a:lnTo>
                    <a:pt x="8354" y="853"/>
                  </a:lnTo>
                  <a:lnTo>
                    <a:pt x="8256" y="439"/>
                  </a:lnTo>
                  <a:lnTo>
                    <a:pt x="8135" y="0"/>
                  </a:lnTo>
                </a:path>
              </a:pathLst>
            </a:custGeom>
            <a:solidFill>
              <a:schemeClr val="accent3"/>
            </a:solidFill>
            <a:ln w="19050"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 name="Google Shape;140;p18"/>
            <p:cNvSpPr/>
            <p:nvPr/>
          </p:nvSpPr>
          <p:spPr>
            <a:xfrm>
              <a:off x="6643075" y="3664250"/>
              <a:ext cx="407950" cy="407975"/>
            </a:xfrm>
            <a:custGeom>
              <a:avLst/>
              <a:gdLst/>
              <a:ahLst/>
              <a:cxnLst/>
              <a:rect l="l" t="t" r="r" b="b"/>
              <a:pathLst>
                <a:path w="16318" h="16319" fill="none" extrusionOk="0">
                  <a:moveTo>
                    <a:pt x="16074" y="244"/>
                  </a:moveTo>
                  <a:lnTo>
                    <a:pt x="16074" y="244"/>
                  </a:lnTo>
                  <a:lnTo>
                    <a:pt x="15928" y="122"/>
                  </a:lnTo>
                  <a:lnTo>
                    <a:pt x="15758" y="49"/>
                  </a:lnTo>
                  <a:lnTo>
                    <a:pt x="15538" y="0"/>
                  </a:lnTo>
                  <a:lnTo>
                    <a:pt x="15319" y="0"/>
                  </a:lnTo>
                  <a:lnTo>
                    <a:pt x="15051" y="25"/>
                  </a:lnTo>
                  <a:lnTo>
                    <a:pt x="14759" y="73"/>
                  </a:lnTo>
                  <a:lnTo>
                    <a:pt x="14442" y="171"/>
                  </a:lnTo>
                  <a:lnTo>
                    <a:pt x="14102" y="293"/>
                  </a:lnTo>
                  <a:lnTo>
                    <a:pt x="13736" y="439"/>
                  </a:lnTo>
                  <a:lnTo>
                    <a:pt x="13347" y="609"/>
                  </a:lnTo>
                  <a:lnTo>
                    <a:pt x="12957" y="828"/>
                  </a:lnTo>
                  <a:lnTo>
                    <a:pt x="12543" y="1048"/>
                  </a:lnTo>
                  <a:lnTo>
                    <a:pt x="11666" y="1608"/>
                  </a:lnTo>
                  <a:lnTo>
                    <a:pt x="10716" y="2265"/>
                  </a:lnTo>
                  <a:lnTo>
                    <a:pt x="10716" y="2265"/>
                  </a:lnTo>
                  <a:lnTo>
                    <a:pt x="10278" y="2095"/>
                  </a:lnTo>
                  <a:lnTo>
                    <a:pt x="9815" y="1949"/>
                  </a:lnTo>
                  <a:lnTo>
                    <a:pt x="9352" y="1851"/>
                  </a:lnTo>
                  <a:lnTo>
                    <a:pt x="8890" y="1778"/>
                  </a:lnTo>
                  <a:lnTo>
                    <a:pt x="8427" y="1730"/>
                  </a:lnTo>
                  <a:lnTo>
                    <a:pt x="7940" y="1730"/>
                  </a:lnTo>
                  <a:lnTo>
                    <a:pt x="7477" y="1778"/>
                  </a:lnTo>
                  <a:lnTo>
                    <a:pt x="7014" y="1827"/>
                  </a:lnTo>
                  <a:lnTo>
                    <a:pt x="6551" y="1924"/>
                  </a:lnTo>
                  <a:lnTo>
                    <a:pt x="6089" y="2070"/>
                  </a:lnTo>
                  <a:lnTo>
                    <a:pt x="5650" y="2241"/>
                  </a:lnTo>
                  <a:lnTo>
                    <a:pt x="5212" y="2436"/>
                  </a:lnTo>
                  <a:lnTo>
                    <a:pt x="4774" y="2679"/>
                  </a:lnTo>
                  <a:lnTo>
                    <a:pt x="4384" y="2972"/>
                  </a:lnTo>
                  <a:lnTo>
                    <a:pt x="3994" y="3264"/>
                  </a:lnTo>
                  <a:lnTo>
                    <a:pt x="3605" y="3605"/>
                  </a:lnTo>
                  <a:lnTo>
                    <a:pt x="3605" y="3605"/>
                  </a:lnTo>
                  <a:lnTo>
                    <a:pt x="3264" y="3995"/>
                  </a:lnTo>
                  <a:lnTo>
                    <a:pt x="2971" y="4384"/>
                  </a:lnTo>
                  <a:lnTo>
                    <a:pt x="2679" y="4774"/>
                  </a:lnTo>
                  <a:lnTo>
                    <a:pt x="2436" y="5212"/>
                  </a:lnTo>
                  <a:lnTo>
                    <a:pt x="2241" y="5651"/>
                  </a:lnTo>
                  <a:lnTo>
                    <a:pt x="2070" y="6089"/>
                  </a:lnTo>
                  <a:lnTo>
                    <a:pt x="1924" y="6552"/>
                  </a:lnTo>
                  <a:lnTo>
                    <a:pt x="1827" y="7015"/>
                  </a:lnTo>
                  <a:lnTo>
                    <a:pt x="1778" y="7477"/>
                  </a:lnTo>
                  <a:lnTo>
                    <a:pt x="1729" y="7940"/>
                  </a:lnTo>
                  <a:lnTo>
                    <a:pt x="1729" y="8427"/>
                  </a:lnTo>
                  <a:lnTo>
                    <a:pt x="1778" y="8890"/>
                  </a:lnTo>
                  <a:lnTo>
                    <a:pt x="1851" y="9353"/>
                  </a:lnTo>
                  <a:lnTo>
                    <a:pt x="1948" y="9815"/>
                  </a:lnTo>
                  <a:lnTo>
                    <a:pt x="2095" y="10278"/>
                  </a:lnTo>
                  <a:lnTo>
                    <a:pt x="2265" y="10716"/>
                  </a:lnTo>
                  <a:lnTo>
                    <a:pt x="2265" y="10716"/>
                  </a:lnTo>
                  <a:lnTo>
                    <a:pt x="1607" y="11666"/>
                  </a:lnTo>
                  <a:lnTo>
                    <a:pt x="1047" y="12543"/>
                  </a:lnTo>
                  <a:lnTo>
                    <a:pt x="828" y="12957"/>
                  </a:lnTo>
                  <a:lnTo>
                    <a:pt x="609" y="13347"/>
                  </a:lnTo>
                  <a:lnTo>
                    <a:pt x="438" y="13737"/>
                  </a:lnTo>
                  <a:lnTo>
                    <a:pt x="292" y="14102"/>
                  </a:lnTo>
                  <a:lnTo>
                    <a:pt x="170" y="14443"/>
                  </a:lnTo>
                  <a:lnTo>
                    <a:pt x="73" y="14759"/>
                  </a:lnTo>
                  <a:lnTo>
                    <a:pt x="24" y="15052"/>
                  </a:lnTo>
                  <a:lnTo>
                    <a:pt x="0" y="15320"/>
                  </a:lnTo>
                  <a:lnTo>
                    <a:pt x="0" y="15539"/>
                  </a:lnTo>
                  <a:lnTo>
                    <a:pt x="49" y="15758"/>
                  </a:lnTo>
                  <a:lnTo>
                    <a:pt x="122" y="15928"/>
                  </a:lnTo>
                  <a:lnTo>
                    <a:pt x="244" y="16075"/>
                  </a:lnTo>
                  <a:lnTo>
                    <a:pt x="244" y="16075"/>
                  </a:lnTo>
                  <a:lnTo>
                    <a:pt x="341" y="16172"/>
                  </a:lnTo>
                  <a:lnTo>
                    <a:pt x="487" y="16245"/>
                  </a:lnTo>
                  <a:lnTo>
                    <a:pt x="633" y="16294"/>
                  </a:lnTo>
                  <a:lnTo>
                    <a:pt x="804" y="16318"/>
                  </a:lnTo>
                  <a:lnTo>
                    <a:pt x="974" y="16318"/>
                  </a:lnTo>
                  <a:lnTo>
                    <a:pt x="1169" y="16318"/>
                  </a:lnTo>
                  <a:lnTo>
                    <a:pt x="1388" y="16269"/>
                  </a:lnTo>
                  <a:lnTo>
                    <a:pt x="1632" y="16221"/>
                  </a:lnTo>
                  <a:lnTo>
                    <a:pt x="2143" y="16075"/>
                  </a:lnTo>
                  <a:lnTo>
                    <a:pt x="2703" y="15831"/>
                  </a:lnTo>
                  <a:lnTo>
                    <a:pt x="3312" y="15539"/>
                  </a:lnTo>
                  <a:lnTo>
                    <a:pt x="3946" y="15149"/>
                  </a:lnTo>
                  <a:lnTo>
                    <a:pt x="4652" y="14711"/>
                  </a:lnTo>
                  <a:lnTo>
                    <a:pt x="5358" y="14224"/>
                  </a:lnTo>
                  <a:lnTo>
                    <a:pt x="6113" y="13663"/>
                  </a:lnTo>
                  <a:lnTo>
                    <a:pt x="6892" y="13055"/>
                  </a:lnTo>
                  <a:lnTo>
                    <a:pt x="7696" y="12397"/>
                  </a:lnTo>
                  <a:lnTo>
                    <a:pt x="8500" y="11691"/>
                  </a:lnTo>
                  <a:lnTo>
                    <a:pt x="9304" y="10936"/>
                  </a:lnTo>
                  <a:lnTo>
                    <a:pt x="10132" y="10132"/>
                  </a:lnTo>
                  <a:lnTo>
                    <a:pt x="10132" y="10132"/>
                  </a:lnTo>
                  <a:lnTo>
                    <a:pt x="10935" y="9304"/>
                  </a:lnTo>
                  <a:lnTo>
                    <a:pt x="11690" y="8500"/>
                  </a:lnTo>
                  <a:lnTo>
                    <a:pt x="12397" y="7696"/>
                  </a:lnTo>
                  <a:lnTo>
                    <a:pt x="13054" y="6893"/>
                  </a:lnTo>
                  <a:lnTo>
                    <a:pt x="13663" y="6113"/>
                  </a:lnTo>
                  <a:lnTo>
                    <a:pt x="14223" y="5358"/>
                  </a:lnTo>
                  <a:lnTo>
                    <a:pt x="14710" y="4652"/>
                  </a:lnTo>
                  <a:lnTo>
                    <a:pt x="15149" y="3946"/>
                  </a:lnTo>
                  <a:lnTo>
                    <a:pt x="15538" y="3313"/>
                  </a:lnTo>
                  <a:lnTo>
                    <a:pt x="15831" y="2704"/>
                  </a:lnTo>
                  <a:lnTo>
                    <a:pt x="16074" y="2144"/>
                  </a:lnTo>
                  <a:lnTo>
                    <a:pt x="16220" y="1632"/>
                  </a:lnTo>
                  <a:lnTo>
                    <a:pt x="16269" y="1389"/>
                  </a:lnTo>
                  <a:lnTo>
                    <a:pt x="16318" y="1169"/>
                  </a:lnTo>
                  <a:lnTo>
                    <a:pt x="16318" y="975"/>
                  </a:lnTo>
                  <a:lnTo>
                    <a:pt x="16318" y="804"/>
                  </a:lnTo>
                  <a:lnTo>
                    <a:pt x="16293" y="634"/>
                  </a:lnTo>
                  <a:lnTo>
                    <a:pt x="16245" y="487"/>
                  </a:lnTo>
                  <a:lnTo>
                    <a:pt x="16172" y="341"/>
                  </a:lnTo>
                  <a:lnTo>
                    <a:pt x="16074" y="244"/>
                  </a:lnTo>
                  <a:lnTo>
                    <a:pt x="16074" y="244"/>
                  </a:lnTo>
                  <a:close/>
                  <a:moveTo>
                    <a:pt x="1827" y="13810"/>
                  </a:moveTo>
                  <a:lnTo>
                    <a:pt x="1827" y="13810"/>
                  </a:lnTo>
                  <a:lnTo>
                    <a:pt x="1754" y="13737"/>
                  </a:lnTo>
                  <a:lnTo>
                    <a:pt x="1729" y="13639"/>
                  </a:lnTo>
                  <a:lnTo>
                    <a:pt x="1681" y="13542"/>
                  </a:lnTo>
                  <a:lnTo>
                    <a:pt x="1681" y="13444"/>
                  </a:lnTo>
                  <a:lnTo>
                    <a:pt x="1681" y="13176"/>
                  </a:lnTo>
                  <a:lnTo>
                    <a:pt x="1754" y="12884"/>
                  </a:lnTo>
                  <a:lnTo>
                    <a:pt x="1875" y="12519"/>
                  </a:lnTo>
                  <a:lnTo>
                    <a:pt x="2046" y="12153"/>
                  </a:lnTo>
                  <a:lnTo>
                    <a:pt x="2265" y="11715"/>
                  </a:lnTo>
                  <a:lnTo>
                    <a:pt x="2533" y="11277"/>
                  </a:lnTo>
                  <a:lnTo>
                    <a:pt x="2533" y="11277"/>
                  </a:lnTo>
                  <a:lnTo>
                    <a:pt x="2752" y="11642"/>
                  </a:lnTo>
                  <a:lnTo>
                    <a:pt x="3020" y="12007"/>
                  </a:lnTo>
                  <a:lnTo>
                    <a:pt x="3288" y="12373"/>
                  </a:lnTo>
                  <a:lnTo>
                    <a:pt x="3605" y="12714"/>
                  </a:lnTo>
                  <a:lnTo>
                    <a:pt x="3605" y="12714"/>
                  </a:lnTo>
                  <a:lnTo>
                    <a:pt x="3897" y="12957"/>
                  </a:lnTo>
                  <a:lnTo>
                    <a:pt x="4165" y="13201"/>
                  </a:lnTo>
                  <a:lnTo>
                    <a:pt x="4165" y="13201"/>
                  </a:lnTo>
                  <a:lnTo>
                    <a:pt x="3751" y="13444"/>
                  </a:lnTo>
                  <a:lnTo>
                    <a:pt x="3361" y="13639"/>
                  </a:lnTo>
                  <a:lnTo>
                    <a:pt x="3020" y="13785"/>
                  </a:lnTo>
                  <a:lnTo>
                    <a:pt x="2679" y="13883"/>
                  </a:lnTo>
                  <a:lnTo>
                    <a:pt x="2411" y="13956"/>
                  </a:lnTo>
                  <a:lnTo>
                    <a:pt x="2168" y="13956"/>
                  </a:lnTo>
                  <a:lnTo>
                    <a:pt x="2070" y="13931"/>
                  </a:lnTo>
                  <a:lnTo>
                    <a:pt x="1973" y="13907"/>
                  </a:lnTo>
                  <a:lnTo>
                    <a:pt x="1900" y="13858"/>
                  </a:lnTo>
                  <a:lnTo>
                    <a:pt x="1827" y="13810"/>
                  </a:lnTo>
                  <a:lnTo>
                    <a:pt x="1827" y="13810"/>
                  </a:lnTo>
                  <a:close/>
                  <a:moveTo>
                    <a:pt x="8159" y="4482"/>
                  </a:moveTo>
                  <a:lnTo>
                    <a:pt x="8159" y="4482"/>
                  </a:lnTo>
                  <a:lnTo>
                    <a:pt x="8037" y="4482"/>
                  </a:lnTo>
                  <a:lnTo>
                    <a:pt x="7940" y="4433"/>
                  </a:lnTo>
                  <a:lnTo>
                    <a:pt x="7842" y="4384"/>
                  </a:lnTo>
                  <a:lnTo>
                    <a:pt x="7745" y="4311"/>
                  </a:lnTo>
                  <a:lnTo>
                    <a:pt x="7672" y="4238"/>
                  </a:lnTo>
                  <a:lnTo>
                    <a:pt x="7623" y="4141"/>
                  </a:lnTo>
                  <a:lnTo>
                    <a:pt x="7574" y="4019"/>
                  </a:lnTo>
                  <a:lnTo>
                    <a:pt x="7574" y="3897"/>
                  </a:lnTo>
                  <a:lnTo>
                    <a:pt x="7574" y="3897"/>
                  </a:lnTo>
                  <a:lnTo>
                    <a:pt x="7574" y="3775"/>
                  </a:lnTo>
                  <a:lnTo>
                    <a:pt x="7623" y="3678"/>
                  </a:lnTo>
                  <a:lnTo>
                    <a:pt x="7672" y="3580"/>
                  </a:lnTo>
                  <a:lnTo>
                    <a:pt x="7745" y="3483"/>
                  </a:lnTo>
                  <a:lnTo>
                    <a:pt x="7842" y="3410"/>
                  </a:lnTo>
                  <a:lnTo>
                    <a:pt x="7940" y="3361"/>
                  </a:lnTo>
                  <a:lnTo>
                    <a:pt x="8037" y="3337"/>
                  </a:lnTo>
                  <a:lnTo>
                    <a:pt x="8159" y="3313"/>
                  </a:lnTo>
                  <a:lnTo>
                    <a:pt x="8159" y="3313"/>
                  </a:lnTo>
                  <a:lnTo>
                    <a:pt x="8281" y="3337"/>
                  </a:lnTo>
                  <a:lnTo>
                    <a:pt x="8378" y="3361"/>
                  </a:lnTo>
                  <a:lnTo>
                    <a:pt x="8476" y="3410"/>
                  </a:lnTo>
                  <a:lnTo>
                    <a:pt x="8573" y="3483"/>
                  </a:lnTo>
                  <a:lnTo>
                    <a:pt x="8646" y="3580"/>
                  </a:lnTo>
                  <a:lnTo>
                    <a:pt x="8695" y="3678"/>
                  </a:lnTo>
                  <a:lnTo>
                    <a:pt x="8743" y="3775"/>
                  </a:lnTo>
                  <a:lnTo>
                    <a:pt x="8743" y="3897"/>
                  </a:lnTo>
                  <a:lnTo>
                    <a:pt x="8743" y="3897"/>
                  </a:lnTo>
                  <a:lnTo>
                    <a:pt x="8743" y="4019"/>
                  </a:lnTo>
                  <a:lnTo>
                    <a:pt x="8695" y="4141"/>
                  </a:lnTo>
                  <a:lnTo>
                    <a:pt x="8646" y="4238"/>
                  </a:lnTo>
                  <a:lnTo>
                    <a:pt x="8573" y="4311"/>
                  </a:lnTo>
                  <a:lnTo>
                    <a:pt x="8476" y="4384"/>
                  </a:lnTo>
                  <a:lnTo>
                    <a:pt x="8378" y="4433"/>
                  </a:lnTo>
                  <a:lnTo>
                    <a:pt x="8281" y="4482"/>
                  </a:lnTo>
                  <a:lnTo>
                    <a:pt x="8159" y="4482"/>
                  </a:lnTo>
                  <a:lnTo>
                    <a:pt x="8159" y="4482"/>
                  </a:lnTo>
                  <a:close/>
                  <a:moveTo>
                    <a:pt x="9133" y="5943"/>
                  </a:moveTo>
                  <a:lnTo>
                    <a:pt x="9133" y="5943"/>
                  </a:lnTo>
                  <a:lnTo>
                    <a:pt x="9036" y="5943"/>
                  </a:lnTo>
                  <a:lnTo>
                    <a:pt x="8963" y="5919"/>
                  </a:lnTo>
                  <a:lnTo>
                    <a:pt x="8841" y="5846"/>
                  </a:lnTo>
                  <a:lnTo>
                    <a:pt x="8768" y="5724"/>
                  </a:lnTo>
                  <a:lnTo>
                    <a:pt x="8743" y="5651"/>
                  </a:lnTo>
                  <a:lnTo>
                    <a:pt x="8743" y="5553"/>
                  </a:lnTo>
                  <a:lnTo>
                    <a:pt x="8743" y="5553"/>
                  </a:lnTo>
                  <a:lnTo>
                    <a:pt x="8743" y="5480"/>
                  </a:lnTo>
                  <a:lnTo>
                    <a:pt x="8768" y="5407"/>
                  </a:lnTo>
                  <a:lnTo>
                    <a:pt x="8841" y="5285"/>
                  </a:lnTo>
                  <a:lnTo>
                    <a:pt x="8963" y="5212"/>
                  </a:lnTo>
                  <a:lnTo>
                    <a:pt x="9036" y="5188"/>
                  </a:lnTo>
                  <a:lnTo>
                    <a:pt x="9133" y="5164"/>
                  </a:lnTo>
                  <a:lnTo>
                    <a:pt x="9133" y="5164"/>
                  </a:lnTo>
                  <a:lnTo>
                    <a:pt x="9206" y="5188"/>
                  </a:lnTo>
                  <a:lnTo>
                    <a:pt x="9279" y="5212"/>
                  </a:lnTo>
                  <a:lnTo>
                    <a:pt x="9401" y="5285"/>
                  </a:lnTo>
                  <a:lnTo>
                    <a:pt x="9474" y="5407"/>
                  </a:lnTo>
                  <a:lnTo>
                    <a:pt x="9498" y="5480"/>
                  </a:lnTo>
                  <a:lnTo>
                    <a:pt x="9523" y="5553"/>
                  </a:lnTo>
                  <a:lnTo>
                    <a:pt x="9523" y="5553"/>
                  </a:lnTo>
                  <a:lnTo>
                    <a:pt x="9498" y="5651"/>
                  </a:lnTo>
                  <a:lnTo>
                    <a:pt x="9474" y="5724"/>
                  </a:lnTo>
                  <a:lnTo>
                    <a:pt x="9401" y="5846"/>
                  </a:lnTo>
                  <a:lnTo>
                    <a:pt x="9279" y="5919"/>
                  </a:lnTo>
                  <a:lnTo>
                    <a:pt x="9206" y="5943"/>
                  </a:lnTo>
                  <a:lnTo>
                    <a:pt x="9133" y="5943"/>
                  </a:lnTo>
                  <a:lnTo>
                    <a:pt x="9133" y="5943"/>
                  </a:lnTo>
                  <a:close/>
                  <a:moveTo>
                    <a:pt x="9986" y="4409"/>
                  </a:moveTo>
                  <a:lnTo>
                    <a:pt x="9986" y="4409"/>
                  </a:lnTo>
                  <a:lnTo>
                    <a:pt x="9888" y="4409"/>
                  </a:lnTo>
                  <a:lnTo>
                    <a:pt x="9815" y="4384"/>
                  </a:lnTo>
                  <a:lnTo>
                    <a:pt x="9693" y="4287"/>
                  </a:lnTo>
                  <a:lnTo>
                    <a:pt x="9620" y="4165"/>
                  </a:lnTo>
                  <a:lnTo>
                    <a:pt x="9596" y="4092"/>
                  </a:lnTo>
                  <a:lnTo>
                    <a:pt x="9596" y="4019"/>
                  </a:lnTo>
                  <a:lnTo>
                    <a:pt x="9596" y="4019"/>
                  </a:lnTo>
                  <a:lnTo>
                    <a:pt x="9596" y="3946"/>
                  </a:lnTo>
                  <a:lnTo>
                    <a:pt x="9620" y="3873"/>
                  </a:lnTo>
                  <a:lnTo>
                    <a:pt x="9693" y="3751"/>
                  </a:lnTo>
                  <a:lnTo>
                    <a:pt x="9815" y="3654"/>
                  </a:lnTo>
                  <a:lnTo>
                    <a:pt x="9888" y="3629"/>
                  </a:lnTo>
                  <a:lnTo>
                    <a:pt x="9986" y="3629"/>
                  </a:lnTo>
                  <a:lnTo>
                    <a:pt x="9986" y="3629"/>
                  </a:lnTo>
                  <a:lnTo>
                    <a:pt x="10059" y="3629"/>
                  </a:lnTo>
                  <a:lnTo>
                    <a:pt x="10132" y="3654"/>
                  </a:lnTo>
                  <a:lnTo>
                    <a:pt x="10253" y="3751"/>
                  </a:lnTo>
                  <a:lnTo>
                    <a:pt x="10327" y="3873"/>
                  </a:lnTo>
                  <a:lnTo>
                    <a:pt x="10351" y="3946"/>
                  </a:lnTo>
                  <a:lnTo>
                    <a:pt x="10375" y="4019"/>
                  </a:lnTo>
                  <a:lnTo>
                    <a:pt x="10375" y="4019"/>
                  </a:lnTo>
                  <a:lnTo>
                    <a:pt x="10351" y="4092"/>
                  </a:lnTo>
                  <a:lnTo>
                    <a:pt x="10327" y="4165"/>
                  </a:lnTo>
                  <a:lnTo>
                    <a:pt x="10253" y="4287"/>
                  </a:lnTo>
                  <a:lnTo>
                    <a:pt x="10132" y="4384"/>
                  </a:lnTo>
                  <a:lnTo>
                    <a:pt x="10059" y="4409"/>
                  </a:lnTo>
                  <a:lnTo>
                    <a:pt x="9986" y="4409"/>
                  </a:lnTo>
                  <a:lnTo>
                    <a:pt x="9986" y="4409"/>
                  </a:lnTo>
                  <a:close/>
                  <a:moveTo>
                    <a:pt x="13200" y="4165"/>
                  </a:moveTo>
                  <a:lnTo>
                    <a:pt x="13200" y="4165"/>
                  </a:lnTo>
                  <a:lnTo>
                    <a:pt x="12957" y="3897"/>
                  </a:lnTo>
                  <a:lnTo>
                    <a:pt x="12713" y="3605"/>
                  </a:lnTo>
                  <a:lnTo>
                    <a:pt x="12713" y="3605"/>
                  </a:lnTo>
                  <a:lnTo>
                    <a:pt x="12372" y="3288"/>
                  </a:lnTo>
                  <a:lnTo>
                    <a:pt x="12007" y="3020"/>
                  </a:lnTo>
                  <a:lnTo>
                    <a:pt x="11642" y="2752"/>
                  </a:lnTo>
                  <a:lnTo>
                    <a:pt x="11276" y="2533"/>
                  </a:lnTo>
                  <a:lnTo>
                    <a:pt x="11276" y="2533"/>
                  </a:lnTo>
                  <a:lnTo>
                    <a:pt x="11715" y="2265"/>
                  </a:lnTo>
                  <a:lnTo>
                    <a:pt x="12153" y="2046"/>
                  </a:lnTo>
                  <a:lnTo>
                    <a:pt x="12518" y="1876"/>
                  </a:lnTo>
                  <a:lnTo>
                    <a:pt x="12884" y="1754"/>
                  </a:lnTo>
                  <a:lnTo>
                    <a:pt x="13176" y="1681"/>
                  </a:lnTo>
                  <a:lnTo>
                    <a:pt x="13444" y="1681"/>
                  </a:lnTo>
                  <a:lnTo>
                    <a:pt x="13541" y="1681"/>
                  </a:lnTo>
                  <a:lnTo>
                    <a:pt x="13639" y="1730"/>
                  </a:lnTo>
                  <a:lnTo>
                    <a:pt x="13736" y="1754"/>
                  </a:lnTo>
                  <a:lnTo>
                    <a:pt x="13809" y="1827"/>
                  </a:lnTo>
                  <a:lnTo>
                    <a:pt x="13809" y="1827"/>
                  </a:lnTo>
                  <a:lnTo>
                    <a:pt x="13858" y="1900"/>
                  </a:lnTo>
                  <a:lnTo>
                    <a:pt x="13907" y="1973"/>
                  </a:lnTo>
                  <a:lnTo>
                    <a:pt x="13931" y="2070"/>
                  </a:lnTo>
                  <a:lnTo>
                    <a:pt x="13955" y="2168"/>
                  </a:lnTo>
                  <a:lnTo>
                    <a:pt x="13955" y="2411"/>
                  </a:lnTo>
                  <a:lnTo>
                    <a:pt x="13882" y="2679"/>
                  </a:lnTo>
                  <a:lnTo>
                    <a:pt x="13785" y="3020"/>
                  </a:lnTo>
                  <a:lnTo>
                    <a:pt x="13639" y="3361"/>
                  </a:lnTo>
                  <a:lnTo>
                    <a:pt x="13444" y="3751"/>
                  </a:lnTo>
                  <a:lnTo>
                    <a:pt x="13200" y="4165"/>
                  </a:lnTo>
                  <a:lnTo>
                    <a:pt x="13200" y="4165"/>
                  </a:lnTo>
                  <a:close/>
                </a:path>
              </a:pathLst>
            </a:custGeom>
            <a:solidFill>
              <a:schemeClr val="accent3"/>
            </a:solidFill>
            <a:ln w="19050"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1" name="Google Shape;141;p18"/>
          <p:cNvGrpSpPr/>
          <p:nvPr/>
        </p:nvGrpSpPr>
        <p:grpSpPr>
          <a:xfrm rot="20643099">
            <a:off x="428025" y="4286902"/>
            <a:ext cx="762543" cy="762457"/>
            <a:chOff x="576250" y="4319400"/>
            <a:chExt cx="442075" cy="442050"/>
          </a:xfrm>
        </p:grpSpPr>
        <p:sp>
          <p:nvSpPr>
            <p:cNvPr id="142" name="Google Shape;142;p18"/>
            <p:cNvSpPr/>
            <p:nvPr/>
          </p:nvSpPr>
          <p:spPr>
            <a:xfrm>
              <a:off x="576250" y="4319400"/>
              <a:ext cx="442075" cy="442050"/>
            </a:xfrm>
            <a:custGeom>
              <a:avLst/>
              <a:gdLst/>
              <a:ahLst/>
              <a:cxnLst/>
              <a:rect l="l" t="t" r="r" b="b"/>
              <a:pathLst>
                <a:path w="17683" h="17682" fill="none" extrusionOk="0">
                  <a:moveTo>
                    <a:pt x="11472" y="17292"/>
                  </a:moveTo>
                  <a:lnTo>
                    <a:pt x="11472" y="12153"/>
                  </a:lnTo>
                  <a:lnTo>
                    <a:pt x="16416" y="7209"/>
                  </a:lnTo>
                  <a:lnTo>
                    <a:pt x="16416" y="7209"/>
                  </a:lnTo>
                  <a:lnTo>
                    <a:pt x="16562" y="7063"/>
                  </a:lnTo>
                  <a:lnTo>
                    <a:pt x="16684" y="6868"/>
                  </a:lnTo>
                  <a:lnTo>
                    <a:pt x="16830" y="6674"/>
                  </a:lnTo>
                  <a:lnTo>
                    <a:pt x="16927" y="6479"/>
                  </a:lnTo>
                  <a:lnTo>
                    <a:pt x="17146" y="6040"/>
                  </a:lnTo>
                  <a:lnTo>
                    <a:pt x="17317" y="5553"/>
                  </a:lnTo>
                  <a:lnTo>
                    <a:pt x="17439" y="5042"/>
                  </a:lnTo>
                  <a:lnTo>
                    <a:pt x="17560" y="4506"/>
                  </a:lnTo>
                  <a:lnTo>
                    <a:pt x="17633" y="3970"/>
                  </a:lnTo>
                  <a:lnTo>
                    <a:pt x="17658" y="3434"/>
                  </a:lnTo>
                  <a:lnTo>
                    <a:pt x="17682" y="2898"/>
                  </a:lnTo>
                  <a:lnTo>
                    <a:pt x="17682" y="2411"/>
                  </a:lnTo>
                  <a:lnTo>
                    <a:pt x="17658" y="1949"/>
                  </a:lnTo>
                  <a:lnTo>
                    <a:pt x="17609" y="1510"/>
                  </a:lnTo>
                  <a:lnTo>
                    <a:pt x="17536" y="1145"/>
                  </a:lnTo>
                  <a:lnTo>
                    <a:pt x="17463" y="828"/>
                  </a:lnTo>
                  <a:lnTo>
                    <a:pt x="17366" y="585"/>
                  </a:lnTo>
                  <a:lnTo>
                    <a:pt x="17292" y="487"/>
                  </a:lnTo>
                  <a:lnTo>
                    <a:pt x="17244" y="439"/>
                  </a:lnTo>
                  <a:lnTo>
                    <a:pt x="17244" y="439"/>
                  </a:lnTo>
                  <a:lnTo>
                    <a:pt x="17195" y="390"/>
                  </a:lnTo>
                  <a:lnTo>
                    <a:pt x="17098" y="317"/>
                  </a:lnTo>
                  <a:lnTo>
                    <a:pt x="16854" y="219"/>
                  </a:lnTo>
                  <a:lnTo>
                    <a:pt x="16537" y="146"/>
                  </a:lnTo>
                  <a:lnTo>
                    <a:pt x="16172" y="73"/>
                  </a:lnTo>
                  <a:lnTo>
                    <a:pt x="15734" y="25"/>
                  </a:lnTo>
                  <a:lnTo>
                    <a:pt x="15271" y="0"/>
                  </a:lnTo>
                  <a:lnTo>
                    <a:pt x="14784" y="0"/>
                  </a:lnTo>
                  <a:lnTo>
                    <a:pt x="14248" y="25"/>
                  </a:lnTo>
                  <a:lnTo>
                    <a:pt x="13712" y="49"/>
                  </a:lnTo>
                  <a:lnTo>
                    <a:pt x="13176" y="122"/>
                  </a:lnTo>
                  <a:lnTo>
                    <a:pt x="12641" y="244"/>
                  </a:lnTo>
                  <a:lnTo>
                    <a:pt x="12129" y="366"/>
                  </a:lnTo>
                  <a:lnTo>
                    <a:pt x="11642" y="536"/>
                  </a:lnTo>
                  <a:lnTo>
                    <a:pt x="11204" y="755"/>
                  </a:lnTo>
                  <a:lnTo>
                    <a:pt x="10985" y="853"/>
                  </a:lnTo>
                  <a:lnTo>
                    <a:pt x="10814" y="999"/>
                  </a:lnTo>
                  <a:lnTo>
                    <a:pt x="10619" y="1121"/>
                  </a:lnTo>
                  <a:lnTo>
                    <a:pt x="10473" y="1267"/>
                  </a:lnTo>
                  <a:lnTo>
                    <a:pt x="5529" y="6211"/>
                  </a:lnTo>
                  <a:lnTo>
                    <a:pt x="390" y="6211"/>
                  </a:lnTo>
                  <a:lnTo>
                    <a:pt x="390" y="6211"/>
                  </a:lnTo>
                  <a:lnTo>
                    <a:pt x="244" y="6235"/>
                  </a:lnTo>
                  <a:lnTo>
                    <a:pt x="147" y="6259"/>
                  </a:lnTo>
                  <a:lnTo>
                    <a:pt x="49" y="6308"/>
                  </a:lnTo>
                  <a:lnTo>
                    <a:pt x="0" y="6381"/>
                  </a:lnTo>
                  <a:lnTo>
                    <a:pt x="0" y="6454"/>
                  </a:lnTo>
                  <a:lnTo>
                    <a:pt x="25" y="6552"/>
                  </a:lnTo>
                  <a:lnTo>
                    <a:pt x="74" y="6649"/>
                  </a:lnTo>
                  <a:lnTo>
                    <a:pt x="171" y="6771"/>
                  </a:lnTo>
                  <a:lnTo>
                    <a:pt x="2582" y="9158"/>
                  </a:lnTo>
                  <a:lnTo>
                    <a:pt x="2265" y="9474"/>
                  </a:lnTo>
                  <a:lnTo>
                    <a:pt x="950" y="9718"/>
                  </a:lnTo>
                  <a:lnTo>
                    <a:pt x="950" y="9718"/>
                  </a:lnTo>
                  <a:lnTo>
                    <a:pt x="804" y="9767"/>
                  </a:lnTo>
                  <a:lnTo>
                    <a:pt x="682" y="9815"/>
                  </a:lnTo>
                  <a:lnTo>
                    <a:pt x="609" y="9913"/>
                  </a:lnTo>
                  <a:lnTo>
                    <a:pt x="561" y="9986"/>
                  </a:lnTo>
                  <a:lnTo>
                    <a:pt x="561" y="10083"/>
                  </a:lnTo>
                  <a:lnTo>
                    <a:pt x="585" y="10205"/>
                  </a:lnTo>
                  <a:lnTo>
                    <a:pt x="634" y="10302"/>
                  </a:lnTo>
                  <a:lnTo>
                    <a:pt x="731" y="10424"/>
                  </a:lnTo>
                  <a:lnTo>
                    <a:pt x="7258" y="16951"/>
                  </a:lnTo>
                  <a:lnTo>
                    <a:pt x="7258" y="16951"/>
                  </a:lnTo>
                  <a:lnTo>
                    <a:pt x="7380" y="17049"/>
                  </a:lnTo>
                  <a:lnTo>
                    <a:pt x="7477" y="17097"/>
                  </a:lnTo>
                  <a:lnTo>
                    <a:pt x="7599" y="17122"/>
                  </a:lnTo>
                  <a:lnTo>
                    <a:pt x="7697" y="17122"/>
                  </a:lnTo>
                  <a:lnTo>
                    <a:pt x="7770" y="17073"/>
                  </a:lnTo>
                  <a:lnTo>
                    <a:pt x="7867" y="17000"/>
                  </a:lnTo>
                  <a:lnTo>
                    <a:pt x="7916" y="16878"/>
                  </a:lnTo>
                  <a:lnTo>
                    <a:pt x="7965" y="16732"/>
                  </a:lnTo>
                  <a:lnTo>
                    <a:pt x="8208" y="15417"/>
                  </a:lnTo>
                  <a:lnTo>
                    <a:pt x="8525" y="15100"/>
                  </a:lnTo>
                  <a:lnTo>
                    <a:pt x="10911" y="17511"/>
                  </a:lnTo>
                  <a:lnTo>
                    <a:pt x="10911" y="17511"/>
                  </a:lnTo>
                  <a:lnTo>
                    <a:pt x="11033" y="17609"/>
                  </a:lnTo>
                  <a:lnTo>
                    <a:pt x="11131" y="17658"/>
                  </a:lnTo>
                  <a:lnTo>
                    <a:pt x="11228" y="17682"/>
                  </a:lnTo>
                  <a:lnTo>
                    <a:pt x="11301" y="17682"/>
                  </a:lnTo>
                  <a:lnTo>
                    <a:pt x="11374" y="17633"/>
                  </a:lnTo>
                  <a:lnTo>
                    <a:pt x="11423" y="17536"/>
                  </a:lnTo>
                  <a:lnTo>
                    <a:pt x="11447" y="17438"/>
                  </a:lnTo>
                  <a:lnTo>
                    <a:pt x="11472" y="17292"/>
                  </a:lnTo>
                  <a:lnTo>
                    <a:pt x="11472" y="17292"/>
                  </a:lnTo>
                  <a:close/>
                  <a:moveTo>
                    <a:pt x="6162" y="12202"/>
                  </a:moveTo>
                  <a:lnTo>
                    <a:pt x="6162" y="12202"/>
                  </a:lnTo>
                  <a:lnTo>
                    <a:pt x="6089" y="12275"/>
                  </a:lnTo>
                  <a:lnTo>
                    <a:pt x="6016" y="12324"/>
                  </a:lnTo>
                  <a:lnTo>
                    <a:pt x="5919" y="12348"/>
                  </a:lnTo>
                  <a:lnTo>
                    <a:pt x="5821" y="12348"/>
                  </a:lnTo>
                  <a:lnTo>
                    <a:pt x="5724" y="12348"/>
                  </a:lnTo>
                  <a:lnTo>
                    <a:pt x="5626" y="12324"/>
                  </a:lnTo>
                  <a:lnTo>
                    <a:pt x="5553" y="12275"/>
                  </a:lnTo>
                  <a:lnTo>
                    <a:pt x="5480" y="12202"/>
                  </a:lnTo>
                  <a:lnTo>
                    <a:pt x="5480" y="12202"/>
                  </a:lnTo>
                  <a:lnTo>
                    <a:pt x="5407" y="12129"/>
                  </a:lnTo>
                  <a:lnTo>
                    <a:pt x="5359" y="12056"/>
                  </a:lnTo>
                  <a:lnTo>
                    <a:pt x="5334" y="11959"/>
                  </a:lnTo>
                  <a:lnTo>
                    <a:pt x="5334" y="11861"/>
                  </a:lnTo>
                  <a:lnTo>
                    <a:pt x="5334" y="11764"/>
                  </a:lnTo>
                  <a:lnTo>
                    <a:pt x="5359" y="11666"/>
                  </a:lnTo>
                  <a:lnTo>
                    <a:pt x="5407" y="11593"/>
                  </a:lnTo>
                  <a:lnTo>
                    <a:pt x="5480" y="11520"/>
                  </a:lnTo>
                  <a:lnTo>
                    <a:pt x="8013" y="8987"/>
                  </a:lnTo>
                  <a:lnTo>
                    <a:pt x="8013" y="8987"/>
                  </a:lnTo>
                  <a:lnTo>
                    <a:pt x="8086" y="8939"/>
                  </a:lnTo>
                  <a:lnTo>
                    <a:pt x="8159" y="8890"/>
                  </a:lnTo>
                  <a:lnTo>
                    <a:pt x="8257" y="8865"/>
                  </a:lnTo>
                  <a:lnTo>
                    <a:pt x="8354" y="8841"/>
                  </a:lnTo>
                  <a:lnTo>
                    <a:pt x="8452" y="8865"/>
                  </a:lnTo>
                  <a:lnTo>
                    <a:pt x="8525" y="8890"/>
                  </a:lnTo>
                  <a:lnTo>
                    <a:pt x="8622" y="8939"/>
                  </a:lnTo>
                  <a:lnTo>
                    <a:pt x="8695" y="8987"/>
                  </a:lnTo>
                  <a:lnTo>
                    <a:pt x="8695" y="8987"/>
                  </a:lnTo>
                  <a:lnTo>
                    <a:pt x="8744" y="9060"/>
                  </a:lnTo>
                  <a:lnTo>
                    <a:pt x="8793" y="9158"/>
                  </a:lnTo>
                  <a:lnTo>
                    <a:pt x="8817" y="9231"/>
                  </a:lnTo>
                  <a:lnTo>
                    <a:pt x="8841" y="9328"/>
                  </a:lnTo>
                  <a:lnTo>
                    <a:pt x="8817" y="9426"/>
                  </a:lnTo>
                  <a:lnTo>
                    <a:pt x="8793" y="9523"/>
                  </a:lnTo>
                  <a:lnTo>
                    <a:pt x="8744" y="9596"/>
                  </a:lnTo>
                  <a:lnTo>
                    <a:pt x="8695" y="9669"/>
                  </a:lnTo>
                  <a:lnTo>
                    <a:pt x="6162" y="12202"/>
                  </a:lnTo>
                  <a:close/>
                  <a:moveTo>
                    <a:pt x="13396" y="7307"/>
                  </a:moveTo>
                  <a:lnTo>
                    <a:pt x="13396" y="7307"/>
                  </a:lnTo>
                  <a:lnTo>
                    <a:pt x="13274" y="7404"/>
                  </a:lnTo>
                  <a:lnTo>
                    <a:pt x="13152" y="7477"/>
                  </a:lnTo>
                  <a:lnTo>
                    <a:pt x="13006" y="7526"/>
                  </a:lnTo>
                  <a:lnTo>
                    <a:pt x="12836" y="7550"/>
                  </a:lnTo>
                  <a:lnTo>
                    <a:pt x="12689" y="7526"/>
                  </a:lnTo>
                  <a:lnTo>
                    <a:pt x="12543" y="7477"/>
                  </a:lnTo>
                  <a:lnTo>
                    <a:pt x="12421" y="7404"/>
                  </a:lnTo>
                  <a:lnTo>
                    <a:pt x="12300" y="7307"/>
                  </a:lnTo>
                  <a:lnTo>
                    <a:pt x="10376" y="5383"/>
                  </a:lnTo>
                  <a:lnTo>
                    <a:pt x="10376" y="5383"/>
                  </a:lnTo>
                  <a:lnTo>
                    <a:pt x="10278" y="5261"/>
                  </a:lnTo>
                  <a:lnTo>
                    <a:pt x="10205" y="5139"/>
                  </a:lnTo>
                  <a:lnTo>
                    <a:pt x="10156" y="4993"/>
                  </a:lnTo>
                  <a:lnTo>
                    <a:pt x="10132" y="4847"/>
                  </a:lnTo>
                  <a:lnTo>
                    <a:pt x="10156" y="4676"/>
                  </a:lnTo>
                  <a:lnTo>
                    <a:pt x="10205" y="4530"/>
                  </a:lnTo>
                  <a:lnTo>
                    <a:pt x="10278" y="4408"/>
                  </a:lnTo>
                  <a:lnTo>
                    <a:pt x="10376" y="4287"/>
                  </a:lnTo>
                  <a:lnTo>
                    <a:pt x="10376" y="4287"/>
                  </a:lnTo>
                  <a:lnTo>
                    <a:pt x="11326" y="3313"/>
                  </a:lnTo>
                  <a:lnTo>
                    <a:pt x="11326" y="3313"/>
                  </a:lnTo>
                  <a:lnTo>
                    <a:pt x="11496" y="3166"/>
                  </a:lnTo>
                  <a:lnTo>
                    <a:pt x="11666" y="3045"/>
                  </a:lnTo>
                  <a:lnTo>
                    <a:pt x="11861" y="2947"/>
                  </a:lnTo>
                  <a:lnTo>
                    <a:pt x="12032" y="2850"/>
                  </a:lnTo>
                  <a:lnTo>
                    <a:pt x="12227" y="2777"/>
                  </a:lnTo>
                  <a:lnTo>
                    <a:pt x="12446" y="2728"/>
                  </a:lnTo>
                  <a:lnTo>
                    <a:pt x="12641" y="2704"/>
                  </a:lnTo>
                  <a:lnTo>
                    <a:pt x="12836" y="2704"/>
                  </a:lnTo>
                  <a:lnTo>
                    <a:pt x="13055" y="2704"/>
                  </a:lnTo>
                  <a:lnTo>
                    <a:pt x="13250" y="2728"/>
                  </a:lnTo>
                  <a:lnTo>
                    <a:pt x="13469" y="2777"/>
                  </a:lnTo>
                  <a:lnTo>
                    <a:pt x="13664" y="2850"/>
                  </a:lnTo>
                  <a:lnTo>
                    <a:pt x="13834" y="2947"/>
                  </a:lnTo>
                  <a:lnTo>
                    <a:pt x="14029" y="3045"/>
                  </a:lnTo>
                  <a:lnTo>
                    <a:pt x="14199" y="3166"/>
                  </a:lnTo>
                  <a:lnTo>
                    <a:pt x="14370" y="3313"/>
                  </a:lnTo>
                  <a:lnTo>
                    <a:pt x="14370" y="3313"/>
                  </a:lnTo>
                  <a:lnTo>
                    <a:pt x="14516" y="3483"/>
                  </a:lnTo>
                  <a:lnTo>
                    <a:pt x="14638" y="3653"/>
                  </a:lnTo>
                  <a:lnTo>
                    <a:pt x="14735" y="3848"/>
                  </a:lnTo>
                  <a:lnTo>
                    <a:pt x="14833" y="4019"/>
                  </a:lnTo>
                  <a:lnTo>
                    <a:pt x="14906" y="4214"/>
                  </a:lnTo>
                  <a:lnTo>
                    <a:pt x="14954" y="4433"/>
                  </a:lnTo>
                  <a:lnTo>
                    <a:pt x="14979" y="4628"/>
                  </a:lnTo>
                  <a:lnTo>
                    <a:pt x="14979" y="4847"/>
                  </a:lnTo>
                  <a:lnTo>
                    <a:pt x="14979" y="5042"/>
                  </a:lnTo>
                  <a:lnTo>
                    <a:pt x="14954" y="5237"/>
                  </a:lnTo>
                  <a:lnTo>
                    <a:pt x="14906" y="5456"/>
                  </a:lnTo>
                  <a:lnTo>
                    <a:pt x="14833" y="5651"/>
                  </a:lnTo>
                  <a:lnTo>
                    <a:pt x="14735" y="5821"/>
                  </a:lnTo>
                  <a:lnTo>
                    <a:pt x="14638" y="6016"/>
                  </a:lnTo>
                  <a:lnTo>
                    <a:pt x="14516" y="6186"/>
                  </a:lnTo>
                  <a:lnTo>
                    <a:pt x="14370" y="6357"/>
                  </a:lnTo>
                  <a:lnTo>
                    <a:pt x="14370" y="6357"/>
                  </a:lnTo>
                  <a:lnTo>
                    <a:pt x="13396" y="7307"/>
                  </a:lnTo>
                  <a:lnTo>
                    <a:pt x="13396" y="7307"/>
                  </a:lnTo>
                  <a:close/>
                </a:path>
              </a:pathLst>
            </a:custGeom>
            <a:solidFill>
              <a:schemeClr val="accent3"/>
            </a:solidFill>
            <a:ln w="19050"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 name="Google Shape;143;p18"/>
            <p:cNvSpPr/>
            <p:nvPr/>
          </p:nvSpPr>
          <p:spPr>
            <a:xfrm>
              <a:off x="595725" y="4668875"/>
              <a:ext cx="73100" cy="73100"/>
            </a:xfrm>
            <a:custGeom>
              <a:avLst/>
              <a:gdLst/>
              <a:ahLst/>
              <a:cxnLst/>
              <a:rect l="l" t="t" r="r" b="b"/>
              <a:pathLst>
                <a:path w="2924" h="2924" fill="none" extrusionOk="0">
                  <a:moveTo>
                    <a:pt x="2656" y="269"/>
                  </a:moveTo>
                  <a:lnTo>
                    <a:pt x="2656" y="269"/>
                  </a:lnTo>
                  <a:lnTo>
                    <a:pt x="2509" y="147"/>
                  </a:lnTo>
                  <a:lnTo>
                    <a:pt x="2363" y="74"/>
                  </a:lnTo>
                  <a:lnTo>
                    <a:pt x="2193" y="25"/>
                  </a:lnTo>
                  <a:lnTo>
                    <a:pt x="2022" y="1"/>
                  </a:lnTo>
                  <a:lnTo>
                    <a:pt x="1852" y="25"/>
                  </a:lnTo>
                  <a:lnTo>
                    <a:pt x="1681" y="74"/>
                  </a:lnTo>
                  <a:lnTo>
                    <a:pt x="1511" y="147"/>
                  </a:lnTo>
                  <a:lnTo>
                    <a:pt x="1365" y="269"/>
                  </a:lnTo>
                  <a:lnTo>
                    <a:pt x="1365" y="269"/>
                  </a:lnTo>
                  <a:lnTo>
                    <a:pt x="1219" y="488"/>
                  </a:lnTo>
                  <a:lnTo>
                    <a:pt x="999" y="829"/>
                  </a:lnTo>
                  <a:lnTo>
                    <a:pt x="561" y="1730"/>
                  </a:lnTo>
                  <a:lnTo>
                    <a:pt x="171" y="2558"/>
                  </a:lnTo>
                  <a:lnTo>
                    <a:pt x="1" y="2924"/>
                  </a:lnTo>
                  <a:lnTo>
                    <a:pt x="1" y="2924"/>
                  </a:lnTo>
                  <a:lnTo>
                    <a:pt x="366" y="2753"/>
                  </a:lnTo>
                  <a:lnTo>
                    <a:pt x="1194" y="2363"/>
                  </a:lnTo>
                  <a:lnTo>
                    <a:pt x="2095" y="1925"/>
                  </a:lnTo>
                  <a:lnTo>
                    <a:pt x="2436" y="1706"/>
                  </a:lnTo>
                  <a:lnTo>
                    <a:pt x="2656" y="1560"/>
                  </a:lnTo>
                  <a:lnTo>
                    <a:pt x="2656" y="1560"/>
                  </a:lnTo>
                  <a:lnTo>
                    <a:pt x="2777" y="1414"/>
                  </a:lnTo>
                  <a:lnTo>
                    <a:pt x="2850" y="1243"/>
                  </a:lnTo>
                  <a:lnTo>
                    <a:pt x="2899" y="1073"/>
                  </a:lnTo>
                  <a:lnTo>
                    <a:pt x="2923" y="902"/>
                  </a:lnTo>
                  <a:lnTo>
                    <a:pt x="2899" y="732"/>
                  </a:lnTo>
                  <a:lnTo>
                    <a:pt x="2850" y="561"/>
                  </a:lnTo>
                  <a:lnTo>
                    <a:pt x="2777" y="415"/>
                  </a:lnTo>
                  <a:lnTo>
                    <a:pt x="2656" y="269"/>
                  </a:lnTo>
                  <a:lnTo>
                    <a:pt x="2656" y="269"/>
                  </a:lnTo>
                  <a:close/>
                </a:path>
              </a:pathLst>
            </a:custGeom>
            <a:solidFill>
              <a:schemeClr val="accent3"/>
            </a:solidFill>
            <a:ln w="19050"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 name="Google Shape;144;p18"/>
            <p:cNvSpPr/>
            <p:nvPr/>
          </p:nvSpPr>
          <p:spPr>
            <a:xfrm>
              <a:off x="652350" y="4711500"/>
              <a:ext cx="46925" cy="46925"/>
            </a:xfrm>
            <a:custGeom>
              <a:avLst/>
              <a:gdLst/>
              <a:ahLst/>
              <a:cxnLst/>
              <a:rect l="l" t="t" r="r" b="b"/>
              <a:pathLst>
                <a:path w="1877" h="1877" fill="none" extrusionOk="0">
                  <a:moveTo>
                    <a:pt x="1657" y="244"/>
                  </a:moveTo>
                  <a:lnTo>
                    <a:pt x="1657" y="244"/>
                  </a:lnTo>
                  <a:lnTo>
                    <a:pt x="1535" y="147"/>
                  </a:lnTo>
                  <a:lnTo>
                    <a:pt x="1413" y="74"/>
                  </a:lnTo>
                  <a:lnTo>
                    <a:pt x="1267" y="25"/>
                  </a:lnTo>
                  <a:lnTo>
                    <a:pt x="1121" y="1"/>
                  </a:lnTo>
                  <a:lnTo>
                    <a:pt x="975" y="25"/>
                  </a:lnTo>
                  <a:lnTo>
                    <a:pt x="829" y="74"/>
                  </a:lnTo>
                  <a:lnTo>
                    <a:pt x="707" y="147"/>
                  </a:lnTo>
                  <a:lnTo>
                    <a:pt x="585" y="244"/>
                  </a:lnTo>
                  <a:lnTo>
                    <a:pt x="585" y="244"/>
                  </a:lnTo>
                  <a:lnTo>
                    <a:pt x="464" y="391"/>
                  </a:lnTo>
                  <a:lnTo>
                    <a:pt x="366" y="610"/>
                  </a:lnTo>
                  <a:lnTo>
                    <a:pt x="269" y="878"/>
                  </a:lnTo>
                  <a:lnTo>
                    <a:pt x="171" y="1170"/>
                  </a:lnTo>
                  <a:lnTo>
                    <a:pt x="50" y="1681"/>
                  </a:lnTo>
                  <a:lnTo>
                    <a:pt x="1" y="1876"/>
                  </a:lnTo>
                  <a:lnTo>
                    <a:pt x="1" y="1876"/>
                  </a:lnTo>
                  <a:lnTo>
                    <a:pt x="220" y="1852"/>
                  </a:lnTo>
                  <a:lnTo>
                    <a:pt x="731" y="1706"/>
                  </a:lnTo>
                  <a:lnTo>
                    <a:pt x="999" y="1633"/>
                  </a:lnTo>
                  <a:lnTo>
                    <a:pt x="1267" y="1535"/>
                  </a:lnTo>
                  <a:lnTo>
                    <a:pt x="1511" y="1413"/>
                  </a:lnTo>
                  <a:lnTo>
                    <a:pt x="1657" y="1316"/>
                  </a:lnTo>
                  <a:lnTo>
                    <a:pt x="1657" y="1316"/>
                  </a:lnTo>
                  <a:lnTo>
                    <a:pt x="1754" y="1194"/>
                  </a:lnTo>
                  <a:lnTo>
                    <a:pt x="1827" y="1048"/>
                  </a:lnTo>
                  <a:lnTo>
                    <a:pt x="1876" y="926"/>
                  </a:lnTo>
                  <a:lnTo>
                    <a:pt x="1876" y="780"/>
                  </a:lnTo>
                  <a:lnTo>
                    <a:pt x="1876" y="634"/>
                  </a:lnTo>
                  <a:lnTo>
                    <a:pt x="1827" y="488"/>
                  </a:lnTo>
                  <a:lnTo>
                    <a:pt x="1754" y="366"/>
                  </a:lnTo>
                  <a:lnTo>
                    <a:pt x="1657" y="244"/>
                  </a:lnTo>
                  <a:lnTo>
                    <a:pt x="1657" y="244"/>
                  </a:lnTo>
                  <a:close/>
                </a:path>
              </a:pathLst>
            </a:custGeom>
            <a:solidFill>
              <a:schemeClr val="accent3"/>
            </a:solidFill>
            <a:ln w="19050"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 name="Google Shape;145;p18"/>
            <p:cNvSpPr/>
            <p:nvPr/>
          </p:nvSpPr>
          <p:spPr>
            <a:xfrm>
              <a:off x="579300" y="4638450"/>
              <a:ext cx="46900" cy="46900"/>
            </a:xfrm>
            <a:custGeom>
              <a:avLst/>
              <a:gdLst/>
              <a:ahLst/>
              <a:cxnLst/>
              <a:rect l="l" t="t" r="r" b="b"/>
              <a:pathLst>
                <a:path w="1876" h="1876" fill="none" extrusionOk="0">
                  <a:moveTo>
                    <a:pt x="1632" y="219"/>
                  </a:moveTo>
                  <a:lnTo>
                    <a:pt x="1632" y="219"/>
                  </a:lnTo>
                  <a:lnTo>
                    <a:pt x="1510" y="122"/>
                  </a:lnTo>
                  <a:lnTo>
                    <a:pt x="1388" y="49"/>
                  </a:lnTo>
                  <a:lnTo>
                    <a:pt x="1242" y="0"/>
                  </a:lnTo>
                  <a:lnTo>
                    <a:pt x="1096" y="0"/>
                  </a:lnTo>
                  <a:lnTo>
                    <a:pt x="950" y="0"/>
                  </a:lnTo>
                  <a:lnTo>
                    <a:pt x="828" y="49"/>
                  </a:lnTo>
                  <a:lnTo>
                    <a:pt x="682" y="122"/>
                  </a:lnTo>
                  <a:lnTo>
                    <a:pt x="560" y="219"/>
                  </a:lnTo>
                  <a:lnTo>
                    <a:pt x="560" y="219"/>
                  </a:lnTo>
                  <a:lnTo>
                    <a:pt x="463" y="366"/>
                  </a:lnTo>
                  <a:lnTo>
                    <a:pt x="341" y="609"/>
                  </a:lnTo>
                  <a:lnTo>
                    <a:pt x="244" y="877"/>
                  </a:lnTo>
                  <a:lnTo>
                    <a:pt x="171" y="1145"/>
                  </a:lnTo>
                  <a:lnTo>
                    <a:pt x="25" y="1656"/>
                  </a:lnTo>
                  <a:lnTo>
                    <a:pt x="0" y="1876"/>
                  </a:lnTo>
                  <a:lnTo>
                    <a:pt x="0" y="1876"/>
                  </a:lnTo>
                  <a:lnTo>
                    <a:pt x="195" y="1827"/>
                  </a:lnTo>
                  <a:lnTo>
                    <a:pt x="707" y="1705"/>
                  </a:lnTo>
                  <a:lnTo>
                    <a:pt x="999" y="1608"/>
                  </a:lnTo>
                  <a:lnTo>
                    <a:pt x="1267" y="1510"/>
                  </a:lnTo>
                  <a:lnTo>
                    <a:pt x="1486" y="1413"/>
                  </a:lnTo>
                  <a:lnTo>
                    <a:pt x="1632" y="1291"/>
                  </a:lnTo>
                  <a:lnTo>
                    <a:pt x="1632" y="1291"/>
                  </a:lnTo>
                  <a:lnTo>
                    <a:pt x="1729" y="1169"/>
                  </a:lnTo>
                  <a:lnTo>
                    <a:pt x="1802" y="1048"/>
                  </a:lnTo>
                  <a:lnTo>
                    <a:pt x="1851" y="901"/>
                  </a:lnTo>
                  <a:lnTo>
                    <a:pt x="1876" y="755"/>
                  </a:lnTo>
                  <a:lnTo>
                    <a:pt x="1851" y="609"/>
                  </a:lnTo>
                  <a:lnTo>
                    <a:pt x="1802" y="463"/>
                  </a:lnTo>
                  <a:lnTo>
                    <a:pt x="1729" y="341"/>
                  </a:lnTo>
                  <a:lnTo>
                    <a:pt x="1632" y="219"/>
                  </a:lnTo>
                  <a:lnTo>
                    <a:pt x="1632" y="219"/>
                  </a:lnTo>
                  <a:close/>
                </a:path>
              </a:pathLst>
            </a:custGeom>
            <a:solidFill>
              <a:schemeClr val="accent3"/>
            </a:solidFill>
            <a:ln w="19050"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46" name="Google Shape;146;p18"/>
          <p:cNvSpPr/>
          <p:nvPr/>
        </p:nvSpPr>
        <p:spPr>
          <a:xfrm>
            <a:off x="381445" y="2576591"/>
            <a:ext cx="289939" cy="276809"/>
          </a:xfrm>
          <a:custGeom>
            <a:avLst/>
            <a:gdLst/>
            <a:ahLst/>
            <a:cxnLst/>
            <a:rect l="l" t="t" r="r" b="b"/>
            <a:pathLst>
              <a:path w="15101" h="14419" fill="none" extrusionOk="0">
                <a:moveTo>
                  <a:pt x="7234" y="293"/>
                </a:moveTo>
                <a:lnTo>
                  <a:pt x="7234" y="293"/>
                </a:lnTo>
                <a:lnTo>
                  <a:pt x="7307" y="171"/>
                </a:lnTo>
                <a:lnTo>
                  <a:pt x="7380" y="74"/>
                </a:lnTo>
                <a:lnTo>
                  <a:pt x="7477" y="25"/>
                </a:lnTo>
                <a:lnTo>
                  <a:pt x="7550" y="1"/>
                </a:lnTo>
                <a:lnTo>
                  <a:pt x="7623" y="25"/>
                </a:lnTo>
                <a:lnTo>
                  <a:pt x="7721" y="74"/>
                </a:lnTo>
                <a:lnTo>
                  <a:pt x="7794" y="171"/>
                </a:lnTo>
                <a:lnTo>
                  <a:pt x="7867" y="293"/>
                </a:lnTo>
                <a:lnTo>
                  <a:pt x="9523" y="4092"/>
                </a:lnTo>
                <a:lnTo>
                  <a:pt x="9523" y="4092"/>
                </a:lnTo>
                <a:lnTo>
                  <a:pt x="9596" y="4214"/>
                </a:lnTo>
                <a:lnTo>
                  <a:pt x="9718" y="4360"/>
                </a:lnTo>
                <a:lnTo>
                  <a:pt x="9840" y="4482"/>
                </a:lnTo>
                <a:lnTo>
                  <a:pt x="9986" y="4604"/>
                </a:lnTo>
                <a:lnTo>
                  <a:pt x="10132" y="4701"/>
                </a:lnTo>
                <a:lnTo>
                  <a:pt x="10302" y="4774"/>
                </a:lnTo>
                <a:lnTo>
                  <a:pt x="10449" y="4847"/>
                </a:lnTo>
                <a:lnTo>
                  <a:pt x="10619" y="4872"/>
                </a:lnTo>
                <a:lnTo>
                  <a:pt x="14711" y="5286"/>
                </a:lnTo>
                <a:lnTo>
                  <a:pt x="14711" y="5286"/>
                </a:lnTo>
                <a:lnTo>
                  <a:pt x="14857" y="5310"/>
                </a:lnTo>
                <a:lnTo>
                  <a:pt x="14979" y="5359"/>
                </a:lnTo>
                <a:lnTo>
                  <a:pt x="15052" y="5407"/>
                </a:lnTo>
                <a:lnTo>
                  <a:pt x="15100" y="5505"/>
                </a:lnTo>
                <a:lnTo>
                  <a:pt x="15100" y="5578"/>
                </a:lnTo>
                <a:lnTo>
                  <a:pt x="15076" y="5675"/>
                </a:lnTo>
                <a:lnTo>
                  <a:pt x="15027" y="5773"/>
                </a:lnTo>
                <a:lnTo>
                  <a:pt x="14906" y="5895"/>
                </a:lnTo>
                <a:lnTo>
                  <a:pt x="11837" y="8622"/>
                </a:lnTo>
                <a:lnTo>
                  <a:pt x="11837" y="8622"/>
                </a:lnTo>
                <a:lnTo>
                  <a:pt x="11715" y="8744"/>
                </a:lnTo>
                <a:lnTo>
                  <a:pt x="11618" y="8890"/>
                </a:lnTo>
                <a:lnTo>
                  <a:pt x="11545" y="9061"/>
                </a:lnTo>
                <a:lnTo>
                  <a:pt x="11472" y="9231"/>
                </a:lnTo>
                <a:lnTo>
                  <a:pt x="11423" y="9402"/>
                </a:lnTo>
                <a:lnTo>
                  <a:pt x="11398" y="9572"/>
                </a:lnTo>
                <a:lnTo>
                  <a:pt x="11398" y="9743"/>
                </a:lnTo>
                <a:lnTo>
                  <a:pt x="11423" y="9913"/>
                </a:lnTo>
                <a:lnTo>
                  <a:pt x="12300" y="13956"/>
                </a:lnTo>
                <a:lnTo>
                  <a:pt x="12300" y="13956"/>
                </a:lnTo>
                <a:lnTo>
                  <a:pt x="12324" y="14102"/>
                </a:lnTo>
                <a:lnTo>
                  <a:pt x="12300" y="14200"/>
                </a:lnTo>
                <a:lnTo>
                  <a:pt x="12275" y="14297"/>
                </a:lnTo>
                <a:lnTo>
                  <a:pt x="12227" y="14370"/>
                </a:lnTo>
                <a:lnTo>
                  <a:pt x="12129" y="14394"/>
                </a:lnTo>
                <a:lnTo>
                  <a:pt x="12032" y="14419"/>
                </a:lnTo>
                <a:lnTo>
                  <a:pt x="11910" y="14370"/>
                </a:lnTo>
                <a:lnTo>
                  <a:pt x="11788" y="14321"/>
                </a:lnTo>
                <a:lnTo>
                  <a:pt x="8232" y="12227"/>
                </a:lnTo>
                <a:lnTo>
                  <a:pt x="8232" y="12227"/>
                </a:lnTo>
                <a:lnTo>
                  <a:pt x="8086" y="12154"/>
                </a:lnTo>
                <a:lnTo>
                  <a:pt x="7916" y="12105"/>
                </a:lnTo>
                <a:lnTo>
                  <a:pt x="7721" y="12081"/>
                </a:lnTo>
                <a:lnTo>
                  <a:pt x="7550" y="12081"/>
                </a:lnTo>
                <a:lnTo>
                  <a:pt x="7380" y="12081"/>
                </a:lnTo>
                <a:lnTo>
                  <a:pt x="7185" y="12105"/>
                </a:lnTo>
                <a:lnTo>
                  <a:pt x="7015" y="12154"/>
                </a:lnTo>
                <a:lnTo>
                  <a:pt x="6868" y="12227"/>
                </a:lnTo>
                <a:lnTo>
                  <a:pt x="3313" y="14321"/>
                </a:lnTo>
                <a:lnTo>
                  <a:pt x="3313" y="14321"/>
                </a:lnTo>
                <a:lnTo>
                  <a:pt x="3191" y="14370"/>
                </a:lnTo>
                <a:lnTo>
                  <a:pt x="3069" y="14419"/>
                </a:lnTo>
                <a:lnTo>
                  <a:pt x="2972" y="14394"/>
                </a:lnTo>
                <a:lnTo>
                  <a:pt x="2874" y="14370"/>
                </a:lnTo>
                <a:lnTo>
                  <a:pt x="2826" y="14297"/>
                </a:lnTo>
                <a:lnTo>
                  <a:pt x="2801" y="14200"/>
                </a:lnTo>
                <a:lnTo>
                  <a:pt x="2777" y="14102"/>
                </a:lnTo>
                <a:lnTo>
                  <a:pt x="2801" y="13956"/>
                </a:lnTo>
                <a:lnTo>
                  <a:pt x="3678" y="9913"/>
                </a:lnTo>
                <a:lnTo>
                  <a:pt x="3678" y="9913"/>
                </a:lnTo>
                <a:lnTo>
                  <a:pt x="3702" y="9743"/>
                </a:lnTo>
                <a:lnTo>
                  <a:pt x="3702" y="9572"/>
                </a:lnTo>
                <a:lnTo>
                  <a:pt x="3678" y="9402"/>
                </a:lnTo>
                <a:lnTo>
                  <a:pt x="3629" y="9231"/>
                </a:lnTo>
                <a:lnTo>
                  <a:pt x="3556" y="9061"/>
                </a:lnTo>
                <a:lnTo>
                  <a:pt x="3483" y="8890"/>
                </a:lnTo>
                <a:lnTo>
                  <a:pt x="3386" y="8744"/>
                </a:lnTo>
                <a:lnTo>
                  <a:pt x="3264" y="8622"/>
                </a:lnTo>
                <a:lnTo>
                  <a:pt x="195" y="5895"/>
                </a:lnTo>
                <a:lnTo>
                  <a:pt x="195" y="5895"/>
                </a:lnTo>
                <a:lnTo>
                  <a:pt x="73" y="5773"/>
                </a:lnTo>
                <a:lnTo>
                  <a:pt x="25" y="5675"/>
                </a:lnTo>
                <a:lnTo>
                  <a:pt x="0" y="5578"/>
                </a:lnTo>
                <a:lnTo>
                  <a:pt x="0" y="5505"/>
                </a:lnTo>
                <a:lnTo>
                  <a:pt x="49" y="5407"/>
                </a:lnTo>
                <a:lnTo>
                  <a:pt x="122" y="5359"/>
                </a:lnTo>
                <a:lnTo>
                  <a:pt x="244" y="5310"/>
                </a:lnTo>
                <a:lnTo>
                  <a:pt x="390" y="5286"/>
                </a:lnTo>
                <a:lnTo>
                  <a:pt x="4482" y="4872"/>
                </a:lnTo>
                <a:lnTo>
                  <a:pt x="4482" y="4872"/>
                </a:lnTo>
                <a:lnTo>
                  <a:pt x="4652" y="4847"/>
                </a:lnTo>
                <a:lnTo>
                  <a:pt x="4798" y="4774"/>
                </a:lnTo>
                <a:lnTo>
                  <a:pt x="4969" y="4701"/>
                </a:lnTo>
                <a:lnTo>
                  <a:pt x="5115" y="4604"/>
                </a:lnTo>
                <a:lnTo>
                  <a:pt x="5261" y="4482"/>
                </a:lnTo>
                <a:lnTo>
                  <a:pt x="5383" y="4360"/>
                </a:lnTo>
                <a:lnTo>
                  <a:pt x="5505" y="4214"/>
                </a:lnTo>
                <a:lnTo>
                  <a:pt x="5578" y="4092"/>
                </a:lnTo>
                <a:lnTo>
                  <a:pt x="7234" y="293"/>
                </a:lnTo>
                <a:close/>
              </a:path>
            </a:pathLst>
          </a:custGeom>
          <a:solidFill>
            <a:schemeClr val="accent3"/>
          </a:solidFill>
          <a:ln w="19050"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 name="Google Shape;147;p18"/>
          <p:cNvSpPr/>
          <p:nvPr/>
        </p:nvSpPr>
        <p:spPr>
          <a:xfrm rot="2697081">
            <a:off x="1721762" y="3882883"/>
            <a:ext cx="440095" cy="420219"/>
          </a:xfrm>
          <a:custGeom>
            <a:avLst/>
            <a:gdLst/>
            <a:ahLst/>
            <a:cxnLst/>
            <a:rect l="l" t="t" r="r" b="b"/>
            <a:pathLst>
              <a:path w="15101" h="14419" fill="none" extrusionOk="0">
                <a:moveTo>
                  <a:pt x="7234" y="293"/>
                </a:moveTo>
                <a:lnTo>
                  <a:pt x="7234" y="293"/>
                </a:lnTo>
                <a:lnTo>
                  <a:pt x="7307" y="171"/>
                </a:lnTo>
                <a:lnTo>
                  <a:pt x="7380" y="74"/>
                </a:lnTo>
                <a:lnTo>
                  <a:pt x="7477" y="25"/>
                </a:lnTo>
                <a:lnTo>
                  <a:pt x="7550" y="1"/>
                </a:lnTo>
                <a:lnTo>
                  <a:pt x="7623" y="25"/>
                </a:lnTo>
                <a:lnTo>
                  <a:pt x="7721" y="74"/>
                </a:lnTo>
                <a:lnTo>
                  <a:pt x="7794" y="171"/>
                </a:lnTo>
                <a:lnTo>
                  <a:pt x="7867" y="293"/>
                </a:lnTo>
                <a:lnTo>
                  <a:pt x="9523" y="4092"/>
                </a:lnTo>
                <a:lnTo>
                  <a:pt x="9523" y="4092"/>
                </a:lnTo>
                <a:lnTo>
                  <a:pt x="9596" y="4214"/>
                </a:lnTo>
                <a:lnTo>
                  <a:pt x="9718" y="4360"/>
                </a:lnTo>
                <a:lnTo>
                  <a:pt x="9840" y="4482"/>
                </a:lnTo>
                <a:lnTo>
                  <a:pt x="9986" y="4604"/>
                </a:lnTo>
                <a:lnTo>
                  <a:pt x="10132" y="4701"/>
                </a:lnTo>
                <a:lnTo>
                  <a:pt x="10302" y="4774"/>
                </a:lnTo>
                <a:lnTo>
                  <a:pt x="10449" y="4847"/>
                </a:lnTo>
                <a:lnTo>
                  <a:pt x="10619" y="4872"/>
                </a:lnTo>
                <a:lnTo>
                  <a:pt x="14711" y="5286"/>
                </a:lnTo>
                <a:lnTo>
                  <a:pt x="14711" y="5286"/>
                </a:lnTo>
                <a:lnTo>
                  <a:pt x="14857" y="5310"/>
                </a:lnTo>
                <a:lnTo>
                  <a:pt x="14979" y="5359"/>
                </a:lnTo>
                <a:lnTo>
                  <a:pt x="15052" y="5407"/>
                </a:lnTo>
                <a:lnTo>
                  <a:pt x="15100" y="5505"/>
                </a:lnTo>
                <a:lnTo>
                  <a:pt x="15100" y="5578"/>
                </a:lnTo>
                <a:lnTo>
                  <a:pt x="15076" y="5675"/>
                </a:lnTo>
                <a:lnTo>
                  <a:pt x="15027" y="5773"/>
                </a:lnTo>
                <a:lnTo>
                  <a:pt x="14906" y="5895"/>
                </a:lnTo>
                <a:lnTo>
                  <a:pt x="11837" y="8622"/>
                </a:lnTo>
                <a:lnTo>
                  <a:pt x="11837" y="8622"/>
                </a:lnTo>
                <a:lnTo>
                  <a:pt x="11715" y="8744"/>
                </a:lnTo>
                <a:lnTo>
                  <a:pt x="11618" y="8890"/>
                </a:lnTo>
                <a:lnTo>
                  <a:pt x="11545" y="9061"/>
                </a:lnTo>
                <a:lnTo>
                  <a:pt x="11472" y="9231"/>
                </a:lnTo>
                <a:lnTo>
                  <a:pt x="11423" y="9402"/>
                </a:lnTo>
                <a:lnTo>
                  <a:pt x="11398" y="9572"/>
                </a:lnTo>
                <a:lnTo>
                  <a:pt x="11398" y="9743"/>
                </a:lnTo>
                <a:lnTo>
                  <a:pt x="11423" y="9913"/>
                </a:lnTo>
                <a:lnTo>
                  <a:pt x="12300" y="13956"/>
                </a:lnTo>
                <a:lnTo>
                  <a:pt x="12300" y="13956"/>
                </a:lnTo>
                <a:lnTo>
                  <a:pt x="12324" y="14102"/>
                </a:lnTo>
                <a:lnTo>
                  <a:pt x="12300" y="14200"/>
                </a:lnTo>
                <a:lnTo>
                  <a:pt x="12275" y="14297"/>
                </a:lnTo>
                <a:lnTo>
                  <a:pt x="12227" y="14370"/>
                </a:lnTo>
                <a:lnTo>
                  <a:pt x="12129" y="14394"/>
                </a:lnTo>
                <a:lnTo>
                  <a:pt x="12032" y="14419"/>
                </a:lnTo>
                <a:lnTo>
                  <a:pt x="11910" y="14370"/>
                </a:lnTo>
                <a:lnTo>
                  <a:pt x="11788" y="14321"/>
                </a:lnTo>
                <a:lnTo>
                  <a:pt x="8232" y="12227"/>
                </a:lnTo>
                <a:lnTo>
                  <a:pt x="8232" y="12227"/>
                </a:lnTo>
                <a:lnTo>
                  <a:pt x="8086" y="12154"/>
                </a:lnTo>
                <a:lnTo>
                  <a:pt x="7916" y="12105"/>
                </a:lnTo>
                <a:lnTo>
                  <a:pt x="7721" y="12081"/>
                </a:lnTo>
                <a:lnTo>
                  <a:pt x="7550" y="12081"/>
                </a:lnTo>
                <a:lnTo>
                  <a:pt x="7380" y="12081"/>
                </a:lnTo>
                <a:lnTo>
                  <a:pt x="7185" y="12105"/>
                </a:lnTo>
                <a:lnTo>
                  <a:pt x="7015" y="12154"/>
                </a:lnTo>
                <a:lnTo>
                  <a:pt x="6868" y="12227"/>
                </a:lnTo>
                <a:lnTo>
                  <a:pt x="3313" y="14321"/>
                </a:lnTo>
                <a:lnTo>
                  <a:pt x="3313" y="14321"/>
                </a:lnTo>
                <a:lnTo>
                  <a:pt x="3191" y="14370"/>
                </a:lnTo>
                <a:lnTo>
                  <a:pt x="3069" y="14419"/>
                </a:lnTo>
                <a:lnTo>
                  <a:pt x="2972" y="14394"/>
                </a:lnTo>
                <a:lnTo>
                  <a:pt x="2874" y="14370"/>
                </a:lnTo>
                <a:lnTo>
                  <a:pt x="2826" y="14297"/>
                </a:lnTo>
                <a:lnTo>
                  <a:pt x="2801" y="14200"/>
                </a:lnTo>
                <a:lnTo>
                  <a:pt x="2777" y="14102"/>
                </a:lnTo>
                <a:lnTo>
                  <a:pt x="2801" y="13956"/>
                </a:lnTo>
                <a:lnTo>
                  <a:pt x="3678" y="9913"/>
                </a:lnTo>
                <a:lnTo>
                  <a:pt x="3678" y="9913"/>
                </a:lnTo>
                <a:lnTo>
                  <a:pt x="3702" y="9743"/>
                </a:lnTo>
                <a:lnTo>
                  <a:pt x="3702" y="9572"/>
                </a:lnTo>
                <a:lnTo>
                  <a:pt x="3678" y="9402"/>
                </a:lnTo>
                <a:lnTo>
                  <a:pt x="3629" y="9231"/>
                </a:lnTo>
                <a:lnTo>
                  <a:pt x="3556" y="9061"/>
                </a:lnTo>
                <a:lnTo>
                  <a:pt x="3483" y="8890"/>
                </a:lnTo>
                <a:lnTo>
                  <a:pt x="3386" y="8744"/>
                </a:lnTo>
                <a:lnTo>
                  <a:pt x="3264" y="8622"/>
                </a:lnTo>
                <a:lnTo>
                  <a:pt x="195" y="5895"/>
                </a:lnTo>
                <a:lnTo>
                  <a:pt x="195" y="5895"/>
                </a:lnTo>
                <a:lnTo>
                  <a:pt x="73" y="5773"/>
                </a:lnTo>
                <a:lnTo>
                  <a:pt x="25" y="5675"/>
                </a:lnTo>
                <a:lnTo>
                  <a:pt x="0" y="5578"/>
                </a:lnTo>
                <a:lnTo>
                  <a:pt x="0" y="5505"/>
                </a:lnTo>
                <a:lnTo>
                  <a:pt x="49" y="5407"/>
                </a:lnTo>
                <a:lnTo>
                  <a:pt x="122" y="5359"/>
                </a:lnTo>
                <a:lnTo>
                  <a:pt x="244" y="5310"/>
                </a:lnTo>
                <a:lnTo>
                  <a:pt x="390" y="5286"/>
                </a:lnTo>
                <a:lnTo>
                  <a:pt x="4482" y="4872"/>
                </a:lnTo>
                <a:lnTo>
                  <a:pt x="4482" y="4872"/>
                </a:lnTo>
                <a:lnTo>
                  <a:pt x="4652" y="4847"/>
                </a:lnTo>
                <a:lnTo>
                  <a:pt x="4798" y="4774"/>
                </a:lnTo>
                <a:lnTo>
                  <a:pt x="4969" y="4701"/>
                </a:lnTo>
                <a:lnTo>
                  <a:pt x="5115" y="4604"/>
                </a:lnTo>
                <a:lnTo>
                  <a:pt x="5261" y="4482"/>
                </a:lnTo>
                <a:lnTo>
                  <a:pt x="5383" y="4360"/>
                </a:lnTo>
                <a:lnTo>
                  <a:pt x="5505" y="4214"/>
                </a:lnTo>
                <a:lnTo>
                  <a:pt x="5578" y="4092"/>
                </a:lnTo>
                <a:lnTo>
                  <a:pt x="7234" y="293"/>
                </a:lnTo>
                <a:close/>
              </a:path>
            </a:pathLst>
          </a:custGeom>
          <a:solidFill>
            <a:schemeClr val="accent3"/>
          </a:solidFill>
          <a:ln w="19050"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 name="Google Shape;148;p18"/>
          <p:cNvSpPr/>
          <p:nvPr/>
        </p:nvSpPr>
        <p:spPr>
          <a:xfrm flipH="1" flipV="1">
            <a:off x="1493150" y="4397154"/>
            <a:ext cx="140208" cy="163557"/>
          </a:xfrm>
          <a:custGeom>
            <a:avLst/>
            <a:gdLst/>
            <a:ahLst/>
            <a:cxnLst/>
            <a:rect l="l" t="t" r="r" b="b"/>
            <a:pathLst>
              <a:path w="15101" h="14419" fill="none" extrusionOk="0">
                <a:moveTo>
                  <a:pt x="7234" y="293"/>
                </a:moveTo>
                <a:lnTo>
                  <a:pt x="7234" y="293"/>
                </a:lnTo>
                <a:lnTo>
                  <a:pt x="7307" y="171"/>
                </a:lnTo>
                <a:lnTo>
                  <a:pt x="7380" y="74"/>
                </a:lnTo>
                <a:lnTo>
                  <a:pt x="7477" y="25"/>
                </a:lnTo>
                <a:lnTo>
                  <a:pt x="7550" y="1"/>
                </a:lnTo>
                <a:lnTo>
                  <a:pt x="7623" y="25"/>
                </a:lnTo>
                <a:lnTo>
                  <a:pt x="7721" y="74"/>
                </a:lnTo>
                <a:lnTo>
                  <a:pt x="7794" y="171"/>
                </a:lnTo>
                <a:lnTo>
                  <a:pt x="7867" y="293"/>
                </a:lnTo>
                <a:lnTo>
                  <a:pt x="9523" y="4092"/>
                </a:lnTo>
                <a:lnTo>
                  <a:pt x="9523" y="4092"/>
                </a:lnTo>
                <a:lnTo>
                  <a:pt x="9596" y="4214"/>
                </a:lnTo>
                <a:lnTo>
                  <a:pt x="9718" y="4360"/>
                </a:lnTo>
                <a:lnTo>
                  <a:pt x="9840" y="4482"/>
                </a:lnTo>
                <a:lnTo>
                  <a:pt x="9986" y="4604"/>
                </a:lnTo>
                <a:lnTo>
                  <a:pt x="10132" y="4701"/>
                </a:lnTo>
                <a:lnTo>
                  <a:pt x="10302" y="4774"/>
                </a:lnTo>
                <a:lnTo>
                  <a:pt x="10449" y="4847"/>
                </a:lnTo>
                <a:lnTo>
                  <a:pt x="10619" y="4872"/>
                </a:lnTo>
                <a:lnTo>
                  <a:pt x="14711" y="5286"/>
                </a:lnTo>
                <a:lnTo>
                  <a:pt x="14711" y="5286"/>
                </a:lnTo>
                <a:lnTo>
                  <a:pt x="14857" y="5310"/>
                </a:lnTo>
                <a:lnTo>
                  <a:pt x="14979" y="5359"/>
                </a:lnTo>
                <a:lnTo>
                  <a:pt x="15052" y="5407"/>
                </a:lnTo>
                <a:lnTo>
                  <a:pt x="15100" y="5505"/>
                </a:lnTo>
                <a:lnTo>
                  <a:pt x="15100" y="5578"/>
                </a:lnTo>
                <a:lnTo>
                  <a:pt x="15076" y="5675"/>
                </a:lnTo>
                <a:lnTo>
                  <a:pt x="15027" y="5773"/>
                </a:lnTo>
                <a:lnTo>
                  <a:pt x="14906" y="5895"/>
                </a:lnTo>
                <a:lnTo>
                  <a:pt x="11837" y="8622"/>
                </a:lnTo>
                <a:lnTo>
                  <a:pt x="11837" y="8622"/>
                </a:lnTo>
                <a:lnTo>
                  <a:pt x="11715" y="8744"/>
                </a:lnTo>
                <a:lnTo>
                  <a:pt x="11618" y="8890"/>
                </a:lnTo>
                <a:lnTo>
                  <a:pt x="11545" y="9061"/>
                </a:lnTo>
                <a:lnTo>
                  <a:pt x="11472" y="9231"/>
                </a:lnTo>
                <a:lnTo>
                  <a:pt x="11423" y="9402"/>
                </a:lnTo>
                <a:lnTo>
                  <a:pt x="11398" y="9572"/>
                </a:lnTo>
                <a:lnTo>
                  <a:pt x="11398" y="9743"/>
                </a:lnTo>
                <a:lnTo>
                  <a:pt x="11423" y="9913"/>
                </a:lnTo>
                <a:lnTo>
                  <a:pt x="12300" y="13956"/>
                </a:lnTo>
                <a:lnTo>
                  <a:pt x="12300" y="13956"/>
                </a:lnTo>
                <a:lnTo>
                  <a:pt x="12324" y="14102"/>
                </a:lnTo>
                <a:lnTo>
                  <a:pt x="12300" y="14200"/>
                </a:lnTo>
                <a:lnTo>
                  <a:pt x="12275" y="14297"/>
                </a:lnTo>
                <a:lnTo>
                  <a:pt x="12227" y="14370"/>
                </a:lnTo>
                <a:lnTo>
                  <a:pt x="12129" y="14394"/>
                </a:lnTo>
                <a:lnTo>
                  <a:pt x="12032" y="14419"/>
                </a:lnTo>
                <a:lnTo>
                  <a:pt x="11910" y="14370"/>
                </a:lnTo>
                <a:lnTo>
                  <a:pt x="11788" y="14321"/>
                </a:lnTo>
                <a:lnTo>
                  <a:pt x="8232" y="12227"/>
                </a:lnTo>
                <a:lnTo>
                  <a:pt x="8232" y="12227"/>
                </a:lnTo>
                <a:lnTo>
                  <a:pt x="8086" y="12154"/>
                </a:lnTo>
                <a:lnTo>
                  <a:pt x="7916" y="12105"/>
                </a:lnTo>
                <a:lnTo>
                  <a:pt x="7721" y="12081"/>
                </a:lnTo>
                <a:lnTo>
                  <a:pt x="7550" y="12081"/>
                </a:lnTo>
                <a:lnTo>
                  <a:pt x="7380" y="12081"/>
                </a:lnTo>
                <a:lnTo>
                  <a:pt x="7185" y="12105"/>
                </a:lnTo>
                <a:lnTo>
                  <a:pt x="7015" y="12154"/>
                </a:lnTo>
                <a:lnTo>
                  <a:pt x="6868" y="12227"/>
                </a:lnTo>
                <a:lnTo>
                  <a:pt x="3313" y="14321"/>
                </a:lnTo>
                <a:lnTo>
                  <a:pt x="3313" y="14321"/>
                </a:lnTo>
                <a:lnTo>
                  <a:pt x="3191" y="14370"/>
                </a:lnTo>
                <a:lnTo>
                  <a:pt x="3069" y="14419"/>
                </a:lnTo>
                <a:lnTo>
                  <a:pt x="2972" y="14394"/>
                </a:lnTo>
                <a:lnTo>
                  <a:pt x="2874" y="14370"/>
                </a:lnTo>
                <a:lnTo>
                  <a:pt x="2826" y="14297"/>
                </a:lnTo>
                <a:lnTo>
                  <a:pt x="2801" y="14200"/>
                </a:lnTo>
                <a:lnTo>
                  <a:pt x="2777" y="14102"/>
                </a:lnTo>
                <a:lnTo>
                  <a:pt x="2801" y="13956"/>
                </a:lnTo>
                <a:lnTo>
                  <a:pt x="3678" y="9913"/>
                </a:lnTo>
                <a:lnTo>
                  <a:pt x="3678" y="9913"/>
                </a:lnTo>
                <a:lnTo>
                  <a:pt x="3702" y="9743"/>
                </a:lnTo>
                <a:lnTo>
                  <a:pt x="3702" y="9572"/>
                </a:lnTo>
                <a:lnTo>
                  <a:pt x="3678" y="9402"/>
                </a:lnTo>
                <a:lnTo>
                  <a:pt x="3629" y="9231"/>
                </a:lnTo>
                <a:lnTo>
                  <a:pt x="3556" y="9061"/>
                </a:lnTo>
                <a:lnTo>
                  <a:pt x="3483" y="8890"/>
                </a:lnTo>
                <a:lnTo>
                  <a:pt x="3386" y="8744"/>
                </a:lnTo>
                <a:lnTo>
                  <a:pt x="3264" y="8622"/>
                </a:lnTo>
                <a:lnTo>
                  <a:pt x="195" y="5895"/>
                </a:lnTo>
                <a:lnTo>
                  <a:pt x="195" y="5895"/>
                </a:lnTo>
                <a:lnTo>
                  <a:pt x="73" y="5773"/>
                </a:lnTo>
                <a:lnTo>
                  <a:pt x="25" y="5675"/>
                </a:lnTo>
                <a:lnTo>
                  <a:pt x="0" y="5578"/>
                </a:lnTo>
                <a:lnTo>
                  <a:pt x="0" y="5505"/>
                </a:lnTo>
                <a:lnTo>
                  <a:pt x="49" y="5407"/>
                </a:lnTo>
                <a:lnTo>
                  <a:pt x="122" y="5359"/>
                </a:lnTo>
                <a:lnTo>
                  <a:pt x="244" y="5310"/>
                </a:lnTo>
                <a:lnTo>
                  <a:pt x="390" y="5286"/>
                </a:lnTo>
                <a:lnTo>
                  <a:pt x="4482" y="4872"/>
                </a:lnTo>
                <a:lnTo>
                  <a:pt x="4482" y="4872"/>
                </a:lnTo>
                <a:lnTo>
                  <a:pt x="4652" y="4847"/>
                </a:lnTo>
                <a:lnTo>
                  <a:pt x="4798" y="4774"/>
                </a:lnTo>
                <a:lnTo>
                  <a:pt x="4969" y="4701"/>
                </a:lnTo>
                <a:lnTo>
                  <a:pt x="5115" y="4604"/>
                </a:lnTo>
                <a:lnTo>
                  <a:pt x="5261" y="4482"/>
                </a:lnTo>
                <a:lnTo>
                  <a:pt x="5383" y="4360"/>
                </a:lnTo>
                <a:lnTo>
                  <a:pt x="5505" y="4214"/>
                </a:lnTo>
                <a:lnTo>
                  <a:pt x="5578" y="4092"/>
                </a:lnTo>
                <a:lnTo>
                  <a:pt x="7234" y="293"/>
                </a:lnTo>
                <a:close/>
              </a:path>
            </a:pathLst>
          </a:custGeom>
          <a:solidFill>
            <a:schemeClr val="accent3"/>
          </a:solidFill>
          <a:ln w="19050"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 name="Google Shape;149;p18"/>
          <p:cNvSpPr/>
          <p:nvPr/>
        </p:nvSpPr>
        <p:spPr>
          <a:xfrm rot="1280597">
            <a:off x="246098" y="3003693"/>
            <a:ext cx="176235" cy="168356"/>
          </a:xfrm>
          <a:custGeom>
            <a:avLst/>
            <a:gdLst/>
            <a:ahLst/>
            <a:cxnLst/>
            <a:rect l="l" t="t" r="r" b="b"/>
            <a:pathLst>
              <a:path w="15101" h="14419" fill="none" extrusionOk="0">
                <a:moveTo>
                  <a:pt x="7234" y="293"/>
                </a:moveTo>
                <a:lnTo>
                  <a:pt x="7234" y="293"/>
                </a:lnTo>
                <a:lnTo>
                  <a:pt x="7307" y="171"/>
                </a:lnTo>
                <a:lnTo>
                  <a:pt x="7380" y="74"/>
                </a:lnTo>
                <a:lnTo>
                  <a:pt x="7477" y="25"/>
                </a:lnTo>
                <a:lnTo>
                  <a:pt x="7550" y="1"/>
                </a:lnTo>
                <a:lnTo>
                  <a:pt x="7623" y="25"/>
                </a:lnTo>
                <a:lnTo>
                  <a:pt x="7721" y="74"/>
                </a:lnTo>
                <a:lnTo>
                  <a:pt x="7794" y="171"/>
                </a:lnTo>
                <a:lnTo>
                  <a:pt x="7867" y="293"/>
                </a:lnTo>
                <a:lnTo>
                  <a:pt x="9523" y="4092"/>
                </a:lnTo>
                <a:lnTo>
                  <a:pt x="9523" y="4092"/>
                </a:lnTo>
                <a:lnTo>
                  <a:pt x="9596" y="4214"/>
                </a:lnTo>
                <a:lnTo>
                  <a:pt x="9718" y="4360"/>
                </a:lnTo>
                <a:lnTo>
                  <a:pt x="9840" y="4482"/>
                </a:lnTo>
                <a:lnTo>
                  <a:pt x="9986" y="4604"/>
                </a:lnTo>
                <a:lnTo>
                  <a:pt x="10132" y="4701"/>
                </a:lnTo>
                <a:lnTo>
                  <a:pt x="10302" y="4774"/>
                </a:lnTo>
                <a:lnTo>
                  <a:pt x="10449" y="4847"/>
                </a:lnTo>
                <a:lnTo>
                  <a:pt x="10619" y="4872"/>
                </a:lnTo>
                <a:lnTo>
                  <a:pt x="14711" y="5286"/>
                </a:lnTo>
                <a:lnTo>
                  <a:pt x="14711" y="5286"/>
                </a:lnTo>
                <a:lnTo>
                  <a:pt x="14857" y="5310"/>
                </a:lnTo>
                <a:lnTo>
                  <a:pt x="14979" y="5359"/>
                </a:lnTo>
                <a:lnTo>
                  <a:pt x="15052" y="5407"/>
                </a:lnTo>
                <a:lnTo>
                  <a:pt x="15100" y="5505"/>
                </a:lnTo>
                <a:lnTo>
                  <a:pt x="15100" y="5578"/>
                </a:lnTo>
                <a:lnTo>
                  <a:pt x="15076" y="5675"/>
                </a:lnTo>
                <a:lnTo>
                  <a:pt x="15027" y="5773"/>
                </a:lnTo>
                <a:lnTo>
                  <a:pt x="14906" y="5895"/>
                </a:lnTo>
                <a:lnTo>
                  <a:pt x="11837" y="8622"/>
                </a:lnTo>
                <a:lnTo>
                  <a:pt x="11837" y="8622"/>
                </a:lnTo>
                <a:lnTo>
                  <a:pt x="11715" y="8744"/>
                </a:lnTo>
                <a:lnTo>
                  <a:pt x="11618" y="8890"/>
                </a:lnTo>
                <a:lnTo>
                  <a:pt x="11545" y="9061"/>
                </a:lnTo>
                <a:lnTo>
                  <a:pt x="11472" y="9231"/>
                </a:lnTo>
                <a:lnTo>
                  <a:pt x="11423" y="9402"/>
                </a:lnTo>
                <a:lnTo>
                  <a:pt x="11398" y="9572"/>
                </a:lnTo>
                <a:lnTo>
                  <a:pt x="11398" y="9743"/>
                </a:lnTo>
                <a:lnTo>
                  <a:pt x="11423" y="9913"/>
                </a:lnTo>
                <a:lnTo>
                  <a:pt x="12300" y="13956"/>
                </a:lnTo>
                <a:lnTo>
                  <a:pt x="12300" y="13956"/>
                </a:lnTo>
                <a:lnTo>
                  <a:pt x="12324" y="14102"/>
                </a:lnTo>
                <a:lnTo>
                  <a:pt x="12300" y="14200"/>
                </a:lnTo>
                <a:lnTo>
                  <a:pt x="12275" y="14297"/>
                </a:lnTo>
                <a:lnTo>
                  <a:pt x="12227" y="14370"/>
                </a:lnTo>
                <a:lnTo>
                  <a:pt x="12129" y="14394"/>
                </a:lnTo>
                <a:lnTo>
                  <a:pt x="12032" y="14419"/>
                </a:lnTo>
                <a:lnTo>
                  <a:pt x="11910" y="14370"/>
                </a:lnTo>
                <a:lnTo>
                  <a:pt x="11788" y="14321"/>
                </a:lnTo>
                <a:lnTo>
                  <a:pt x="8232" y="12227"/>
                </a:lnTo>
                <a:lnTo>
                  <a:pt x="8232" y="12227"/>
                </a:lnTo>
                <a:lnTo>
                  <a:pt x="8086" y="12154"/>
                </a:lnTo>
                <a:lnTo>
                  <a:pt x="7916" y="12105"/>
                </a:lnTo>
                <a:lnTo>
                  <a:pt x="7721" y="12081"/>
                </a:lnTo>
                <a:lnTo>
                  <a:pt x="7550" y="12081"/>
                </a:lnTo>
                <a:lnTo>
                  <a:pt x="7380" y="12081"/>
                </a:lnTo>
                <a:lnTo>
                  <a:pt x="7185" y="12105"/>
                </a:lnTo>
                <a:lnTo>
                  <a:pt x="7015" y="12154"/>
                </a:lnTo>
                <a:lnTo>
                  <a:pt x="6868" y="12227"/>
                </a:lnTo>
                <a:lnTo>
                  <a:pt x="3313" y="14321"/>
                </a:lnTo>
                <a:lnTo>
                  <a:pt x="3313" y="14321"/>
                </a:lnTo>
                <a:lnTo>
                  <a:pt x="3191" y="14370"/>
                </a:lnTo>
                <a:lnTo>
                  <a:pt x="3069" y="14419"/>
                </a:lnTo>
                <a:lnTo>
                  <a:pt x="2972" y="14394"/>
                </a:lnTo>
                <a:lnTo>
                  <a:pt x="2874" y="14370"/>
                </a:lnTo>
                <a:lnTo>
                  <a:pt x="2826" y="14297"/>
                </a:lnTo>
                <a:lnTo>
                  <a:pt x="2801" y="14200"/>
                </a:lnTo>
                <a:lnTo>
                  <a:pt x="2777" y="14102"/>
                </a:lnTo>
                <a:lnTo>
                  <a:pt x="2801" y="13956"/>
                </a:lnTo>
                <a:lnTo>
                  <a:pt x="3678" y="9913"/>
                </a:lnTo>
                <a:lnTo>
                  <a:pt x="3678" y="9913"/>
                </a:lnTo>
                <a:lnTo>
                  <a:pt x="3702" y="9743"/>
                </a:lnTo>
                <a:lnTo>
                  <a:pt x="3702" y="9572"/>
                </a:lnTo>
                <a:lnTo>
                  <a:pt x="3678" y="9402"/>
                </a:lnTo>
                <a:lnTo>
                  <a:pt x="3629" y="9231"/>
                </a:lnTo>
                <a:lnTo>
                  <a:pt x="3556" y="9061"/>
                </a:lnTo>
                <a:lnTo>
                  <a:pt x="3483" y="8890"/>
                </a:lnTo>
                <a:lnTo>
                  <a:pt x="3386" y="8744"/>
                </a:lnTo>
                <a:lnTo>
                  <a:pt x="3264" y="8622"/>
                </a:lnTo>
                <a:lnTo>
                  <a:pt x="195" y="5895"/>
                </a:lnTo>
                <a:lnTo>
                  <a:pt x="195" y="5895"/>
                </a:lnTo>
                <a:lnTo>
                  <a:pt x="73" y="5773"/>
                </a:lnTo>
                <a:lnTo>
                  <a:pt x="25" y="5675"/>
                </a:lnTo>
                <a:lnTo>
                  <a:pt x="0" y="5578"/>
                </a:lnTo>
                <a:lnTo>
                  <a:pt x="0" y="5505"/>
                </a:lnTo>
                <a:lnTo>
                  <a:pt x="49" y="5407"/>
                </a:lnTo>
                <a:lnTo>
                  <a:pt x="122" y="5359"/>
                </a:lnTo>
                <a:lnTo>
                  <a:pt x="244" y="5310"/>
                </a:lnTo>
                <a:lnTo>
                  <a:pt x="390" y="5286"/>
                </a:lnTo>
                <a:lnTo>
                  <a:pt x="4482" y="4872"/>
                </a:lnTo>
                <a:lnTo>
                  <a:pt x="4482" y="4872"/>
                </a:lnTo>
                <a:lnTo>
                  <a:pt x="4652" y="4847"/>
                </a:lnTo>
                <a:lnTo>
                  <a:pt x="4798" y="4774"/>
                </a:lnTo>
                <a:lnTo>
                  <a:pt x="4969" y="4701"/>
                </a:lnTo>
                <a:lnTo>
                  <a:pt x="5115" y="4604"/>
                </a:lnTo>
                <a:lnTo>
                  <a:pt x="5261" y="4482"/>
                </a:lnTo>
                <a:lnTo>
                  <a:pt x="5383" y="4360"/>
                </a:lnTo>
                <a:lnTo>
                  <a:pt x="5505" y="4214"/>
                </a:lnTo>
                <a:lnTo>
                  <a:pt x="5578" y="4092"/>
                </a:lnTo>
                <a:lnTo>
                  <a:pt x="7234" y="293"/>
                </a:lnTo>
                <a:close/>
              </a:path>
            </a:pathLst>
          </a:custGeom>
          <a:solidFill>
            <a:schemeClr val="accent3"/>
          </a:solidFill>
          <a:ln w="19050"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 name="Google Shape;150;p18"/>
          <p:cNvSpPr txBox="1">
            <a:spLocks noGrp="1"/>
          </p:cNvSpPr>
          <p:nvPr>
            <p:ph type="sldNum" idx="12"/>
          </p:nvPr>
        </p:nvSpPr>
        <p:spPr>
          <a:xfrm>
            <a:off x="8760475" y="4759953"/>
            <a:ext cx="383400" cy="383400"/>
          </a:xfrm>
          <a:prstGeom prst="rect">
            <a:avLst/>
          </a:prstGeom>
        </p:spPr>
        <p:txBody>
          <a:bodyPr spcFirstLastPara="1" wrap="square" lIns="0" tIns="0" rIns="0" bIns="0" anchor="ctr" anchorCtr="0">
            <a:noAutofit/>
          </a:bodyPr>
          <a:lstStyle/>
          <a:p>
            <a:pPr marL="0" lvl="0" indent="0" algn="ctr" rtl="0">
              <a:spcBef>
                <a:spcPts val="0"/>
              </a:spcBef>
              <a:spcAft>
                <a:spcPts val="0"/>
              </a:spcAft>
              <a:buNone/>
            </a:pPr>
            <a:fld id="{00000000-1234-1234-1234-123412341234}" type="slidenum">
              <a:rPr lang="en"/>
              <a:t>23</a:t>
            </a:fld>
            <a:endParaRPr/>
          </a:p>
        </p:txBody>
      </p:sp>
      <p:pic>
        <p:nvPicPr>
          <p:cNvPr id="17" name="Slika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92524" y="41083"/>
            <a:ext cx="2942784" cy="1971665"/>
          </a:xfrm>
          <a:prstGeom prst="flowChartDocument">
            <a:avLst/>
          </a:prstGeom>
        </p:spPr>
      </p:pic>
      <p:pic>
        <p:nvPicPr>
          <p:cNvPr id="18" name="Slika 1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424273" y="2299684"/>
            <a:ext cx="3778614" cy="1297341"/>
          </a:xfrm>
          <a:prstGeom prst="rect">
            <a:avLst/>
          </a:prstGeom>
        </p:spPr>
      </p:pic>
      <p:pic>
        <p:nvPicPr>
          <p:cNvPr id="19" name="Picture 4" descr="Slikovni rezultat za Loral Cyberstar-Teleport"/>
          <p:cNvPicPr>
            <a:picLocks noChangeAspect="1" noChangeArrowheads="1"/>
          </p:cNvPicPr>
          <p:nvPr/>
        </p:nvPicPr>
        <p:blipFill rotWithShape="1">
          <a:blip r:embed="rId6">
            <a:extLst>
              <a:ext uri="{28A0092B-C50C-407E-A947-70E740481C1C}">
                <a14:useLocalDpi xmlns:a14="http://schemas.microsoft.com/office/drawing/2010/main" val="0"/>
              </a:ext>
            </a:extLst>
          </a:blip>
          <a:srcRect l="27502" t="28510" r="33026" b="42918"/>
          <a:stretch/>
        </p:blipFill>
        <p:spPr bwMode="auto">
          <a:xfrm>
            <a:off x="273595" y="1155517"/>
            <a:ext cx="2671402" cy="109347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2" name="Pravokutnik 1"/>
          <p:cNvSpPr/>
          <p:nvPr/>
        </p:nvSpPr>
        <p:spPr>
          <a:xfrm>
            <a:off x="6335690" y="2361052"/>
            <a:ext cx="2799618" cy="1015663"/>
          </a:xfrm>
          <a:prstGeom prst="rect">
            <a:avLst/>
          </a:prstGeom>
        </p:spPr>
        <p:txBody>
          <a:bodyPr wrap="square">
            <a:spAutoFit/>
          </a:bodyPr>
          <a:lstStyle/>
          <a:p>
            <a:r>
              <a:rPr lang="hr-HR" sz="2000" dirty="0">
                <a:solidFill>
                  <a:schemeClr val="bg1"/>
                </a:solidFill>
                <a:latin typeface="Raleway"/>
                <a:ea typeface="Raleway"/>
                <a:cs typeface="Raleway"/>
                <a:sym typeface="Raleway"/>
              </a:rPr>
              <a:t>p</a:t>
            </a:r>
            <a:r>
              <a:rPr lang="hr-HR" sz="2000" dirty="0" smtClean="0">
                <a:solidFill>
                  <a:schemeClr val="bg1"/>
                </a:solidFill>
                <a:latin typeface="Raleway"/>
                <a:ea typeface="Raleway"/>
                <a:cs typeface="Raleway"/>
                <a:sym typeface="Raleway"/>
              </a:rPr>
              <a:t>redsjednica </a:t>
            </a:r>
            <a:r>
              <a:rPr lang="hr-HR" sz="2000" dirty="0">
                <a:solidFill>
                  <a:schemeClr val="bg1"/>
                </a:solidFill>
                <a:latin typeface="Raleway"/>
                <a:ea typeface="Raleway"/>
                <a:cs typeface="Raleway"/>
                <a:sym typeface="Raleway"/>
              </a:rPr>
              <a:t>Europske mreže poslovnih anđela</a:t>
            </a:r>
          </a:p>
        </p:txBody>
      </p:sp>
      <p:pic>
        <p:nvPicPr>
          <p:cNvPr id="21" name="Picture 2" descr="Slikovni rezultat za eban"/>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335690" y="3386700"/>
            <a:ext cx="2499837" cy="134780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grpSp>
        <p:nvGrpSpPr>
          <p:cNvPr id="22" name="Google Shape;141;p18"/>
          <p:cNvGrpSpPr/>
          <p:nvPr/>
        </p:nvGrpSpPr>
        <p:grpSpPr>
          <a:xfrm rot="4649460">
            <a:off x="4055460" y="1010045"/>
            <a:ext cx="762543" cy="762457"/>
            <a:chOff x="576250" y="4319400"/>
            <a:chExt cx="442075" cy="442050"/>
          </a:xfrm>
        </p:grpSpPr>
        <p:sp>
          <p:nvSpPr>
            <p:cNvPr id="23" name="Google Shape;142;p18"/>
            <p:cNvSpPr/>
            <p:nvPr/>
          </p:nvSpPr>
          <p:spPr>
            <a:xfrm>
              <a:off x="576250" y="4319400"/>
              <a:ext cx="442075" cy="442050"/>
            </a:xfrm>
            <a:custGeom>
              <a:avLst/>
              <a:gdLst/>
              <a:ahLst/>
              <a:cxnLst/>
              <a:rect l="l" t="t" r="r" b="b"/>
              <a:pathLst>
                <a:path w="17683" h="17682" fill="none" extrusionOk="0">
                  <a:moveTo>
                    <a:pt x="11472" y="17292"/>
                  </a:moveTo>
                  <a:lnTo>
                    <a:pt x="11472" y="12153"/>
                  </a:lnTo>
                  <a:lnTo>
                    <a:pt x="16416" y="7209"/>
                  </a:lnTo>
                  <a:lnTo>
                    <a:pt x="16416" y="7209"/>
                  </a:lnTo>
                  <a:lnTo>
                    <a:pt x="16562" y="7063"/>
                  </a:lnTo>
                  <a:lnTo>
                    <a:pt x="16684" y="6868"/>
                  </a:lnTo>
                  <a:lnTo>
                    <a:pt x="16830" y="6674"/>
                  </a:lnTo>
                  <a:lnTo>
                    <a:pt x="16927" y="6479"/>
                  </a:lnTo>
                  <a:lnTo>
                    <a:pt x="17146" y="6040"/>
                  </a:lnTo>
                  <a:lnTo>
                    <a:pt x="17317" y="5553"/>
                  </a:lnTo>
                  <a:lnTo>
                    <a:pt x="17439" y="5042"/>
                  </a:lnTo>
                  <a:lnTo>
                    <a:pt x="17560" y="4506"/>
                  </a:lnTo>
                  <a:lnTo>
                    <a:pt x="17633" y="3970"/>
                  </a:lnTo>
                  <a:lnTo>
                    <a:pt x="17658" y="3434"/>
                  </a:lnTo>
                  <a:lnTo>
                    <a:pt x="17682" y="2898"/>
                  </a:lnTo>
                  <a:lnTo>
                    <a:pt x="17682" y="2411"/>
                  </a:lnTo>
                  <a:lnTo>
                    <a:pt x="17658" y="1949"/>
                  </a:lnTo>
                  <a:lnTo>
                    <a:pt x="17609" y="1510"/>
                  </a:lnTo>
                  <a:lnTo>
                    <a:pt x="17536" y="1145"/>
                  </a:lnTo>
                  <a:lnTo>
                    <a:pt x="17463" y="828"/>
                  </a:lnTo>
                  <a:lnTo>
                    <a:pt x="17366" y="585"/>
                  </a:lnTo>
                  <a:lnTo>
                    <a:pt x="17292" y="487"/>
                  </a:lnTo>
                  <a:lnTo>
                    <a:pt x="17244" y="439"/>
                  </a:lnTo>
                  <a:lnTo>
                    <a:pt x="17244" y="439"/>
                  </a:lnTo>
                  <a:lnTo>
                    <a:pt x="17195" y="390"/>
                  </a:lnTo>
                  <a:lnTo>
                    <a:pt x="17098" y="317"/>
                  </a:lnTo>
                  <a:lnTo>
                    <a:pt x="16854" y="219"/>
                  </a:lnTo>
                  <a:lnTo>
                    <a:pt x="16537" y="146"/>
                  </a:lnTo>
                  <a:lnTo>
                    <a:pt x="16172" y="73"/>
                  </a:lnTo>
                  <a:lnTo>
                    <a:pt x="15734" y="25"/>
                  </a:lnTo>
                  <a:lnTo>
                    <a:pt x="15271" y="0"/>
                  </a:lnTo>
                  <a:lnTo>
                    <a:pt x="14784" y="0"/>
                  </a:lnTo>
                  <a:lnTo>
                    <a:pt x="14248" y="25"/>
                  </a:lnTo>
                  <a:lnTo>
                    <a:pt x="13712" y="49"/>
                  </a:lnTo>
                  <a:lnTo>
                    <a:pt x="13176" y="122"/>
                  </a:lnTo>
                  <a:lnTo>
                    <a:pt x="12641" y="244"/>
                  </a:lnTo>
                  <a:lnTo>
                    <a:pt x="12129" y="366"/>
                  </a:lnTo>
                  <a:lnTo>
                    <a:pt x="11642" y="536"/>
                  </a:lnTo>
                  <a:lnTo>
                    <a:pt x="11204" y="755"/>
                  </a:lnTo>
                  <a:lnTo>
                    <a:pt x="10985" y="853"/>
                  </a:lnTo>
                  <a:lnTo>
                    <a:pt x="10814" y="999"/>
                  </a:lnTo>
                  <a:lnTo>
                    <a:pt x="10619" y="1121"/>
                  </a:lnTo>
                  <a:lnTo>
                    <a:pt x="10473" y="1267"/>
                  </a:lnTo>
                  <a:lnTo>
                    <a:pt x="5529" y="6211"/>
                  </a:lnTo>
                  <a:lnTo>
                    <a:pt x="390" y="6211"/>
                  </a:lnTo>
                  <a:lnTo>
                    <a:pt x="390" y="6211"/>
                  </a:lnTo>
                  <a:lnTo>
                    <a:pt x="244" y="6235"/>
                  </a:lnTo>
                  <a:lnTo>
                    <a:pt x="147" y="6259"/>
                  </a:lnTo>
                  <a:lnTo>
                    <a:pt x="49" y="6308"/>
                  </a:lnTo>
                  <a:lnTo>
                    <a:pt x="0" y="6381"/>
                  </a:lnTo>
                  <a:lnTo>
                    <a:pt x="0" y="6454"/>
                  </a:lnTo>
                  <a:lnTo>
                    <a:pt x="25" y="6552"/>
                  </a:lnTo>
                  <a:lnTo>
                    <a:pt x="74" y="6649"/>
                  </a:lnTo>
                  <a:lnTo>
                    <a:pt x="171" y="6771"/>
                  </a:lnTo>
                  <a:lnTo>
                    <a:pt x="2582" y="9158"/>
                  </a:lnTo>
                  <a:lnTo>
                    <a:pt x="2265" y="9474"/>
                  </a:lnTo>
                  <a:lnTo>
                    <a:pt x="950" y="9718"/>
                  </a:lnTo>
                  <a:lnTo>
                    <a:pt x="950" y="9718"/>
                  </a:lnTo>
                  <a:lnTo>
                    <a:pt x="804" y="9767"/>
                  </a:lnTo>
                  <a:lnTo>
                    <a:pt x="682" y="9815"/>
                  </a:lnTo>
                  <a:lnTo>
                    <a:pt x="609" y="9913"/>
                  </a:lnTo>
                  <a:lnTo>
                    <a:pt x="561" y="9986"/>
                  </a:lnTo>
                  <a:lnTo>
                    <a:pt x="561" y="10083"/>
                  </a:lnTo>
                  <a:lnTo>
                    <a:pt x="585" y="10205"/>
                  </a:lnTo>
                  <a:lnTo>
                    <a:pt x="634" y="10302"/>
                  </a:lnTo>
                  <a:lnTo>
                    <a:pt x="731" y="10424"/>
                  </a:lnTo>
                  <a:lnTo>
                    <a:pt x="7258" y="16951"/>
                  </a:lnTo>
                  <a:lnTo>
                    <a:pt x="7258" y="16951"/>
                  </a:lnTo>
                  <a:lnTo>
                    <a:pt x="7380" y="17049"/>
                  </a:lnTo>
                  <a:lnTo>
                    <a:pt x="7477" y="17097"/>
                  </a:lnTo>
                  <a:lnTo>
                    <a:pt x="7599" y="17122"/>
                  </a:lnTo>
                  <a:lnTo>
                    <a:pt x="7697" y="17122"/>
                  </a:lnTo>
                  <a:lnTo>
                    <a:pt x="7770" y="17073"/>
                  </a:lnTo>
                  <a:lnTo>
                    <a:pt x="7867" y="17000"/>
                  </a:lnTo>
                  <a:lnTo>
                    <a:pt x="7916" y="16878"/>
                  </a:lnTo>
                  <a:lnTo>
                    <a:pt x="7965" y="16732"/>
                  </a:lnTo>
                  <a:lnTo>
                    <a:pt x="8208" y="15417"/>
                  </a:lnTo>
                  <a:lnTo>
                    <a:pt x="8525" y="15100"/>
                  </a:lnTo>
                  <a:lnTo>
                    <a:pt x="10911" y="17511"/>
                  </a:lnTo>
                  <a:lnTo>
                    <a:pt x="10911" y="17511"/>
                  </a:lnTo>
                  <a:lnTo>
                    <a:pt x="11033" y="17609"/>
                  </a:lnTo>
                  <a:lnTo>
                    <a:pt x="11131" y="17658"/>
                  </a:lnTo>
                  <a:lnTo>
                    <a:pt x="11228" y="17682"/>
                  </a:lnTo>
                  <a:lnTo>
                    <a:pt x="11301" y="17682"/>
                  </a:lnTo>
                  <a:lnTo>
                    <a:pt x="11374" y="17633"/>
                  </a:lnTo>
                  <a:lnTo>
                    <a:pt x="11423" y="17536"/>
                  </a:lnTo>
                  <a:lnTo>
                    <a:pt x="11447" y="17438"/>
                  </a:lnTo>
                  <a:lnTo>
                    <a:pt x="11472" y="17292"/>
                  </a:lnTo>
                  <a:lnTo>
                    <a:pt x="11472" y="17292"/>
                  </a:lnTo>
                  <a:close/>
                  <a:moveTo>
                    <a:pt x="6162" y="12202"/>
                  </a:moveTo>
                  <a:lnTo>
                    <a:pt x="6162" y="12202"/>
                  </a:lnTo>
                  <a:lnTo>
                    <a:pt x="6089" y="12275"/>
                  </a:lnTo>
                  <a:lnTo>
                    <a:pt x="6016" y="12324"/>
                  </a:lnTo>
                  <a:lnTo>
                    <a:pt x="5919" y="12348"/>
                  </a:lnTo>
                  <a:lnTo>
                    <a:pt x="5821" y="12348"/>
                  </a:lnTo>
                  <a:lnTo>
                    <a:pt x="5724" y="12348"/>
                  </a:lnTo>
                  <a:lnTo>
                    <a:pt x="5626" y="12324"/>
                  </a:lnTo>
                  <a:lnTo>
                    <a:pt x="5553" y="12275"/>
                  </a:lnTo>
                  <a:lnTo>
                    <a:pt x="5480" y="12202"/>
                  </a:lnTo>
                  <a:lnTo>
                    <a:pt x="5480" y="12202"/>
                  </a:lnTo>
                  <a:lnTo>
                    <a:pt x="5407" y="12129"/>
                  </a:lnTo>
                  <a:lnTo>
                    <a:pt x="5359" y="12056"/>
                  </a:lnTo>
                  <a:lnTo>
                    <a:pt x="5334" y="11959"/>
                  </a:lnTo>
                  <a:lnTo>
                    <a:pt x="5334" y="11861"/>
                  </a:lnTo>
                  <a:lnTo>
                    <a:pt x="5334" y="11764"/>
                  </a:lnTo>
                  <a:lnTo>
                    <a:pt x="5359" y="11666"/>
                  </a:lnTo>
                  <a:lnTo>
                    <a:pt x="5407" y="11593"/>
                  </a:lnTo>
                  <a:lnTo>
                    <a:pt x="5480" y="11520"/>
                  </a:lnTo>
                  <a:lnTo>
                    <a:pt x="8013" y="8987"/>
                  </a:lnTo>
                  <a:lnTo>
                    <a:pt x="8013" y="8987"/>
                  </a:lnTo>
                  <a:lnTo>
                    <a:pt x="8086" y="8939"/>
                  </a:lnTo>
                  <a:lnTo>
                    <a:pt x="8159" y="8890"/>
                  </a:lnTo>
                  <a:lnTo>
                    <a:pt x="8257" y="8865"/>
                  </a:lnTo>
                  <a:lnTo>
                    <a:pt x="8354" y="8841"/>
                  </a:lnTo>
                  <a:lnTo>
                    <a:pt x="8452" y="8865"/>
                  </a:lnTo>
                  <a:lnTo>
                    <a:pt x="8525" y="8890"/>
                  </a:lnTo>
                  <a:lnTo>
                    <a:pt x="8622" y="8939"/>
                  </a:lnTo>
                  <a:lnTo>
                    <a:pt x="8695" y="8987"/>
                  </a:lnTo>
                  <a:lnTo>
                    <a:pt x="8695" y="8987"/>
                  </a:lnTo>
                  <a:lnTo>
                    <a:pt x="8744" y="9060"/>
                  </a:lnTo>
                  <a:lnTo>
                    <a:pt x="8793" y="9158"/>
                  </a:lnTo>
                  <a:lnTo>
                    <a:pt x="8817" y="9231"/>
                  </a:lnTo>
                  <a:lnTo>
                    <a:pt x="8841" y="9328"/>
                  </a:lnTo>
                  <a:lnTo>
                    <a:pt x="8817" y="9426"/>
                  </a:lnTo>
                  <a:lnTo>
                    <a:pt x="8793" y="9523"/>
                  </a:lnTo>
                  <a:lnTo>
                    <a:pt x="8744" y="9596"/>
                  </a:lnTo>
                  <a:lnTo>
                    <a:pt x="8695" y="9669"/>
                  </a:lnTo>
                  <a:lnTo>
                    <a:pt x="6162" y="12202"/>
                  </a:lnTo>
                  <a:close/>
                  <a:moveTo>
                    <a:pt x="13396" y="7307"/>
                  </a:moveTo>
                  <a:lnTo>
                    <a:pt x="13396" y="7307"/>
                  </a:lnTo>
                  <a:lnTo>
                    <a:pt x="13274" y="7404"/>
                  </a:lnTo>
                  <a:lnTo>
                    <a:pt x="13152" y="7477"/>
                  </a:lnTo>
                  <a:lnTo>
                    <a:pt x="13006" y="7526"/>
                  </a:lnTo>
                  <a:lnTo>
                    <a:pt x="12836" y="7550"/>
                  </a:lnTo>
                  <a:lnTo>
                    <a:pt x="12689" y="7526"/>
                  </a:lnTo>
                  <a:lnTo>
                    <a:pt x="12543" y="7477"/>
                  </a:lnTo>
                  <a:lnTo>
                    <a:pt x="12421" y="7404"/>
                  </a:lnTo>
                  <a:lnTo>
                    <a:pt x="12300" y="7307"/>
                  </a:lnTo>
                  <a:lnTo>
                    <a:pt x="10376" y="5383"/>
                  </a:lnTo>
                  <a:lnTo>
                    <a:pt x="10376" y="5383"/>
                  </a:lnTo>
                  <a:lnTo>
                    <a:pt x="10278" y="5261"/>
                  </a:lnTo>
                  <a:lnTo>
                    <a:pt x="10205" y="5139"/>
                  </a:lnTo>
                  <a:lnTo>
                    <a:pt x="10156" y="4993"/>
                  </a:lnTo>
                  <a:lnTo>
                    <a:pt x="10132" y="4847"/>
                  </a:lnTo>
                  <a:lnTo>
                    <a:pt x="10156" y="4676"/>
                  </a:lnTo>
                  <a:lnTo>
                    <a:pt x="10205" y="4530"/>
                  </a:lnTo>
                  <a:lnTo>
                    <a:pt x="10278" y="4408"/>
                  </a:lnTo>
                  <a:lnTo>
                    <a:pt x="10376" y="4287"/>
                  </a:lnTo>
                  <a:lnTo>
                    <a:pt x="10376" y="4287"/>
                  </a:lnTo>
                  <a:lnTo>
                    <a:pt x="11326" y="3313"/>
                  </a:lnTo>
                  <a:lnTo>
                    <a:pt x="11326" y="3313"/>
                  </a:lnTo>
                  <a:lnTo>
                    <a:pt x="11496" y="3166"/>
                  </a:lnTo>
                  <a:lnTo>
                    <a:pt x="11666" y="3045"/>
                  </a:lnTo>
                  <a:lnTo>
                    <a:pt x="11861" y="2947"/>
                  </a:lnTo>
                  <a:lnTo>
                    <a:pt x="12032" y="2850"/>
                  </a:lnTo>
                  <a:lnTo>
                    <a:pt x="12227" y="2777"/>
                  </a:lnTo>
                  <a:lnTo>
                    <a:pt x="12446" y="2728"/>
                  </a:lnTo>
                  <a:lnTo>
                    <a:pt x="12641" y="2704"/>
                  </a:lnTo>
                  <a:lnTo>
                    <a:pt x="12836" y="2704"/>
                  </a:lnTo>
                  <a:lnTo>
                    <a:pt x="13055" y="2704"/>
                  </a:lnTo>
                  <a:lnTo>
                    <a:pt x="13250" y="2728"/>
                  </a:lnTo>
                  <a:lnTo>
                    <a:pt x="13469" y="2777"/>
                  </a:lnTo>
                  <a:lnTo>
                    <a:pt x="13664" y="2850"/>
                  </a:lnTo>
                  <a:lnTo>
                    <a:pt x="13834" y="2947"/>
                  </a:lnTo>
                  <a:lnTo>
                    <a:pt x="14029" y="3045"/>
                  </a:lnTo>
                  <a:lnTo>
                    <a:pt x="14199" y="3166"/>
                  </a:lnTo>
                  <a:lnTo>
                    <a:pt x="14370" y="3313"/>
                  </a:lnTo>
                  <a:lnTo>
                    <a:pt x="14370" y="3313"/>
                  </a:lnTo>
                  <a:lnTo>
                    <a:pt x="14516" y="3483"/>
                  </a:lnTo>
                  <a:lnTo>
                    <a:pt x="14638" y="3653"/>
                  </a:lnTo>
                  <a:lnTo>
                    <a:pt x="14735" y="3848"/>
                  </a:lnTo>
                  <a:lnTo>
                    <a:pt x="14833" y="4019"/>
                  </a:lnTo>
                  <a:lnTo>
                    <a:pt x="14906" y="4214"/>
                  </a:lnTo>
                  <a:lnTo>
                    <a:pt x="14954" y="4433"/>
                  </a:lnTo>
                  <a:lnTo>
                    <a:pt x="14979" y="4628"/>
                  </a:lnTo>
                  <a:lnTo>
                    <a:pt x="14979" y="4847"/>
                  </a:lnTo>
                  <a:lnTo>
                    <a:pt x="14979" y="5042"/>
                  </a:lnTo>
                  <a:lnTo>
                    <a:pt x="14954" y="5237"/>
                  </a:lnTo>
                  <a:lnTo>
                    <a:pt x="14906" y="5456"/>
                  </a:lnTo>
                  <a:lnTo>
                    <a:pt x="14833" y="5651"/>
                  </a:lnTo>
                  <a:lnTo>
                    <a:pt x="14735" y="5821"/>
                  </a:lnTo>
                  <a:lnTo>
                    <a:pt x="14638" y="6016"/>
                  </a:lnTo>
                  <a:lnTo>
                    <a:pt x="14516" y="6186"/>
                  </a:lnTo>
                  <a:lnTo>
                    <a:pt x="14370" y="6357"/>
                  </a:lnTo>
                  <a:lnTo>
                    <a:pt x="14370" y="6357"/>
                  </a:lnTo>
                  <a:lnTo>
                    <a:pt x="13396" y="7307"/>
                  </a:lnTo>
                  <a:lnTo>
                    <a:pt x="13396" y="7307"/>
                  </a:lnTo>
                  <a:close/>
                </a:path>
              </a:pathLst>
            </a:custGeom>
            <a:solidFill>
              <a:schemeClr val="accent3"/>
            </a:solidFill>
            <a:ln w="19050"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143;p18"/>
            <p:cNvSpPr/>
            <p:nvPr/>
          </p:nvSpPr>
          <p:spPr>
            <a:xfrm>
              <a:off x="595725" y="4668875"/>
              <a:ext cx="73100" cy="73100"/>
            </a:xfrm>
            <a:custGeom>
              <a:avLst/>
              <a:gdLst/>
              <a:ahLst/>
              <a:cxnLst/>
              <a:rect l="l" t="t" r="r" b="b"/>
              <a:pathLst>
                <a:path w="2924" h="2924" fill="none" extrusionOk="0">
                  <a:moveTo>
                    <a:pt x="2656" y="269"/>
                  </a:moveTo>
                  <a:lnTo>
                    <a:pt x="2656" y="269"/>
                  </a:lnTo>
                  <a:lnTo>
                    <a:pt x="2509" y="147"/>
                  </a:lnTo>
                  <a:lnTo>
                    <a:pt x="2363" y="74"/>
                  </a:lnTo>
                  <a:lnTo>
                    <a:pt x="2193" y="25"/>
                  </a:lnTo>
                  <a:lnTo>
                    <a:pt x="2022" y="1"/>
                  </a:lnTo>
                  <a:lnTo>
                    <a:pt x="1852" y="25"/>
                  </a:lnTo>
                  <a:lnTo>
                    <a:pt x="1681" y="74"/>
                  </a:lnTo>
                  <a:lnTo>
                    <a:pt x="1511" y="147"/>
                  </a:lnTo>
                  <a:lnTo>
                    <a:pt x="1365" y="269"/>
                  </a:lnTo>
                  <a:lnTo>
                    <a:pt x="1365" y="269"/>
                  </a:lnTo>
                  <a:lnTo>
                    <a:pt x="1219" y="488"/>
                  </a:lnTo>
                  <a:lnTo>
                    <a:pt x="999" y="829"/>
                  </a:lnTo>
                  <a:lnTo>
                    <a:pt x="561" y="1730"/>
                  </a:lnTo>
                  <a:lnTo>
                    <a:pt x="171" y="2558"/>
                  </a:lnTo>
                  <a:lnTo>
                    <a:pt x="1" y="2924"/>
                  </a:lnTo>
                  <a:lnTo>
                    <a:pt x="1" y="2924"/>
                  </a:lnTo>
                  <a:lnTo>
                    <a:pt x="366" y="2753"/>
                  </a:lnTo>
                  <a:lnTo>
                    <a:pt x="1194" y="2363"/>
                  </a:lnTo>
                  <a:lnTo>
                    <a:pt x="2095" y="1925"/>
                  </a:lnTo>
                  <a:lnTo>
                    <a:pt x="2436" y="1706"/>
                  </a:lnTo>
                  <a:lnTo>
                    <a:pt x="2656" y="1560"/>
                  </a:lnTo>
                  <a:lnTo>
                    <a:pt x="2656" y="1560"/>
                  </a:lnTo>
                  <a:lnTo>
                    <a:pt x="2777" y="1414"/>
                  </a:lnTo>
                  <a:lnTo>
                    <a:pt x="2850" y="1243"/>
                  </a:lnTo>
                  <a:lnTo>
                    <a:pt x="2899" y="1073"/>
                  </a:lnTo>
                  <a:lnTo>
                    <a:pt x="2923" y="902"/>
                  </a:lnTo>
                  <a:lnTo>
                    <a:pt x="2899" y="732"/>
                  </a:lnTo>
                  <a:lnTo>
                    <a:pt x="2850" y="561"/>
                  </a:lnTo>
                  <a:lnTo>
                    <a:pt x="2777" y="415"/>
                  </a:lnTo>
                  <a:lnTo>
                    <a:pt x="2656" y="269"/>
                  </a:lnTo>
                  <a:lnTo>
                    <a:pt x="2656" y="269"/>
                  </a:lnTo>
                  <a:close/>
                </a:path>
              </a:pathLst>
            </a:custGeom>
            <a:solidFill>
              <a:schemeClr val="accent3"/>
            </a:solidFill>
            <a:ln w="19050"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144;p18"/>
            <p:cNvSpPr/>
            <p:nvPr/>
          </p:nvSpPr>
          <p:spPr>
            <a:xfrm>
              <a:off x="652350" y="4711500"/>
              <a:ext cx="46925" cy="46925"/>
            </a:xfrm>
            <a:custGeom>
              <a:avLst/>
              <a:gdLst/>
              <a:ahLst/>
              <a:cxnLst/>
              <a:rect l="l" t="t" r="r" b="b"/>
              <a:pathLst>
                <a:path w="1877" h="1877" fill="none" extrusionOk="0">
                  <a:moveTo>
                    <a:pt x="1657" y="244"/>
                  </a:moveTo>
                  <a:lnTo>
                    <a:pt x="1657" y="244"/>
                  </a:lnTo>
                  <a:lnTo>
                    <a:pt x="1535" y="147"/>
                  </a:lnTo>
                  <a:lnTo>
                    <a:pt x="1413" y="74"/>
                  </a:lnTo>
                  <a:lnTo>
                    <a:pt x="1267" y="25"/>
                  </a:lnTo>
                  <a:lnTo>
                    <a:pt x="1121" y="1"/>
                  </a:lnTo>
                  <a:lnTo>
                    <a:pt x="975" y="25"/>
                  </a:lnTo>
                  <a:lnTo>
                    <a:pt x="829" y="74"/>
                  </a:lnTo>
                  <a:lnTo>
                    <a:pt x="707" y="147"/>
                  </a:lnTo>
                  <a:lnTo>
                    <a:pt x="585" y="244"/>
                  </a:lnTo>
                  <a:lnTo>
                    <a:pt x="585" y="244"/>
                  </a:lnTo>
                  <a:lnTo>
                    <a:pt x="464" y="391"/>
                  </a:lnTo>
                  <a:lnTo>
                    <a:pt x="366" y="610"/>
                  </a:lnTo>
                  <a:lnTo>
                    <a:pt x="269" y="878"/>
                  </a:lnTo>
                  <a:lnTo>
                    <a:pt x="171" y="1170"/>
                  </a:lnTo>
                  <a:lnTo>
                    <a:pt x="50" y="1681"/>
                  </a:lnTo>
                  <a:lnTo>
                    <a:pt x="1" y="1876"/>
                  </a:lnTo>
                  <a:lnTo>
                    <a:pt x="1" y="1876"/>
                  </a:lnTo>
                  <a:lnTo>
                    <a:pt x="220" y="1852"/>
                  </a:lnTo>
                  <a:lnTo>
                    <a:pt x="731" y="1706"/>
                  </a:lnTo>
                  <a:lnTo>
                    <a:pt x="999" y="1633"/>
                  </a:lnTo>
                  <a:lnTo>
                    <a:pt x="1267" y="1535"/>
                  </a:lnTo>
                  <a:lnTo>
                    <a:pt x="1511" y="1413"/>
                  </a:lnTo>
                  <a:lnTo>
                    <a:pt x="1657" y="1316"/>
                  </a:lnTo>
                  <a:lnTo>
                    <a:pt x="1657" y="1316"/>
                  </a:lnTo>
                  <a:lnTo>
                    <a:pt x="1754" y="1194"/>
                  </a:lnTo>
                  <a:lnTo>
                    <a:pt x="1827" y="1048"/>
                  </a:lnTo>
                  <a:lnTo>
                    <a:pt x="1876" y="926"/>
                  </a:lnTo>
                  <a:lnTo>
                    <a:pt x="1876" y="780"/>
                  </a:lnTo>
                  <a:lnTo>
                    <a:pt x="1876" y="634"/>
                  </a:lnTo>
                  <a:lnTo>
                    <a:pt x="1827" y="488"/>
                  </a:lnTo>
                  <a:lnTo>
                    <a:pt x="1754" y="366"/>
                  </a:lnTo>
                  <a:lnTo>
                    <a:pt x="1657" y="244"/>
                  </a:lnTo>
                  <a:lnTo>
                    <a:pt x="1657" y="244"/>
                  </a:lnTo>
                  <a:close/>
                </a:path>
              </a:pathLst>
            </a:custGeom>
            <a:solidFill>
              <a:schemeClr val="accent3"/>
            </a:solidFill>
            <a:ln w="19050"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145;p18"/>
            <p:cNvSpPr/>
            <p:nvPr/>
          </p:nvSpPr>
          <p:spPr>
            <a:xfrm>
              <a:off x="579300" y="4638450"/>
              <a:ext cx="46900" cy="46900"/>
            </a:xfrm>
            <a:custGeom>
              <a:avLst/>
              <a:gdLst/>
              <a:ahLst/>
              <a:cxnLst/>
              <a:rect l="l" t="t" r="r" b="b"/>
              <a:pathLst>
                <a:path w="1876" h="1876" fill="none" extrusionOk="0">
                  <a:moveTo>
                    <a:pt x="1632" y="219"/>
                  </a:moveTo>
                  <a:lnTo>
                    <a:pt x="1632" y="219"/>
                  </a:lnTo>
                  <a:lnTo>
                    <a:pt x="1510" y="122"/>
                  </a:lnTo>
                  <a:lnTo>
                    <a:pt x="1388" y="49"/>
                  </a:lnTo>
                  <a:lnTo>
                    <a:pt x="1242" y="0"/>
                  </a:lnTo>
                  <a:lnTo>
                    <a:pt x="1096" y="0"/>
                  </a:lnTo>
                  <a:lnTo>
                    <a:pt x="950" y="0"/>
                  </a:lnTo>
                  <a:lnTo>
                    <a:pt x="828" y="49"/>
                  </a:lnTo>
                  <a:lnTo>
                    <a:pt x="682" y="122"/>
                  </a:lnTo>
                  <a:lnTo>
                    <a:pt x="560" y="219"/>
                  </a:lnTo>
                  <a:lnTo>
                    <a:pt x="560" y="219"/>
                  </a:lnTo>
                  <a:lnTo>
                    <a:pt x="463" y="366"/>
                  </a:lnTo>
                  <a:lnTo>
                    <a:pt x="341" y="609"/>
                  </a:lnTo>
                  <a:lnTo>
                    <a:pt x="244" y="877"/>
                  </a:lnTo>
                  <a:lnTo>
                    <a:pt x="171" y="1145"/>
                  </a:lnTo>
                  <a:lnTo>
                    <a:pt x="25" y="1656"/>
                  </a:lnTo>
                  <a:lnTo>
                    <a:pt x="0" y="1876"/>
                  </a:lnTo>
                  <a:lnTo>
                    <a:pt x="0" y="1876"/>
                  </a:lnTo>
                  <a:lnTo>
                    <a:pt x="195" y="1827"/>
                  </a:lnTo>
                  <a:lnTo>
                    <a:pt x="707" y="1705"/>
                  </a:lnTo>
                  <a:lnTo>
                    <a:pt x="999" y="1608"/>
                  </a:lnTo>
                  <a:lnTo>
                    <a:pt x="1267" y="1510"/>
                  </a:lnTo>
                  <a:lnTo>
                    <a:pt x="1486" y="1413"/>
                  </a:lnTo>
                  <a:lnTo>
                    <a:pt x="1632" y="1291"/>
                  </a:lnTo>
                  <a:lnTo>
                    <a:pt x="1632" y="1291"/>
                  </a:lnTo>
                  <a:lnTo>
                    <a:pt x="1729" y="1169"/>
                  </a:lnTo>
                  <a:lnTo>
                    <a:pt x="1802" y="1048"/>
                  </a:lnTo>
                  <a:lnTo>
                    <a:pt x="1851" y="901"/>
                  </a:lnTo>
                  <a:lnTo>
                    <a:pt x="1876" y="755"/>
                  </a:lnTo>
                  <a:lnTo>
                    <a:pt x="1851" y="609"/>
                  </a:lnTo>
                  <a:lnTo>
                    <a:pt x="1802" y="463"/>
                  </a:lnTo>
                  <a:lnTo>
                    <a:pt x="1729" y="341"/>
                  </a:lnTo>
                  <a:lnTo>
                    <a:pt x="1632" y="219"/>
                  </a:lnTo>
                  <a:lnTo>
                    <a:pt x="1632" y="219"/>
                  </a:lnTo>
                  <a:close/>
                </a:path>
              </a:pathLst>
            </a:custGeom>
            <a:solidFill>
              <a:schemeClr val="accent3"/>
            </a:solidFill>
            <a:ln w="19050"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7" name="Google Shape;146;p18"/>
          <p:cNvSpPr/>
          <p:nvPr/>
        </p:nvSpPr>
        <p:spPr>
          <a:xfrm>
            <a:off x="5096457" y="1013100"/>
            <a:ext cx="289939" cy="276809"/>
          </a:xfrm>
          <a:custGeom>
            <a:avLst/>
            <a:gdLst/>
            <a:ahLst/>
            <a:cxnLst/>
            <a:rect l="l" t="t" r="r" b="b"/>
            <a:pathLst>
              <a:path w="15101" h="14419" fill="none" extrusionOk="0">
                <a:moveTo>
                  <a:pt x="7234" y="293"/>
                </a:moveTo>
                <a:lnTo>
                  <a:pt x="7234" y="293"/>
                </a:lnTo>
                <a:lnTo>
                  <a:pt x="7307" y="171"/>
                </a:lnTo>
                <a:lnTo>
                  <a:pt x="7380" y="74"/>
                </a:lnTo>
                <a:lnTo>
                  <a:pt x="7477" y="25"/>
                </a:lnTo>
                <a:lnTo>
                  <a:pt x="7550" y="1"/>
                </a:lnTo>
                <a:lnTo>
                  <a:pt x="7623" y="25"/>
                </a:lnTo>
                <a:lnTo>
                  <a:pt x="7721" y="74"/>
                </a:lnTo>
                <a:lnTo>
                  <a:pt x="7794" y="171"/>
                </a:lnTo>
                <a:lnTo>
                  <a:pt x="7867" y="293"/>
                </a:lnTo>
                <a:lnTo>
                  <a:pt x="9523" y="4092"/>
                </a:lnTo>
                <a:lnTo>
                  <a:pt x="9523" y="4092"/>
                </a:lnTo>
                <a:lnTo>
                  <a:pt x="9596" y="4214"/>
                </a:lnTo>
                <a:lnTo>
                  <a:pt x="9718" y="4360"/>
                </a:lnTo>
                <a:lnTo>
                  <a:pt x="9840" y="4482"/>
                </a:lnTo>
                <a:lnTo>
                  <a:pt x="9986" y="4604"/>
                </a:lnTo>
                <a:lnTo>
                  <a:pt x="10132" y="4701"/>
                </a:lnTo>
                <a:lnTo>
                  <a:pt x="10302" y="4774"/>
                </a:lnTo>
                <a:lnTo>
                  <a:pt x="10449" y="4847"/>
                </a:lnTo>
                <a:lnTo>
                  <a:pt x="10619" y="4872"/>
                </a:lnTo>
                <a:lnTo>
                  <a:pt x="14711" y="5286"/>
                </a:lnTo>
                <a:lnTo>
                  <a:pt x="14711" y="5286"/>
                </a:lnTo>
                <a:lnTo>
                  <a:pt x="14857" y="5310"/>
                </a:lnTo>
                <a:lnTo>
                  <a:pt x="14979" y="5359"/>
                </a:lnTo>
                <a:lnTo>
                  <a:pt x="15052" y="5407"/>
                </a:lnTo>
                <a:lnTo>
                  <a:pt x="15100" y="5505"/>
                </a:lnTo>
                <a:lnTo>
                  <a:pt x="15100" y="5578"/>
                </a:lnTo>
                <a:lnTo>
                  <a:pt x="15076" y="5675"/>
                </a:lnTo>
                <a:lnTo>
                  <a:pt x="15027" y="5773"/>
                </a:lnTo>
                <a:lnTo>
                  <a:pt x="14906" y="5895"/>
                </a:lnTo>
                <a:lnTo>
                  <a:pt x="11837" y="8622"/>
                </a:lnTo>
                <a:lnTo>
                  <a:pt x="11837" y="8622"/>
                </a:lnTo>
                <a:lnTo>
                  <a:pt x="11715" y="8744"/>
                </a:lnTo>
                <a:lnTo>
                  <a:pt x="11618" y="8890"/>
                </a:lnTo>
                <a:lnTo>
                  <a:pt x="11545" y="9061"/>
                </a:lnTo>
                <a:lnTo>
                  <a:pt x="11472" y="9231"/>
                </a:lnTo>
                <a:lnTo>
                  <a:pt x="11423" y="9402"/>
                </a:lnTo>
                <a:lnTo>
                  <a:pt x="11398" y="9572"/>
                </a:lnTo>
                <a:lnTo>
                  <a:pt x="11398" y="9743"/>
                </a:lnTo>
                <a:lnTo>
                  <a:pt x="11423" y="9913"/>
                </a:lnTo>
                <a:lnTo>
                  <a:pt x="12300" y="13956"/>
                </a:lnTo>
                <a:lnTo>
                  <a:pt x="12300" y="13956"/>
                </a:lnTo>
                <a:lnTo>
                  <a:pt x="12324" y="14102"/>
                </a:lnTo>
                <a:lnTo>
                  <a:pt x="12300" y="14200"/>
                </a:lnTo>
                <a:lnTo>
                  <a:pt x="12275" y="14297"/>
                </a:lnTo>
                <a:lnTo>
                  <a:pt x="12227" y="14370"/>
                </a:lnTo>
                <a:lnTo>
                  <a:pt x="12129" y="14394"/>
                </a:lnTo>
                <a:lnTo>
                  <a:pt x="12032" y="14419"/>
                </a:lnTo>
                <a:lnTo>
                  <a:pt x="11910" y="14370"/>
                </a:lnTo>
                <a:lnTo>
                  <a:pt x="11788" y="14321"/>
                </a:lnTo>
                <a:lnTo>
                  <a:pt x="8232" y="12227"/>
                </a:lnTo>
                <a:lnTo>
                  <a:pt x="8232" y="12227"/>
                </a:lnTo>
                <a:lnTo>
                  <a:pt x="8086" y="12154"/>
                </a:lnTo>
                <a:lnTo>
                  <a:pt x="7916" y="12105"/>
                </a:lnTo>
                <a:lnTo>
                  <a:pt x="7721" y="12081"/>
                </a:lnTo>
                <a:lnTo>
                  <a:pt x="7550" y="12081"/>
                </a:lnTo>
                <a:lnTo>
                  <a:pt x="7380" y="12081"/>
                </a:lnTo>
                <a:lnTo>
                  <a:pt x="7185" y="12105"/>
                </a:lnTo>
                <a:lnTo>
                  <a:pt x="7015" y="12154"/>
                </a:lnTo>
                <a:lnTo>
                  <a:pt x="6868" y="12227"/>
                </a:lnTo>
                <a:lnTo>
                  <a:pt x="3313" y="14321"/>
                </a:lnTo>
                <a:lnTo>
                  <a:pt x="3313" y="14321"/>
                </a:lnTo>
                <a:lnTo>
                  <a:pt x="3191" y="14370"/>
                </a:lnTo>
                <a:lnTo>
                  <a:pt x="3069" y="14419"/>
                </a:lnTo>
                <a:lnTo>
                  <a:pt x="2972" y="14394"/>
                </a:lnTo>
                <a:lnTo>
                  <a:pt x="2874" y="14370"/>
                </a:lnTo>
                <a:lnTo>
                  <a:pt x="2826" y="14297"/>
                </a:lnTo>
                <a:lnTo>
                  <a:pt x="2801" y="14200"/>
                </a:lnTo>
                <a:lnTo>
                  <a:pt x="2777" y="14102"/>
                </a:lnTo>
                <a:lnTo>
                  <a:pt x="2801" y="13956"/>
                </a:lnTo>
                <a:lnTo>
                  <a:pt x="3678" y="9913"/>
                </a:lnTo>
                <a:lnTo>
                  <a:pt x="3678" y="9913"/>
                </a:lnTo>
                <a:lnTo>
                  <a:pt x="3702" y="9743"/>
                </a:lnTo>
                <a:lnTo>
                  <a:pt x="3702" y="9572"/>
                </a:lnTo>
                <a:lnTo>
                  <a:pt x="3678" y="9402"/>
                </a:lnTo>
                <a:lnTo>
                  <a:pt x="3629" y="9231"/>
                </a:lnTo>
                <a:lnTo>
                  <a:pt x="3556" y="9061"/>
                </a:lnTo>
                <a:lnTo>
                  <a:pt x="3483" y="8890"/>
                </a:lnTo>
                <a:lnTo>
                  <a:pt x="3386" y="8744"/>
                </a:lnTo>
                <a:lnTo>
                  <a:pt x="3264" y="8622"/>
                </a:lnTo>
                <a:lnTo>
                  <a:pt x="195" y="5895"/>
                </a:lnTo>
                <a:lnTo>
                  <a:pt x="195" y="5895"/>
                </a:lnTo>
                <a:lnTo>
                  <a:pt x="73" y="5773"/>
                </a:lnTo>
                <a:lnTo>
                  <a:pt x="25" y="5675"/>
                </a:lnTo>
                <a:lnTo>
                  <a:pt x="0" y="5578"/>
                </a:lnTo>
                <a:lnTo>
                  <a:pt x="0" y="5505"/>
                </a:lnTo>
                <a:lnTo>
                  <a:pt x="49" y="5407"/>
                </a:lnTo>
                <a:lnTo>
                  <a:pt x="122" y="5359"/>
                </a:lnTo>
                <a:lnTo>
                  <a:pt x="244" y="5310"/>
                </a:lnTo>
                <a:lnTo>
                  <a:pt x="390" y="5286"/>
                </a:lnTo>
                <a:lnTo>
                  <a:pt x="4482" y="4872"/>
                </a:lnTo>
                <a:lnTo>
                  <a:pt x="4482" y="4872"/>
                </a:lnTo>
                <a:lnTo>
                  <a:pt x="4652" y="4847"/>
                </a:lnTo>
                <a:lnTo>
                  <a:pt x="4798" y="4774"/>
                </a:lnTo>
                <a:lnTo>
                  <a:pt x="4969" y="4701"/>
                </a:lnTo>
                <a:lnTo>
                  <a:pt x="5115" y="4604"/>
                </a:lnTo>
                <a:lnTo>
                  <a:pt x="5261" y="4482"/>
                </a:lnTo>
                <a:lnTo>
                  <a:pt x="5383" y="4360"/>
                </a:lnTo>
                <a:lnTo>
                  <a:pt x="5505" y="4214"/>
                </a:lnTo>
                <a:lnTo>
                  <a:pt x="5578" y="4092"/>
                </a:lnTo>
                <a:lnTo>
                  <a:pt x="7234" y="293"/>
                </a:lnTo>
                <a:close/>
              </a:path>
            </a:pathLst>
          </a:custGeom>
          <a:solidFill>
            <a:schemeClr val="accent3"/>
          </a:solidFill>
          <a:ln w="19050"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89828970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sp>
        <p:nvSpPr>
          <p:cNvPr id="176" name="Google Shape;176;p22"/>
          <p:cNvSpPr txBox="1">
            <a:spLocks noGrp="1"/>
          </p:cNvSpPr>
          <p:nvPr>
            <p:ph type="title"/>
          </p:nvPr>
        </p:nvSpPr>
        <p:spPr>
          <a:xfrm>
            <a:off x="457200" y="0"/>
            <a:ext cx="3171300" cy="1418400"/>
          </a:xfrm>
          <a:prstGeom prst="rect">
            <a:avLst/>
          </a:prstGeom>
        </p:spPr>
        <p:txBody>
          <a:bodyPr spcFirstLastPara="1" wrap="square" lIns="0" tIns="0" rIns="0" bIns="0" anchor="ctr" anchorCtr="0">
            <a:noAutofit/>
          </a:bodyPr>
          <a:lstStyle/>
          <a:p>
            <a:pPr lvl="0"/>
            <a:r>
              <a:rPr lang="hr-HR" sz="3200" dirty="0" err="1" smtClean="0">
                <a:solidFill>
                  <a:schemeClr val="accent1"/>
                </a:solidFill>
              </a:rPr>
              <a:t>Ron</a:t>
            </a:r>
            <a:r>
              <a:rPr lang="hr-HR" sz="3200" dirty="0" smtClean="0">
                <a:solidFill>
                  <a:schemeClr val="accent1"/>
                </a:solidFill>
              </a:rPr>
              <a:t> </a:t>
            </a:r>
            <a:r>
              <a:rPr lang="hr-HR" sz="3200" dirty="0" err="1" smtClean="0">
                <a:solidFill>
                  <a:schemeClr val="accent1"/>
                </a:solidFill>
              </a:rPr>
              <a:t>Conway</a:t>
            </a:r>
            <a:endParaRPr sz="2800" dirty="0">
              <a:solidFill>
                <a:schemeClr val="accent1"/>
              </a:solidFill>
            </a:endParaRPr>
          </a:p>
        </p:txBody>
      </p:sp>
      <p:sp>
        <p:nvSpPr>
          <p:cNvPr id="180" name="Google Shape;180;p22"/>
          <p:cNvSpPr txBox="1">
            <a:spLocks noGrp="1"/>
          </p:cNvSpPr>
          <p:nvPr>
            <p:ph type="sldNum" idx="12"/>
          </p:nvPr>
        </p:nvSpPr>
        <p:spPr>
          <a:xfrm>
            <a:off x="8760475" y="4759953"/>
            <a:ext cx="383400" cy="383400"/>
          </a:xfrm>
          <a:prstGeom prst="rect">
            <a:avLst/>
          </a:prstGeom>
        </p:spPr>
        <p:txBody>
          <a:bodyPr spcFirstLastPara="1" wrap="square" lIns="0" tIns="0" rIns="0" bIns="0" anchor="ctr" anchorCtr="0">
            <a:noAutofit/>
          </a:bodyPr>
          <a:lstStyle/>
          <a:p>
            <a:pPr marL="0" lvl="0" indent="0" algn="ctr" rtl="0">
              <a:spcBef>
                <a:spcPts val="0"/>
              </a:spcBef>
              <a:spcAft>
                <a:spcPts val="0"/>
              </a:spcAft>
              <a:buNone/>
            </a:pPr>
            <a:fld id="{00000000-1234-1234-1234-123412341234}" type="slidenum">
              <a:rPr lang="en"/>
              <a:t>24</a:t>
            </a:fld>
            <a:endParaRPr/>
          </a:p>
        </p:txBody>
      </p:sp>
      <p:sp>
        <p:nvSpPr>
          <p:cNvPr id="2" name="Pravokutnik 1"/>
          <p:cNvSpPr/>
          <p:nvPr/>
        </p:nvSpPr>
        <p:spPr>
          <a:xfrm>
            <a:off x="2709334" y="1613821"/>
            <a:ext cx="3330222" cy="707886"/>
          </a:xfrm>
          <a:prstGeom prst="rect">
            <a:avLst/>
          </a:prstGeom>
        </p:spPr>
        <p:txBody>
          <a:bodyPr wrap="square">
            <a:spAutoFit/>
          </a:bodyPr>
          <a:lstStyle/>
          <a:p>
            <a:pPr marL="101600" indent="0">
              <a:buNone/>
            </a:pPr>
            <a:r>
              <a:rPr lang="hr-HR" sz="2000" dirty="0">
                <a:solidFill>
                  <a:schemeClr val="bg1"/>
                </a:solidFill>
                <a:latin typeface="Raleway"/>
                <a:ea typeface="Raleway"/>
                <a:cs typeface="Raleway"/>
                <a:sym typeface="Raleway"/>
              </a:rPr>
              <a:t>Najpopularniji poslovni anđeo na svijetu </a:t>
            </a:r>
          </a:p>
        </p:txBody>
      </p:sp>
      <p:pic>
        <p:nvPicPr>
          <p:cNvPr id="9" name="Picture 6" descr="Slikovni rezultat za ask jeeve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09754" y="3196452"/>
            <a:ext cx="1628069" cy="1187389"/>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Slikovni rezultat za SV Angel"/>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8307" y="1424981"/>
            <a:ext cx="2989086" cy="1793451"/>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8" descr="Slikovni rezultat za opswar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83749" y="2510547"/>
            <a:ext cx="1525053" cy="1525053"/>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4" descr="Slikovni rezultat za googl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25439" y="2326120"/>
            <a:ext cx="1346264" cy="1346264"/>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0" descr="Slikovni rezultat za pinterest"/>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164914" y="3159665"/>
            <a:ext cx="1510242" cy="1510242"/>
          </a:xfrm>
          <a:prstGeom prst="rect">
            <a:avLst/>
          </a:prstGeom>
          <a:noFill/>
          <a:extLst>
            <a:ext uri="{909E8E84-426E-40DD-AFC4-6F175D3DCCD1}">
              <a14:hiddenFill xmlns:a14="http://schemas.microsoft.com/office/drawing/2010/main">
                <a:solidFill>
                  <a:srgbClr val="FFFFFF"/>
                </a:solidFill>
              </a14:hiddenFill>
            </a:ext>
          </a:extLst>
        </p:spPr>
      </p:pic>
      <p:pic>
        <p:nvPicPr>
          <p:cNvPr id="18" name="Slika 1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850830" y="406400"/>
            <a:ext cx="2858610" cy="1815913"/>
          </a:xfrm>
          <a:prstGeom prst="rect">
            <a:avLst/>
          </a:prstGeom>
        </p:spPr>
      </p:pic>
    </p:spTree>
    <p:extLst>
      <p:ext uri="{BB962C8B-B14F-4D97-AF65-F5344CB8AC3E}">
        <p14:creationId xmlns:p14="http://schemas.microsoft.com/office/powerpoint/2010/main" val="241025385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35"/>
        <p:cNvGrpSpPr/>
        <p:nvPr/>
      </p:nvGrpSpPr>
      <p:grpSpPr>
        <a:xfrm>
          <a:off x="0" y="0"/>
          <a:ext cx="0" cy="0"/>
          <a:chOff x="0" y="0"/>
          <a:chExt cx="0" cy="0"/>
        </a:xfrm>
      </p:grpSpPr>
      <p:sp>
        <p:nvSpPr>
          <p:cNvPr id="146" name="Google Shape;146;p18"/>
          <p:cNvSpPr/>
          <p:nvPr/>
        </p:nvSpPr>
        <p:spPr>
          <a:xfrm>
            <a:off x="1190695" y="1312585"/>
            <a:ext cx="289939" cy="276809"/>
          </a:xfrm>
          <a:custGeom>
            <a:avLst/>
            <a:gdLst/>
            <a:ahLst/>
            <a:cxnLst/>
            <a:rect l="l" t="t" r="r" b="b"/>
            <a:pathLst>
              <a:path w="15101" h="14419" fill="none" extrusionOk="0">
                <a:moveTo>
                  <a:pt x="7234" y="293"/>
                </a:moveTo>
                <a:lnTo>
                  <a:pt x="7234" y="293"/>
                </a:lnTo>
                <a:lnTo>
                  <a:pt x="7307" y="171"/>
                </a:lnTo>
                <a:lnTo>
                  <a:pt x="7380" y="74"/>
                </a:lnTo>
                <a:lnTo>
                  <a:pt x="7477" y="25"/>
                </a:lnTo>
                <a:lnTo>
                  <a:pt x="7550" y="1"/>
                </a:lnTo>
                <a:lnTo>
                  <a:pt x="7623" y="25"/>
                </a:lnTo>
                <a:lnTo>
                  <a:pt x="7721" y="74"/>
                </a:lnTo>
                <a:lnTo>
                  <a:pt x="7794" y="171"/>
                </a:lnTo>
                <a:lnTo>
                  <a:pt x="7867" y="293"/>
                </a:lnTo>
                <a:lnTo>
                  <a:pt x="9523" y="4092"/>
                </a:lnTo>
                <a:lnTo>
                  <a:pt x="9523" y="4092"/>
                </a:lnTo>
                <a:lnTo>
                  <a:pt x="9596" y="4214"/>
                </a:lnTo>
                <a:lnTo>
                  <a:pt x="9718" y="4360"/>
                </a:lnTo>
                <a:lnTo>
                  <a:pt x="9840" y="4482"/>
                </a:lnTo>
                <a:lnTo>
                  <a:pt x="9986" y="4604"/>
                </a:lnTo>
                <a:lnTo>
                  <a:pt x="10132" y="4701"/>
                </a:lnTo>
                <a:lnTo>
                  <a:pt x="10302" y="4774"/>
                </a:lnTo>
                <a:lnTo>
                  <a:pt x="10449" y="4847"/>
                </a:lnTo>
                <a:lnTo>
                  <a:pt x="10619" y="4872"/>
                </a:lnTo>
                <a:lnTo>
                  <a:pt x="14711" y="5286"/>
                </a:lnTo>
                <a:lnTo>
                  <a:pt x="14711" y="5286"/>
                </a:lnTo>
                <a:lnTo>
                  <a:pt x="14857" y="5310"/>
                </a:lnTo>
                <a:lnTo>
                  <a:pt x="14979" y="5359"/>
                </a:lnTo>
                <a:lnTo>
                  <a:pt x="15052" y="5407"/>
                </a:lnTo>
                <a:lnTo>
                  <a:pt x="15100" y="5505"/>
                </a:lnTo>
                <a:lnTo>
                  <a:pt x="15100" y="5578"/>
                </a:lnTo>
                <a:lnTo>
                  <a:pt x="15076" y="5675"/>
                </a:lnTo>
                <a:lnTo>
                  <a:pt x="15027" y="5773"/>
                </a:lnTo>
                <a:lnTo>
                  <a:pt x="14906" y="5895"/>
                </a:lnTo>
                <a:lnTo>
                  <a:pt x="11837" y="8622"/>
                </a:lnTo>
                <a:lnTo>
                  <a:pt x="11837" y="8622"/>
                </a:lnTo>
                <a:lnTo>
                  <a:pt x="11715" y="8744"/>
                </a:lnTo>
                <a:lnTo>
                  <a:pt x="11618" y="8890"/>
                </a:lnTo>
                <a:lnTo>
                  <a:pt x="11545" y="9061"/>
                </a:lnTo>
                <a:lnTo>
                  <a:pt x="11472" y="9231"/>
                </a:lnTo>
                <a:lnTo>
                  <a:pt x="11423" y="9402"/>
                </a:lnTo>
                <a:lnTo>
                  <a:pt x="11398" y="9572"/>
                </a:lnTo>
                <a:lnTo>
                  <a:pt x="11398" y="9743"/>
                </a:lnTo>
                <a:lnTo>
                  <a:pt x="11423" y="9913"/>
                </a:lnTo>
                <a:lnTo>
                  <a:pt x="12300" y="13956"/>
                </a:lnTo>
                <a:lnTo>
                  <a:pt x="12300" y="13956"/>
                </a:lnTo>
                <a:lnTo>
                  <a:pt x="12324" y="14102"/>
                </a:lnTo>
                <a:lnTo>
                  <a:pt x="12300" y="14200"/>
                </a:lnTo>
                <a:lnTo>
                  <a:pt x="12275" y="14297"/>
                </a:lnTo>
                <a:lnTo>
                  <a:pt x="12227" y="14370"/>
                </a:lnTo>
                <a:lnTo>
                  <a:pt x="12129" y="14394"/>
                </a:lnTo>
                <a:lnTo>
                  <a:pt x="12032" y="14419"/>
                </a:lnTo>
                <a:lnTo>
                  <a:pt x="11910" y="14370"/>
                </a:lnTo>
                <a:lnTo>
                  <a:pt x="11788" y="14321"/>
                </a:lnTo>
                <a:lnTo>
                  <a:pt x="8232" y="12227"/>
                </a:lnTo>
                <a:lnTo>
                  <a:pt x="8232" y="12227"/>
                </a:lnTo>
                <a:lnTo>
                  <a:pt x="8086" y="12154"/>
                </a:lnTo>
                <a:lnTo>
                  <a:pt x="7916" y="12105"/>
                </a:lnTo>
                <a:lnTo>
                  <a:pt x="7721" y="12081"/>
                </a:lnTo>
                <a:lnTo>
                  <a:pt x="7550" y="12081"/>
                </a:lnTo>
                <a:lnTo>
                  <a:pt x="7380" y="12081"/>
                </a:lnTo>
                <a:lnTo>
                  <a:pt x="7185" y="12105"/>
                </a:lnTo>
                <a:lnTo>
                  <a:pt x="7015" y="12154"/>
                </a:lnTo>
                <a:lnTo>
                  <a:pt x="6868" y="12227"/>
                </a:lnTo>
                <a:lnTo>
                  <a:pt x="3313" y="14321"/>
                </a:lnTo>
                <a:lnTo>
                  <a:pt x="3313" y="14321"/>
                </a:lnTo>
                <a:lnTo>
                  <a:pt x="3191" y="14370"/>
                </a:lnTo>
                <a:lnTo>
                  <a:pt x="3069" y="14419"/>
                </a:lnTo>
                <a:lnTo>
                  <a:pt x="2972" y="14394"/>
                </a:lnTo>
                <a:lnTo>
                  <a:pt x="2874" y="14370"/>
                </a:lnTo>
                <a:lnTo>
                  <a:pt x="2826" y="14297"/>
                </a:lnTo>
                <a:lnTo>
                  <a:pt x="2801" y="14200"/>
                </a:lnTo>
                <a:lnTo>
                  <a:pt x="2777" y="14102"/>
                </a:lnTo>
                <a:lnTo>
                  <a:pt x="2801" y="13956"/>
                </a:lnTo>
                <a:lnTo>
                  <a:pt x="3678" y="9913"/>
                </a:lnTo>
                <a:lnTo>
                  <a:pt x="3678" y="9913"/>
                </a:lnTo>
                <a:lnTo>
                  <a:pt x="3702" y="9743"/>
                </a:lnTo>
                <a:lnTo>
                  <a:pt x="3702" y="9572"/>
                </a:lnTo>
                <a:lnTo>
                  <a:pt x="3678" y="9402"/>
                </a:lnTo>
                <a:lnTo>
                  <a:pt x="3629" y="9231"/>
                </a:lnTo>
                <a:lnTo>
                  <a:pt x="3556" y="9061"/>
                </a:lnTo>
                <a:lnTo>
                  <a:pt x="3483" y="8890"/>
                </a:lnTo>
                <a:lnTo>
                  <a:pt x="3386" y="8744"/>
                </a:lnTo>
                <a:lnTo>
                  <a:pt x="3264" y="8622"/>
                </a:lnTo>
                <a:lnTo>
                  <a:pt x="195" y="5895"/>
                </a:lnTo>
                <a:lnTo>
                  <a:pt x="195" y="5895"/>
                </a:lnTo>
                <a:lnTo>
                  <a:pt x="73" y="5773"/>
                </a:lnTo>
                <a:lnTo>
                  <a:pt x="25" y="5675"/>
                </a:lnTo>
                <a:lnTo>
                  <a:pt x="0" y="5578"/>
                </a:lnTo>
                <a:lnTo>
                  <a:pt x="0" y="5505"/>
                </a:lnTo>
                <a:lnTo>
                  <a:pt x="49" y="5407"/>
                </a:lnTo>
                <a:lnTo>
                  <a:pt x="122" y="5359"/>
                </a:lnTo>
                <a:lnTo>
                  <a:pt x="244" y="5310"/>
                </a:lnTo>
                <a:lnTo>
                  <a:pt x="390" y="5286"/>
                </a:lnTo>
                <a:lnTo>
                  <a:pt x="4482" y="4872"/>
                </a:lnTo>
                <a:lnTo>
                  <a:pt x="4482" y="4872"/>
                </a:lnTo>
                <a:lnTo>
                  <a:pt x="4652" y="4847"/>
                </a:lnTo>
                <a:lnTo>
                  <a:pt x="4798" y="4774"/>
                </a:lnTo>
                <a:lnTo>
                  <a:pt x="4969" y="4701"/>
                </a:lnTo>
                <a:lnTo>
                  <a:pt x="5115" y="4604"/>
                </a:lnTo>
                <a:lnTo>
                  <a:pt x="5261" y="4482"/>
                </a:lnTo>
                <a:lnTo>
                  <a:pt x="5383" y="4360"/>
                </a:lnTo>
                <a:lnTo>
                  <a:pt x="5505" y="4214"/>
                </a:lnTo>
                <a:lnTo>
                  <a:pt x="5578" y="4092"/>
                </a:lnTo>
                <a:lnTo>
                  <a:pt x="7234" y="293"/>
                </a:lnTo>
                <a:close/>
              </a:path>
            </a:pathLst>
          </a:custGeom>
          <a:solidFill>
            <a:schemeClr val="accent3"/>
          </a:solidFill>
          <a:ln w="19050"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 name="Google Shape;147;p18"/>
          <p:cNvSpPr/>
          <p:nvPr/>
        </p:nvSpPr>
        <p:spPr>
          <a:xfrm rot="2697081">
            <a:off x="2650470" y="2132091"/>
            <a:ext cx="440095" cy="420219"/>
          </a:xfrm>
          <a:custGeom>
            <a:avLst/>
            <a:gdLst/>
            <a:ahLst/>
            <a:cxnLst/>
            <a:rect l="l" t="t" r="r" b="b"/>
            <a:pathLst>
              <a:path w="15101" h="14419" fill="none" extrusionOk="0">
                <a:moveTo>
                  <a:pt x="7234" y="293"/>
                </a:moveTo>
                <a:lnTo>
                  <a:pt x="7234" y="293"/>
                </a:lnTo>
                <a:lnTo>
                  <a:pt x="7307" y="171"/>
                </a:lnTo>
                <a:lnTo>
                  <a:pt x="7380" y="74"/>
                </a:lnTo>
                <a:lnTo>
                  <a:pt x="7477" y="25"/>
                </a:lnTo>
                <a:lnTo>
                  <a:pt x="7550" y="1"/>
                </a:lnTo>
                <a:lnTo>
                  <a:pt x="7623" y="25"/>
                </a:lnTo>
                <a:lnTo>
                  <a:pt x="7721" y="74"/>
                </a:lnTo>
                <a:lnTo>
                  <a:pt x="7794" y="171"/>
                </a:lnTo>
                <a:lnTo>
                  <a:pt x="7867" y="293"/>
                </a:lnTo>
                <a:lnTo>
                  <a:pt x="9523" y="4092"/>
                </a:lnTo>
                <a:lnTo>
                  <a:pt x="9523" y="4092"/>
                </a:lnTo>
                <a:lnTo>
                  <a:pt x="9596" y="4214"/>
                </a:lnTo>
                <a:lnTo>
                  <a:pt x="9718" y="4360"/>
                </a:lnTo>
                <a:lnTo>
                  <a:pt x="9840" y="4482"/>
                </a:lnTo>
                <a:lnTo>
                  <a:pt x="9986" y="4604"/>
                </a:lnTo>
                <a:lnTo>
                  <a:pt x="10132" y="4701"/>
                </a:lnTo>
                <a:lnTo>
                  <a:pt x="10302" y="4774"/>
                </a:lnTo>
                <a:lnTo>
                  <a:pt x="10449" y="4847"/>
                </a:lnTo>
                <a:lnTo>
                  <a:pt x="10619" y="4872"/>
                </a:lnTo>
                <a:lnTo>
                  <a:pt x="14711" y="5286"/>
                </a:lnTo>
                <a:lnTo>
                  <a:pt x="14711" y="5286"/>
                </a:lnTo>
                <a:lnTo>
                  <a:pt x="14857" y="5310"/>
                </a:lnTo>
                <a:lnTo>
                  <a:pt x="14979" y="5359"/>
                </a:lnTo>
                <a:lnTo>
                  <a:pt x="15052" y="5407"/>
                </a:lnTo>
                <a:lnTo>
                  <a:pt x="15100" y="5505"/>
                </a:lnTo>
                <a:lnTo>
                  <a:pt x="15100" y="5578"/>
                </a:lnTo>
                <a:lnTo>
                  <a:pt x="15076" y="5675"/>
                </a:lnTo>
                <a:lnTo>
                  <a:pt x="15027" y="5773"/>
                </a:lnTo>
                <a:lnTo>
                  <a:pt x="14906" y="5895"/>
                </a:lnTo>
                <a:lnTo>
                  <a:pt x="11837" y="8622"/>
                </a:lnTo>
                <a:lnTo>
                  <a:pt x="11837" y="8622"/>
                </a:lnTo>
                <a:lnTo>
                  <a:pt x="11715" y="8744"/>
                </a:lnTo>
                <a:lnTo>
                  <a:pt x="11618" y="8890"/>
                </a:lnTo>
                <a:lnTo>
                  <a:pt x="11545" y="9061"/>
                </a:lnTo>
                <a:lnTo>
                  <a:pt x="11472" y="9231"/>
                </a:lnTo>
                <a:lnTo>
                  <a:pt x="11423" y="9402"/>
                </a:lnTo>
                <a:lnTo>
                  <a:pt x="11398" y="9572"/>
                </a:lnTo>
                <a:lnTo>
                  <a:pt x="11398" y="9743"/>
                </a:lnTo>
                <a:lnTo>
                  <a:pt x="11423" y="9913"/>
                </a:lnTo>
                <a:lnTo>
                  <a:pt x="12300" y="13956"/>
                </a:lnTo>
                <a:lnTo>
                  <a:pt x="12300" y="13956"/>
                </a:lnTo>
                <a:lnTo>
                  <a:pt x="12324" y="14102"/>
                </a:lnTo>
                <a:lnTo>
                  <a:pt x="12300" y="14200"/>
                </a:lnTo>
                <a:lnTo>
                  <a:pt x="12275" y="14297"/>
                </a:lnTo>
                <a:lnTo>
                  <a:pt x="12227" y="14370"/>
                </a:lnTo>
                <a:lnTo>
                  <a:pt x="12129" y="14394"/>
                </a:lnTo>
                <a:lnTo>
                  <a:pt x="12032" y="14419"/>
                </a:lnTo>
                <a:lnTo>
                  <a:pt x="11910" y="14370"/>
                </a:lnTo>
                <a:lnTo>
                  <a:pt x="11788" y="14321"/>
                </a:lnTo>
                <a:lnTo>
                  <a:pt x="8232" y="12227"/>
                </a:lnTo>
                <a:lnTo>
                  <a:pt x="8232" y="12227"/>
                </a:lnTo>
                <a:lnTo>
                  <a:pt x="8086" y="12154"/>
                </a:lnTo>
                <a:lnTo>
                  <a:pt x="7916" y="12105"/>
                </a:lnTo>
                <a:lnTo>
                  <a:pt x="7721" y="12081"/>
                </a:lnTo>
                <a:lnTo>
                  <a:pt x="7550" y="12081"/>
                </a:lnTo>
                <a:lnTo>
                  <a:pt x="7380" y="12081"/>
                </a:lnTo>
                <a:lnTo>
                  <a:pt x="7185" y="12105"/>
                </a:lnTo>
                <a:lnTo>
                  <a:pt x="7015" y="12154"/>
                </a:lnTo>
                <a:lnTo>
                  <a:pt x="6868" y="12227"/>
                </a:lnTo>
                <a:lnTo>
                  <a:pt x="3313" y="14321"/>
                </a:lnTo>
                <a:lnTo>
                  <a:pt x="3313" y="14321"/>
                </a:lnTo>
                <a:lnTo>
                  <a:pt x="3191" y="14370"/>
                </a:lnTo>
                <a:lnTo>
                  <a:pt x="3069" y="14419"/>
                </a:lnTo>
                <a:lnTo>
                  <a:pt x="2972" y="14394"/>
                </a:lnTo>
                <a:lnTo>
                  <a:pt x="2874" y="14370"/>
                </a:lnTo>
                <a:lnTo>
                  <a:pt x="2826" y="14297"/>
                </a:lnTo>
                <a:lnTo>
                  <a:pt x="2801" y="14200"/>
                </a:lnTo>
                <a:lnTo>
                  <a:pt x="2777" y="14102"/>
                </a:lnTo>
                <a:lnTo>
                  <a:pt x="2801" y="13956"/>
                </a:lnTo>
                <a:lnTo>
                  <a:pt x="3678" y="9913"/>
                </a:lnTo>
                <a:lnTo>
                  <a:pt x="3678" y="9913"/>
                </a:lnTo>
                <a:lnTo>
                  <a:pt x="3702" y="9743"/>
                </a:lnTo>
                <a:lnTo>
                  <a:pt x="3702" y="9572"/>
                </a:lnTo>
                <a:lnTo>
                  <a:pt x="3678" y="9402"/>
                </a:lnTo>
                <a:lnTo>
                  <a:pt x="3629" y="9231"/>
                </a:lnTo>
                <a:lnTo>
                  <a:pt x="3556" y="9061"/>
                </a:lnTo>
                <a:lnTo>
                  <a:pt x="3483" y="8890"/>
                </a:lnTo>
                <a:lnTo>
                  <a:pt x="3386" y="8744"/>
                </a:lnTo>
                <a:lnTo>
                  <a:pt x="3264" y="8622"/>
                </a:lnTo>
                <a:lnTo>
                  <a:pt x="195" y="5895"/>
                </a:lnTo>
                <a:lnTo>
                  <a:pt x="195" y="5895"/>
                </a:lnTo>
                <a:lnTo>
                  <a:pt x="73" y="5773"/>
                </a:lnTo>
                <a:lnTo>
                  <a:pt x="25" y="5675"/>
                </a:lnTo>
                <a:lnTo>
                  <a:pt x="0" y="5578"/>
                </a:lnTo>
                <a:lnTo>
                  <a:pt x="0" y="5505"/>
                </a:lnTo>
                <a:lnTo>
                  <a:pt x="49" y="5407"/>
                </a:lnTo>
                <a:lnTo>
                  <a:pt x="122" y="5359"/>
                </a:lnTo>
                <a:lnTo>
                  <a:pt x="244" y="5310"/>
                </a:lnTo>
                <a:lnTo>
                  <a:pt x="390" y="5286"/>
                </a:lnTo>
                <a:lnTo>
                  <a:pt x="4482" y="4872"/>
                </a:lnTo>
                <a:lnTo>
                  <a:pt x="4482" y="4872"/>
                </a:lnTo>
                <a:lnTo>
                  <a:pt x="4652" y="4847"/>
                </a:lnTo>
                <a:lnTo>
                  <a:pt x="4798" y="4774"/>
                </a:lnTo>
                <a:lnTo>
                  <a:pt x="4969" y="4701"/>
                </a:lnTo>
                <a:lnTo>
                  <a:pt x="5115" y="4604"/>
                </a:lnTo>
                <a:lnTo>
                  <a:pt x="5261" y="4482"/>
                </a:lnTo>
                <a:lnTo>
                  <a:pt x="5383" y="4360"/>
                </a:lnTo>
                <a:lnTo>
                  <a:pt x="5505" y="4214"/>
                </a:lnTo>
                <a:lnTo>
                  <a:pt x="5578" y="4092"/>
                </a:lnTo>
                <a:lnTo>
                  <a:pt x="7234" y="293"/>
                </a:lnTo>
                <a:close/>
              </a:path>
            </a:pathLst>
          </a:custGeom>
          <a:solidFill>
            <a:schemeClr val="accent3"/>
          </a:solidFill>
          <a:ln w="19050"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 name="Google Shape;148;p18"/>
          <p:cNvSpPr/>
          <p:nvPr/>
        </p:nvSpPr>
        <p:spPr>
          <a:xfrm>
            <a:off x="3016994" y="2762743"/>
            <a:ext cx="176266" cy="168378"/>
          </a:xfrm>
          <a:custGeom>
            <a:avLst/>
            <a:gdLst/>
            <a:ahLst/>
            <a:cxnLst/>
            <a:rect l="l" t="t" r="r" b="b"/>
            <a:pathLst>
              <a:path w="15101" h="14419" fill="none" extrusionOk="0">
                <a:moveTo>
                  <a:pt x="7234" y="293"/>
                </a:moveTo>
                <a:lnTo>
                  <a:pt x="7234" y="293"/>
                </a:lnTo>
                <a:lnTo>
                  <a:pt x="7307" y="171"/>
                </a:lnTo>
                <a:lnTo>
                  <a:pt x="7380" y="74"/>
                </a:lnTo>
                <a:lnTo>
                  <a:pt x="7477" y="25"/>
                </a:lnTo>
                <a:lnTo>
                  <a:pt x="7550" y="1"/>
                </a:lnTo>
                <a:lnTo>
                  <a:pt x="7623" y="25"/>
                </a:lnTo>
                <a:lnTo>
                  <a:pt x="7721" y="74"/>
                </a:lnTo>
                <a:lnTo>
                  <a:pt x="7794" y="171"/>
                </a:lnTo>
                <a:lnTo>
                  <a:pt x="7867" y="293"/>
                </a:lnTo>
                <a:lnTo>
                  <a:pt x="9523" y="4092"/>
                </a:lnTo>
                <a:lnTo>
                  <a:pt x="9523" y="4092"/>
                </a:lnTo>
                <a:lnTo>
                  <a:pt x="9596" y="4214"/>
                </a:lnTo>
                <a:lnTo>
                  <a:pt x="9718" y="4360"/>
                </a:lnTo>
                <a:lnTo>
                  <a:pt x="9840" y="4482"/>
                </a:lnTo>
                <a:lnTo>
                  <a:pt x="9986" y="4604"/>
                </a:lnTo>
                <a:lnTo>
                  <a:pt x="10132" y="4701"/>
                </a:lnTo>
                <a:lnTo>
                  <a:pt x="10302" y="4774"/>
                </a:lnTo>
                <a:lnTo>
                  <a:pt x="10449" y="4847"/>
                </a:lnTo>
                <a:lnTo>
                  <a:pt x="10619" y="4872"/>
                </a:lnTo>
                <a:lnTo>
                  <a:pt x="14711" y="5286"/>
                </a:lnTo>
                <a:lnTo>
                  <a:pt x="14711" y="5286"/>
                </a:lnTo>
                <a:lnTo>
                  <a:pt x="14857" y="5310"/>
                </a:lnTo>
                <a:lnTo>
                  <a:pt x="14979" y="5359"/>
                </a:lnTo>
                <a:lnTo>
                  <a:pt x="15052" y="5407"/>
                </a:lnTo>
                <a:lnTo>
                  <a:pt x="15100" y="5505"/>
                </a:lnTo>
                <a:lnTo>
                  <a:pt x="15100" y="5578"/>
                </a:lnTo>
                <a:lnTo>
                  <a:pt x="15076" y="5675"/>
                </a:lnTo>
                <a:lnTo>
                  <a:pt x="15027" y="5773"/>
                </a:lnTo>
                <a:lnTo>
                  <a:pt x="14906" y="5895"/>
                </a:lnTo>
                <a:lnTo>
                  <a:pt x="11837" y="8622"/>
                </a:lnTo>
                <a:lnTo>
                  <a:pt x="11837" y="8622"/>
                </a:lnTo>
                <a:lnTo>
                  <a:pt x="11715" y="8744"/>
                </a:lnTo>
                <a:lnTo>
                  <a:pt x="11618" y="8890"/>
                </a:lnTo>
                <a:lnTo>
                  <a:pt x="11545" y="9061"/>
                </a:lnTo>
                <a:lnTo>
                  <a:pt x="11472" y="9231"/>
                </a:lnTo>
                <a:lnTo>
                  <a:pt x="11423" y="9402"/>
                </a:lnTo>
                <a:lnTo>
                  <a:pt x="11398" y="9572"/>
                </a:lnTo>
                <a:lnTo>
                  <a:pt x="11398" y="9743"/>
                </a:lnTo>
                <a:lnTo>
                  <a:pt x="11423" y="9913"/>
                </a:lnTo>
                <a:lnTo>
                  <a:pt x="12300" y="13956"/>
                </a:lnTo>
                <a:lnTo>
                  <a:pt x="12300" y="13956"/>
                </a:lnTo>
                <a:lnTo>
                  <a:pt x="12324" y="14102"/>
                </a:lnTo>
                <a:lnTo>
                  <a:pt x="12300" y="14200"/>
                </a:lnTo>
                <a:lnTo>
                  <a:pt x="12275" y="14297"/>
                </a:lnTo>
                <a:lnTo>
                  <a:pt x="12227" y="14370"/>
                </a:lnTo>
                <a:lnTo>
                  <a:pt x="12129" y="14394"/>
                </a:lnTo>
                <a:lnTo>
                  <a:pt x="12032" y="14419"/>
                </a:lnTo>
                <a:lnTo>
                  <a:pt x="11910" y="14370"/>
                </a:lnTo>
                <a:lnTo>
                  <a:pt x="11788" y="14321"/>
                </a:lnTo>
                <a:lnTo>
                  <a:pt x="8232" y="12227"/>
                </a:lnTo>
                <a:lnTo>
                  <a:pt x="8232" y="12227"/>
                </a:lnTo>
                <a:lnTo>
                  <a:pt x="8086" y="12154"/>
                </a:lnTo>
                <a:lnTo>
                  <a:pt x="7916" y="12105"/>
                </a:lnTo>
                <a:lnTo>
                  <a:pt x="7721" y="12081"/>
                </a:lnTo>
                <a:lnTo>
                  <a:pt x="7550" y="12081"/>
                </a:lnTo>
                <a:lnTo>
                  <a:pt x="7380" y="12081"/>
                </a:lnTo>
                <a:lnTo>
                  <a:pt x="7185" y="12105"/>
                </a:lnTo>
                <a:lnTo>
                  <a:pt x="7015" y="12154"/>
                </a:lnTo>
                <a:lnTo>
                  <a:pt x="6868" y="12227"/>
                </a:lnTo>
                <a:lnTo>
                  <a:pt x="3313" y="14321"/>
                </a:lnTo>
                <a:lnTo>
                  <a:pt x="3313" y="14321"/>
                </a:lnTo>
                <a:lnTo>
                  <a:pt x="3191" y="14370"/>
                </a:lnTo>
                <a:lnTo>
                  <a:pt x="3069" y="14419"/>
                </a:lnTo>
                <a:lnTo>
                  <a:pt x="2972" y="14394"/>
                </a:lnTo>
                <a:lnTo>
                  <a:pt x="2874" y="14370"/>
                </a:lnTo>
                <a:lnTo>
                  <a:pt x="2826" y="14297"/>
                </a:lnTo>
                <a:lnTo>
                  <a:pt x="2801" y="14200"/>
                </a:lnTo>
                <a:lnTo>
                  <a:pt x="2777" y="14102"/>
                </a:lnTo>
                <a:lnTo>
                  <a:pt x="2801" y="13956"/>
                </a:lnTo>
                <a:lnTo>
                  <a:pt x="3678" y="9913"/>
                </a:lnTo>
                <a:lnTo>
                  <a:pt x="3678" y="9913"/>
                </a:lnTo>
                <a:lnTo>
                  <a:pt x="3702" y="9743"/>
                </a:lnTo>
                <a:lnTo>
                  <a:pt x="3702" y="9572"/>
                </a:lnTo>
                <a:lnTo>
                  <a:pt x="3678" y="9402"/>
                </a:lnTo>
                <a:lnTo>
                  <a:pt x="3629" y="9231"/>
                </a:lnTo>
                <a:lnTo>
                  <a:pt x="3556" y="9061"/>
                </a:lnTo>
                <a:lnTo>
                  <a:pt x="3483" y="8890"/>
                </a:lnTo>
                <a:lnTo>
                  <a:pt x="3386" y="8744"/>
                </a:lnTo>
                <a:lnTo>
                  <a:pt x="3264" y="8622"/>
                </a:lnTo>
                <a:lnTo>
                  <a:pt x="195" y="5895"/>
                </a:lnTo>
                <a:lnTo>
                  <a:pt x="195" y="5895"/>
                </a:lnTo>
                <a:lnTo>
                  <a:pt x="73" y="5773"/>
                </a:lnTo>
                <a:lnTo>
                  <a:pt x="25" y="5675"/>
                </a:lnTo>
                <a:lnTo>
                  <a:pt x="0" y="5578"/>
                </a:lnTo>
                <a:lnTo>
                  <a:pt x="0" y="5505"/>
                </a:lnTo>
                <a:lnTo>
                  <a:pt x="49" y="5407"/>
                </a:lnTo>
                <a:lnTo>
                  <a:pt x="122" y="5359"/>
                </a:lnTo>
                <a:lnTo>
                  <a:pt x="244" y="5310"/>
                </a:lnTo>
                <a:lnTo>
                  <a:pt x="390" y="5286"/>
                </a:lnTo>
                <a:lnTo>
                  <a:pt x="4482" y="4872"/>
                </a:lnTo>
                <a:lnTo>
                  <a:pt x="4482" y="4872"/>
                </a:lnTo>
                <a:lnTo>
                  <a:pt x="4652" y="4847"/>
                </a:lnTo>
                <a:lnTo>
                  <a:pt x="4798" y="4774"/>
                </a:lnTo>
                <a:lnTo>
                  <a:pt x="4969" y="4701"/>
                </a:lnTo>
                <a:lnTo>
                  <a:pt x="5115" y="4604"/>
                </a:lnTo>
                <a:lnTo>
                  <a:pt x="5261" y="4482"/>
                </a:lnTo>
                <a:lnTo>
                  <a:pt x="5383" y="4360"/>
                </a:lnTo>
                <a:lnTo>
                  <a:pt x="5505" y="4214"/>
                </a:lnTo>
                <a:lnTo>
                  <a:pt x="5578" y="4092"/>
                </a:lnTo>
                <a:lnTo>
                  <a:pt x="7234" y="293"/>
                </a:lnTo>
                <a:close/>
              </a:path>
            </a:pathLst>
          </a:custGeom>
          <a:solidFill>
            <a:schemeClr val="accent3"/>
          </a:solidFill>
          <a:ln w="19050"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 name="Google Shape;150;p18"/>
          <p:cNvSpPr txBox="1">
            <a:spLocks noGrp="1"/>
          </p:cNvSpPr>
          <p:nvPr>
            <p:ph type="sldNum" idx="12"/>
          </p:nvPr>
        </p:nvSpPr>
        <p:spPr>
          <a:xfrm>
            <a:off x="8760475" y="4759953"/>
            <a:ext cx="383400" cy="383400"/>
          </a:xfrm>
          <a:prstGeom prst="rect">
            <a:avLst/>
          </a:prstGeom>
        </p:spPr>
        <p:txBody>
          <a:bodyPr spcFirstLastPara="1" wrap="square" lIns="0" tIns="0" rIns="0" bIns="0" anchor="ctr" anchorCtr="0">
            <a:noAutofit/>
          </a:bodyPr>
          <a:lstStyle/>
          <a:p>
            <a:pPr marL="0" lvl="0" indent="0" algn="ctr" rtl="0">
              <a:spcBef>
                <a:spcPts val="0"/>
              </a:spcBef>
              <a:spcAft>
                <a:spcPts val="0"/>
              </a:spcAft>
              <a:buNone/>
            </a:pPr>
            <a:fld id="{00000000-1234-1234-1234-123412341234}" type="slidenum">
              <a:rPr lang="en"/>
              <a:t>25</a:t>
            </a:fld>
            <a:endParaRPr/>
          </a:p>
        </p:txBody>
      </p:sp>
      <p:sp>
        <p:nvSpPr>
          <p:cNvPr id="4" name="TekstniOkvir 3"/>
          <p:cNvSpPr txBox="1"/>
          <p:nvPr/>
        </p:nvSpPr>
        <p:spPr>
          <a:xfrm>
            <a:off x="488283" y="362518"/>
            <a:ext cx="5057422" cy="584775"/>
          </a:xfrm>
          <a:prstGeom prst="rect">
            <a:avLst/>
          </a:prstGeom>
          <a:noFill/>
        </p:spPr>
        <p:txBody>
          <a:bodyPr wrap="square" rtlCol="0">
            <a:spAutoFit/>
          </a:bodyPr>
          <a:lstStyle/>
          <a:p>
            <a:r>
              <a:rPr lang="hr-HR" sz="3200" dirty="0">
                <a:solidFill>
                  <a:schemeClr val="accent1"/>
                </a:solidFill>
                <a:latin typeface="Red Hat Display Black"/>
                <a:ea typeface="Red Hat Display Black"/>
                <a:cs typeface="Red Hat Display Black"/>
                <a:sym typeface="Red Hat Display Black"/>
              </a:rPr>
              <a:t>Renata Brkić</a:t>
            </a:r>
            <a:endParaRPr lang="hr-HR" sz="3200" dirty="0">
              <a:solidFill>
                <a:schemeClr val="accent1"/>
              </a:solidFill>
              <a:latin typeface="Red Hat Display Black"/>
              <a:ea typeface="Red Hat Display Black"/>
              <a:cs typeface="Red Hat Display Black"/>
              <a:sym typeface="Red Hat Display Black"/>
            </a:endParaRPr>
          </a:p>
        </p:txBody>
      </p:sp>
      <p:sp>
        <p:nvSpPr>
          <p:cNvPr id="20" name="Rezervirano mjesto teksta 2"/>
          <p:cNvSpPr txBox="1">
            <a:spLocks/>
          </p:cNvSpPr>
          <p:nvPr/>
        </p:nvSpPr>
        <p:spPr>
          <a:xfrm>
            <a:off x="2485655" y="1291793"/>
            <a:ext cx="2719257" cy="806355"/>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hr-HR" sz="2000" dirty="0">
                <a:solidFill>
                  <a:schemeClr val="bg1"/>
                </a:solidFill>
                <a:latin typeface="Raleway"/>
                <a:ea typeface="Raleway"/>
                <a:cs typeface="Raleway"/>
              </a:rPr>
              <a:t>Voditeljica je udruge Profesor Baltazar  </a:t>
            </a:r>
          </a:p>
          <a:p>
            <a:endParaRPr lang="hr-HR" sz="2000" dirty="0">
              <a:solidFill>
                <a:schemeClr val="bg1"/>
              </a:solidFill>
              <a:latin typeface="Raleway"/>
              <a:ea typeface="Raleway"/>
              <a:cs typeface="Raleway"/>
            </a:endParaRPr>
          </a:p>
        </p:txBody>
      </p:sp>
      <p:sp>
        <p:nvSpPr>
          <p:cNvPr id="21" name="Pravokutnik 20"/>
          <p:cNvSpPr/>
          <p:nvPr/>
        </p:nvSpPr>
        <p:spPr>
          <a:xfrm>
            <a:off x="162642" y="2133160"/>
            <a:ext cx="2528711" cy="1323439"/>
          </a:xfrm>
          <a:prstGeom prst="rect">
            <a:avLst/>
          </a:prstGeom>
        </p:spPr>
        <p:txBody>
          <a:bodyPr wrap="square">
            <a:spAutoFit/>
          </a:bodyPr>
          <a:lstStyle/>
          <a:p>
            <a:r>
              <a:rPr lang="hr-HR" sz="2000" dirty="0">
                <a:solidFill>
                  <a:schemeClr val="bg1"/>
                </a:solidFill>
                <a:latin typeface="Raleway"/>
                <a:ea typeface="Raleway"/>
                <a:cs typeface="Raleway"/>
              </a:rPr>
              <a:t>Suosnivačica je </a:t>
            </a:r>
            <a:r>
              <a:rPr lang="hr-HR" sz="2000" dirty="0" err="1">
                <a:solidFill>
                  <a:schemeClr val="bg1"/>
                </a:solidFill>
                <a:latin typeface="Raleway"/>
                <a:ea typeface="Raleway"/>
                <a:cs typeface="Raleway"/>
              </a:rPr>
              <a:t>Feelsgood</a:t>
            </a:r>
            <a:r>
              <a:rPr lang="hr-HR" sz="2000" dirty="0">
                <a:solidFill>
                  <a:schemeClr val="bg1"/>
                </a:solidFill>
                <a:latin typeface="Raleway"/>
                <a:ea typeface="Raleway"/>
                <a:cs typeface="Raleway"/>
              </a:rPr>
              <a:t> </a:t>
            </a:r>
            <a:r>
              <a:rPr lang="hr-HR" sz="2000" dirty="0" err="1">
                <a:solidFill>
                  <a:schemeClr val="bg1"/>
                </a:solidFill>
                <a:latin typeface="Raleway"/>
                <a:ea typeface="Raleway"/>
                <a:cs typeface="Raleway"/>
              </a:rPr>
              <a:t>Social</a:t>
            </a:r>
            <a:r>
              <a:rPr lang="hr-HR" sz="2000" dirty="0">
                <a:solidFill>
                  <a:schemeClr val="bg1"/>
                </a:solidFill>
                <a:latin typeface="Raleway"/>
                <a:ea typeface="Raleway"/>
                <a:cs typeface="Raleway"/>
              </a:rPr>
              <a:t> </a:t>
            </a:r>
            <a:r>
              <a:rPr lang="hr-HR" sz="2000" dirty="0" err="1">
                <a:solidFill>
                  <a:schemeClr val="bg1"/>
                </a:solidFill>
                <a:latin typeface="Raleway"/>
                <a:ea typeface="Raleway"/>
                <a:cs typeface="Raleway"/>
              </a:rPr>
              <a:t>Impact</a:t>
            </a:r>
            <a:r>
              <a:rPr lang="hr-HR" sz="2000" dirty="0">
                <a:solidFill>
                  <a:schemeClr val="bg1"/>
                </a:solidFill>
                <a:latin typeface="Raleway"/>
                <a:ea typeface="Raleway"/>
                <a:cs typeface="Raleway"/>
              </a:rPr>
              <a:t> </a:t>
            </a:r>
            <a:r>
              <a:rPr lang="hr-HR" sz="2000" dirty="0" err="1">
                <a:solidFill>
                  <a:schemeClr val="bg1"/>
                </a:solidFill>
                <a:latin typeface="Raleway"/>
                <a:ea typeface="Raleway"/>
                <a:cs typeface="Raleway"/>
              </a:rPr>
              <a:t>Investment</a:t>
            </a:r>
            <a:r>
              <a:rPr lang="hr-HR" sz="2000" dirty="0">
                <a:solidFill>
                  <a:schemeClr val="bg1"/>
                </a:solidFill>
                <a:latin typeface="Raleway"/>
                <a:ea typeface="Raleway"/>
                <a:cs typeface="Raleway"/>
              </a:rPr>
              <a:t> Fonda</a:t>
            </a:r>
          </a:p>
        </p:txBody>
      </p:sp>
      <p:pic>
        <p:nvPicPr>
          <p:cNvPr id="22" name="Picture 2" descr="Slikovni rezultat za Feelsgood Social Impact Investment fund"/>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61156" y="3134466"/>
            <a:ext cx="1731797" cy="1731798"/>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6" descr="Slikovni rezultat za renata brkić"/>
          <p:cNvPicPr>
            <a:picLocks noChangeAspect="1" noChangeArrowheads="1"/>
          </p:cNvPicPr>
          <p:nvPr/>
        </p:nvPicPr>
        <p:blipFill rotWithShape="1">
          <a:blip r:embed="rId5">
            <a:extLst>
              <a:ext uri="{28A0092B-C50C-407E-A947-70E740481C1C}">
                <a14:useLocalDpi xmlns:a14="http://schemas.microsoft.com/office/drawing/2010/main" val="0"/>
              </a:ext>
            </a:extLst>
          </a:blip>
          <a:srcRect t="12273" r="60564" b="12964"/>
          <a:stretch/>
        </p:blipFill>
        <p:spPr bwMode="auto">
          <a:xfrm>
            <a:off x="3306986" y="2342200"/>
            <a:ext cx="1897926" cy="221262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24" name="Picture 8" descr="Slikovni rezultat za renata brkić"/>
          <p:cNvPicPr>
            <a:picLocks noChangeAspect="1" noChangeArrowheads="1"/>
          </p:cNvPicPr>
          <p:nvPr/>
        </p:nvPicPr>
        <p:blipFill rotWithShape="1">
          <a:blip r:embed="rId5">
            <a:extLst>
              <a:ext uri="{28A0092B-C50C-407E-A947-70E740481C1C}">
                <a14:useLocalDpi xmlns:a14="http://schemas.microsoft.com/office/drawing/2010/main" val="0"/>
              </a:ext>
            </a:extLst>
          </a:blip>
          <a:srcRect l="37516" t="-3798" b="1"/>
          <a:stretch/>
        </p:blipFill>
        <p:spPr bwMode="auto">
          <a:xfrm>
            <a:off x="6762044" y="22578"/>
            <a:ext cx="2221201" cy="2767379"/>
          </a:xfrm>
          <a:prstGeom prst="flowChartProcess">
            <a:avLst/>
          </a:prstGeom>
          <a:noFill/>
          <a:extLst>
            <a:ext uri="{909E8E84-426E-40DD-AFC4-6F175D3DCCD1}">
              <a14:hiddenFill xmlns:a14="http://schemas.microsoft.com/office/drawing/2010/main">
                <a:solidFill>
                  <a:srgbClr val="FFFFFF"/>
                </a:solidFill>
              </a14:hiddenFill>
            </a:ext>
          </a:extLst>
        </p:spPr>
      </p:pic>
      <p:pic>
        <p:nvPicPr>
          <p:cNvPr id="3074" name="Picture 2" descr="WBAF (@wbaforum) | Twitte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18945" y="2342200"/>
            <a:ext cx="1915463" cy="1915463"/>
          </a:xfrm>
          <a:prstGeom prst="rect">
            <a:avLst/>
          </a:prstGeom>
          <a:noFill/>
          <a:extLst>
            <a:ext uri="{909E8E84-426E-40DD-AFC4-6F175D3DCCD1}">
              <a14:hiddenFill xmlns:a14="http://schemas.microsoft.com/office/drawing/2010/main">
                <a:solidFill>
                  <a:srgbClr val="FFFFFF"/>
                </a:solidFill>
              </a14:hiddenFill>
            </a:ext>
          </a:extLst>
        </p:spPr>
      </p:pic>
      <p:sp>
        <p:nvSpPr>
          <p:cNvPr id="27" name="Rezervirano mjesto teksta 2"/>
          <p:cNvSpPr txBox="1">
            <a:spLocks/>
          </p:cNvSpPr>
          <p:nvPr/>
        </p:nvSpPr>
        <p:spPr>
          <a:xfrm>
            <a:off x="5820545" y="4257663"/>
            <a:ext cx="2719257" cy="806355"/>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hr-HR" sz="2000" dirty="0" smtClean="0">
                <a:solidFill>
                  <a:schemeClr val="bg1"/>
                </a:solidFill>
                <a:latin typeface="Raleway"/>
                <a:ea typeface="Raleway"/>
                <a:cs typeface="Raleway"/>
              </a:rPr>
              <a:t>Visoka povjerenica WBAF-a</a:t>
            </a:r>
            <a:endParaRPr lang="hr-HR" sz="2000" dirty="0">
              <a:solidFill>
                <a:schemeClr val="bg1"/>
              </a:solidFill>
              <a:latin typeface="Raleway"/>
              <a:ea typeface="Raleway"/>
              <a:cs typeface="Raleway"/>
            </a:endParaRPr>
          </a:p>
          <a:p>
            <a:endParaRPr lang="hr-HR" sz="2000" dirty="0">
              <a:solidFill>
                <a:schemeClr val="bg1"/>
              </a:solidFill>
              <a:latin typeface="Raleway"/>
              <a:ea typeface="Raleway"/>
              <a:cs typeface="Raleway"/>
            </a:endParaRPr>
          </a:p>
        </p:txBody>
      </p:sp>
      <p:sp>
        <p:nvSpPr>
          <p:cNvPr id="5" name="Pravokutnik 4"/>
          <p:cNvSpPr/>
          <p:nvPr/>
        </p:nvSpPr>
        <p:spPr>
          <a:xfrm>
            <a:off x="249436" y="1136915"/>
            <a:ext cx="1155806" cy="1015663"/>
          </a:xfrm>
          <a:prstGeom prst="rect">
            <a:avLst/>
          </a:prstGeom>
        </p:spPr>
        <p:txBody>
          <a:bodyPr wrap="square">
            <a:spAutoFit/>
          </a:bodyPr>
          <a:lstStyle/>
          <a:p>
            <a:r>
              <a:rPr lang="en" sz="6000" dirty="0">
                <a:solidFill>
                  <a:schemeClr val="bg1"/>
                </a:solidFill>
                <a:latin typeface="Raleway"/>
                <a:ea typeface="Raleway"/>
                <a:cs typeface="Raleway"/>
                <a:sym typeface="Raleway"/>
              </a:rPr>
              <a:t>📖</a:t>
            </a:r>
            <a:endParaRPr lang="hr-HR" sz="6000" dirty="0">
              <a:solidFill>
                <a:schemeClr val="bg1"/>
              </a:solidFill>
            </a:endParaRPr>
          </a:p>
        </p:txBody>
      </p:sp>
      <p:sp>
        <p:nvSpPr>
          <p:cNvPr id="6" name="Pravokutnik 5"/>
          <p:cNvSpPr/>
          <p:nvPr/>
        </p:nvSpPr>
        <p:spPr>
          <a:xfrm>
            <a:off x="7844179" y="2778818"/>
            <a:ext cx="1107996" cy="1200329"/>
          </a:xfrm>
          <a:prstGeom prst="rect">
            <a:avLst/>
          </a:prstGeom>
        </p:spPr>
        <p:txBody>
          <a:bodyPr wrap="none">
            <a:spAutoFit/>
          </a:bodyPr>
          <a:lstStyle/>
          <a:p>
            <a:r>
              <a:rPr lang="en" sz="7200" dirty="0">
                <a:solidFill>
                  <a:schemeClr val="bg1"/>
                </a:solidFill>
                <a:latin typeface="Raleway"/>
                <a:ea typeface="Raleway"/>
                <a:cs typeface="Raleway"/>
                <a:sym typeface="Raleway"/>
              </a:rPr>
              <a:t>🌏</a:t>
            </a:r>
            <a:endParaRPr lang="hr-HR" sz="7200" dirty="0">
              <a:solidFill>
                <a:schemeClr val="bg1"/>
              </a:solidFill>
            </a:endParaRPr>
          </a:p>
        </p:txBody>
      </p:sp>
      <p:grpSp>
        <p:nvGrpSpPr>
          <p:cNvPr id="44" name="Google Shape;752;p39"/>
          <p:cNvGrpSpPr/>
          <p:nvPr/>
        </p:nvGrpSpPr>
        <p:grpSpPr>
          <a:xfrm>
            <a:off x="5774733" y="1291793"/>
            <a:ext cx="702306" cy="831946"/>
            <a:chOff x="2635450" y="4321225"/>
            <a:chExt cx="368400" cy="466425"/>
          </a:xfrm>
          <a:solidFill>
            <a:schemeClr val="bg1"/>
          </a:solidFill>
        </p:grpSpPr>
        <p:sp>
          <p:nvSpPr>
            <p:cNvPr id="45" name="Google Shape;753;p39"/>
            <p:cNvSpPr/>
            <p:nvPr/>
          </p:nvSpPr>
          <p:spPr>
            <a:xfrm>
              <a:off x="2635450" y="4653050"/>
              <a:ext cx="368400" cy="134600"/>
            </a:xfrm>
            <a:custGeom>
              <a:avLst/>
              <a:gdLst/>
              <a:ahLst/>
              <a:cxnLst/>
              <a:rect l="l" t="t" r="r" b="b"/>
              <a:pathLst>
                <a:path w="14736" h="5384" fill="none" extrusionOk="0">
                  <a:moveTo>
                    <a:pt x="6723" y="1"/>
                  </a:moveTo>
                  <a:lnTo>
                    <a:pt x="6723" y="1"/>
                  </a:lnTo>
                  <a:lnTo>
                    <a:pt x="6187" y="49"/>
                  </a:lnTo>
                  <a:lnTo>
                    <a:pt x="5651" y="147"/>
                  </a:lnTo>
                  <a:lnTo>
                    <a:pt x="5140" y="269"/>
                  </a:lnTo>
                  <a:lnTo>
                    <a:pt x="4628" y="415"/>
                  </a:lnTo>
                  <a:lnTo>
                    <a:pt x="4141" y="610"/>
                  </a:lnTo>
                  <a:lnTo>
                    <a:pt x="3678" y="829"/>
                  </a:lnTo>
                  <a:lnTo>
                    <a:pt x="3216" y="1072"/>
                  </a:lnTo>
                  <a:lnTo>
                    <a:pt x="2777" y="1340"/>
                  </a:lnTo>
                  <a:lnTo>
                    <a:pt x="2363" y="1633"/>
                  </a:lnTo>
                  <a:lnTo>
                    <a:pt x="1949" y="1949"/>
                  </a:lnTo>
                  <a:lnTo>
                    <a:pt x="1584" y="2290"/>
                  </a:lnTo>
                  <a:lnTo>
                    <a:pt x="1219" y="2655"/>
                  </a:lnTo>
                  <a:lnTo>
                    <a:pt x="878" y="3045"/>
                  </a:lnTo>
                  <a:lnTo>
                    <a:pt x="561" y="3459"/>
                  </a:lnTo>
                  <a:lnTo>
                    <a:pt x="269" y="3873"/>
                  </a:lnTo>
                  <a:lnTo>
                    <a:pt x="1" y="4312"/>
                  </a:lnTo>
                  <a:lnTo>
                    <a:pt x="1" y="4312"/>
                  </a:lnTo>
                  <a:lnTo>
                    <a:pt x="293" y="4433"/>
                  </a:lnTo>
                  <a:lnTo>
                    <a:pt x="610" y="4555"/>
                  </a:lnTo>
                  <a:lnTo>
                    <a:pt x="1316" y="4750"/>
                  </a:lnTo>
                  <a:lnTo>
                    <a:pt x="2120" y="4945"/>
                  </a:lnTo>
                  <a:lnTo>
                    <a:pt x="3045" y="5091"/>
                  </a:lnTo>
                  <a:lnTo>
                    <a:pt x="4019" y="5213"/>
                  </a:lnTo>
                  <a:lnTo>
                    <a:pt x="5091" y="5310"/>
                  </a:lnTo>
                  <a:lnTo>
                    <a:pt x="6211" y="5359"/>
                  </a:lnTo>
                  <a:lnTo>
                    <a:pt x="7356" y="5383"/>
                  </a:lnTo>
                  <a:lnTo>
                    <a:pt x="7356" y="5383"/>
                  </a:lnTo>
                  <a:lnTo>
                    <a:pt x="8525" y="5359"/>
                  </a:lnTo>
                  <a:lnTo>
                    <a:pt x="9645" y="5310"/>
                  </a:lnTo>
                  <a:lnTo>
                    <a:pt x="10717" y="5213"/>
                  </a:lnTo>
                  <a:lnTo>
                    <a:pt x="11691" y="5091"/>
                  </a:lnTo>
                  <a:lnTo>
                    <a:pt x="12617" y="4945"/>
                  </a:lnTo>
                  <a:lnTo>
                    <a:pt x="13420" y="4750"/>
                  </a:lnTo>
                  <a:lnTo>
                    <a:pt x="14127" y="4555"/>
                  </a:lnTo>
                  <a:lnTo>
                    <a:pt x="14443" y="4433"/>
                  </a:lnTo>
                  <a:lnTo>
                    <a:pt x="14736" y="4312"/>
                  </a:lnTo>
                  <a:lnTo>
                    <a:pt x="14736" y="4312"/>
                  </a:lnTo>
                  <a:lnTo>
                    <a:pt x="14468" y="3873"/>
                  </a:lnTo>
                  <a:lnTo>
                    <a:pt x="14175" y="3459"/>
                  </a:lnTo>
                  <a:lnTo>
                    <a:pt x="13859" y="3045"/>
                  </a:lnTo>
                  <a:lnTo>
                    <a:pt x="13518" y="2655"/>
                  </a:lnTo>
                  <a:lnTo>
                    <a:pt x="13153" y="2290"/>
                  </a:lnTo>
                  <a:lnTo>
                    <a:pt x="12787" y="1949"/>
                  </a:lnTo>
                  <a:lnTo>
                    <a:pt x="12373" y="1633"/>
                  </a:lnTo>
                  <a:lnTo>
                    <a:pt x="11959" y="1340"/>
                  </a:lnTo>
                  <a:lnTo>
                    <a:pt x="11521" y="1072"/>
                  </a:lnTo>
                  <a:lnTo>
                    <a:pt x="11058" y="829"/>
                  </a:lnTo>
                  <a:lnTo>
                    <a:pt x="10595" y="610"/>
                  </a:lnTo>
                  <a:lnTo>
                    <a:pt x="10108" y="415"/>
                  </a:lnTo>
                  <a:lnTo>
                    <a:pt x="9597" y="269"/>
                  </a:lnTo>
                  <a:lnTo>
                    <a:pt x="9085" y="147"/>
                  </a:lnTo>
                  <a:lnTo>
                    <a:pt x="8549" y="49"/>
                  </a:lnTo>
                  <a:lnTo>
                    <a:pt x="8014" y="1"/>
                  </a:lnTo>
                </a:path>
              </a:pathLst>
            </a:custGeom>
            <a:grpFill/>
            <a:ln w="1217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bg1"/>
                </a:solidFill>
              </a:endParaRPr>
            </a:p>
          </p:txBody>
        </p:sp>
        <p:sp>
          <p:nvSpPr>
            <p:cNvPr id="46" name="Google Shape;754;p39"/>
            <p:cNvSpPr/>
            <p:nvPr/>
          </p:nvSpPr>
          <p:spPr>
            <a:xfrm>
              <a:off x="2819350" y="4321225"/>
              <a:ext cx="25" cy="347075"/>
            </a:xfrm>
            <a:custGeom>
              <a:avLst/>
              <a:gdLst/>
              <a:ahLst/>
              <a:cxnLst/>
              <a:rect l="l" t="t" r="r" b="b"/>
              <a:pathLst>
                <a:path w="1" h="13883" fill="none" extrusionOk="0">
                  <a:moveTo>
                    <a:pt x="0" y="13883"/>
                  </a:moveTo>
                  <a:lnTo>
                    <a:pt x="0" y="0"/>
                  </a:lnTo>
                </a:path>
              </a:pathLst>
            </a:custGeom>
            <a:grpFill/>
            <a:ln w="1217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bg1"/>
                </a:solidFill>
              </a:endParaRPr>
            </a:p>
          </p:txBody>
        </p:sp>
        <p:sp>
          <p:nvSpPr>
            <p:cNvPr id="47" name="Google Shape;755;p39"/>
            <p:cNvSpPr/>
            <p:nvPr/>
          </p:nvSpPr>
          <p:spPr>
            <a:xfrm>
              <a:off x="2835175" y="4328525"/>
              <a:ext cx="114475" cy="114500"/>
            </a:xfrm>
            <a:custGeom>
              <a:avLst/>
              <a:gdLst/>
              <a:ahLst/>
              <a:cxnLst/>
              <a:rect l="l" t="t" r="r" b="b"/>
              <a:pathLst>
                <a:path w="4579" h="4580" fill="none" extrusionOk="0">
                  <a:moveTo>
                    <a:pt x="707" y="4190"/>
                  </a:moveTo>
                  <a:lnTo>
                    <a:pt x="707" y="4190"/>
                  </a:lnTo>
                  <a:lnTo>
                    <a:pt x="853" y="4287"/>
                  </a:lnTo>
                  <a:lnTo>
                    <a:pt x="999" y="4384"/>
                  </a:lnTo>
                  <a:lnTo>
                    <a:pt x="1145" y="4458"/>
                  </a:lnTo>
                  <a:lnTo>
                    <a:pt x="1315" y="4506"/>
                  </a:lnTo>
                  <a:lnTo>
                    <a:pt x="1462" y="4555"/>
                  </a:lnTo>
                  <a:lnTo>
                    <a:pt x="1632" y="4579"/>
                  </a:lnTo>
                  <a:lnTo>
                    <a:pt x="1803" y="4579"/>
                  </a:lnTo>
                  <a:lnTo>
                    <a:pt x="1973" y="4579"/>
                  </a:lnTo>
                  <a:lnTo>
                    <a:pt x="2143" y="4579"/>
                  </a:lnTo>
                  <a:lnTo>
                    <a:pt x="2290" y="4531"/>
                  </a:lnTo>
                  <a:lnTo>
                    <a:pt x="2460" y="4506"/>
                  </a:lnTo>
                  <a:lnTo>
                    <a:pt x="2606" y="4433"/>
                  </a:lnTo>
                  <a:lnTo>
                    <a:pt x="2777" y="4360"/>
                  </a:lnTo>
                  <a:lnTo>
                    <a:pt x="2923" y="4263"/>
                  </a:lnTo>
                  <a:lnTo>
                    <a:pt x="3069" y="4165"/>
                  </a:lnTo>
                  <a:lnTo>
                    <a:pt x="3191" y="4043"/>
                  </a:lnTo>
                  <a:lnTo>
                    <a:pt x="3191" y="4043"/>
                  </a:lnTo>
                  <a:lnTo>
                    <a:pt x="3337" y="3873"/>
                  </a:lnTo>
                  <a:lnTo>
                    <a:pt x="3459" y="3678"/>
                  </a:lnTo>
                  <a:lnTo>
                    <a:pt x="3605" y="3410"/>
                  </a:lnTo>
                  <a:lnTo>
                    <a:pt x="3727" y="3142"/>
                  </a:lnTo>
                  <a:lnTo>
                    <a:pt x="3994" y="2485"/>
                  </a:lnTo>
                  <a:lnTo>
                    <a:pt x="4214" y="1827"/>
                  </a:lnTo>
                  <a:lnTo>
                    <a:pt x="4384" y="1170"/>
                  </a:lnTo>
                  <a:lnTo>
                    <a:pt x="4506" y="634"/>
                  </a:lnTo>
                  <a:lnTo>
                    <a:pt x="4579" y="220"/>
                  </a:lnTo>
                  <a:lnTo>
                    <a:pt x="4579" y="98"/>
                  </a:lnTo>
                  <a:lnTo>
                    <a:pt x="4555" y="25"/>
                  </a:lnTo>
                  <a:lnTo>
                    <a:pt x="4555" y="25"/>
                  </a:lnTo>
                  <a:lnTo>
                    <a:pt x="4482" y="1"/>
                  </a:lnTo>
                  <a:lnTo>
                    <a:pt x="4360" y="25"/>
                  </a:lnTo>
                  <a:lnTo>
                    <a:pt x="3970" y="74"/>
                  </a:lnTo>
                  <a:lnTo>
                    <a:pt x="3410" y="195"/>
                  </a:lnTo>
                  <a:lnTo>
                    <a:pt x="2752" y="390"/>
                  </a:lnTo>
                  <a:lnTo>
                    <a:pt x="2095" y="609"/>
                  </a:lnTo>
                  <a:lnTo>
                    <a:pt x="1462" y="853"/>
                  </a:lnTo>
                  <a:lnTo>
                    <a:pt x="1169" y="975"/>
                  </a:lnTo>
                  <a:lnTo>
                    <a:pt x="926" y="1121"/>
                  </a:lnTo>
                  <a:lnTo>
                    <a:pt x="707" y="1267"/>
                  </a:lnTo>
                  <a:lnTo>
                    <a:pt x="536" y="1389"/>
                  </a:lnTo>
                  <a:lnTo>
                    <a:pt x="536" y="1389"/>
                  </a:lnTo>
                  <a:lnTo>
                    <a:pt x="414" y="1535"/>
                  </a:lnTo>
                  <a:lnTo>
                    <a:pt x="317" y="1657"/>
                  </a:lnTo>
                  <a:lnTo>
                    <a:pt x="219" y="1803"/>
                  </a:lnTo>
                  <a:lnTo>
                    <a:pt x="146" y="1973"/>
                  </a:lnTo>
                  <a:lnTo>
                    <a:pt x="98" y="2119"/>
                  </a:lnTo>
                  <a:lnTo>
                    <a:pt x="49" y="2290"/>
                  </a:lnTo>
                  <a:lnTo>
                    <a:pt x="0" y="2460"/>
                  </a:lnTo>
                  <a:lnTo>
                    <a:pt x="0" y="2607"/>
                  </a:lnTo>
                  <a:lnTo>
                    <a:pt x="0" y="2777"/>
                  </a:lnTo>
                  <a:lnTo>
                    <a:pt x="0" y="2948"/>
                  </a:lnTo>
                  <a:lnTo>
                    <a:pt x="25" y="3118"/>
                  </a:lnTo>
                  <a:lnTo>
                    <a:pt x="73" y="3264"/>
                  </a:lnTo>
                  <a:lnTo>
                    <a:pt x="146" y="3435"/>
                  </a:lnTo>
                  <a:lnTo>
                    <a:pt x="195" y="3581"/>
                  </a:lnTo>
                  <a:lnTo>
                    <a:pt x="293" y="3727"/>
                  </a:lnTo>
                  <a:lnTo>
                    <a:pt x="390" y="3873"/>
                  </a:lnTo>
                  <a:lnTo>
                    <a:pt x="707" y="4190"/>
                  </a:lnTo>
                  <a:close/>
                </a:path>
              </a:pathLst>
            </a:custGeom>
            <a:grpFill/>
            <a:ln w="1217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bg1"/>
                </a:solidFill>
              </a:endParaRPr>
            </a:p>
          </p:txBody>
        </p:sp>
        <p:sp>
          <p:nvSpPr>
            <p:cNvPr id="48" name="Google Shape;756;p39"/>
            <p:cNvSpPr/>
            <p:nvPr/>
          </p:nvSpPr>
          <p:spPr>
            <a:xfrm>
              <a:off x="2850400" y="4372975"/>
              <a:ext cx="54825" cy="54825"/>
            </a:xfrm>
            <a:custGeom>
              <a:avLst/>
              <a:gdLst/>
              <a:ahLst/>
              <a:cxnLst/>
              <a:rect l="l" t="t" r="r" b="b"/>
              <a:pathLst>
                <a:path w="2193" h="2193" fill="none" extrusionOk="0">
                  <a:moveTo>
                    <a:pt x="2192" y="0"/>
                  </a:moveTo>
                  <a:lnTo>
                    <a:pt x="0" y="2192"/>
                  </a:lnTo>
                </a:path>
              </a:pathLst>
            </a:custGeom>
            <a:grpFill/>
            <a:ln w="1217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bg1"/>
                </a:solidFill>
              </a:endParaRPr>
            </a:p>
          </p:txBody>
        </p:sp>
        <p:sp>
          <p:nvSpPr>
            <p:cNvPr id="49" name="Google Shape;757;p39"/>
            <p:cNvSpPr/>
            <p:nvPr/>
          </p:nvSpPr>
          <p:spPr>
            <a:xfrm>
              <a:off x="2646425" y="4429600"/>
              <a:ext cx="156500" cy="156500"/>
            </a:xfrm>
            <a:custGeom>
              <a:avLst/>
              <a:gdLst/>
              <a:ahLst/>
              <a:cxnLst/>
              <a:rect l="l" t="t" r="r" b="b"/>
              <a:pathLst>
                <a:path w="6260" h="6260" fill="none" extrusionOk="0">
                  <a:moveTo>
                    <a:pt x="5675" y="5334"/>
                  </a:moveTo>
                  <a:lnTo>
                    <a:pt x="5675" y="5334"/>
                  </a:lnTo>
                  <a:lnTo>
                    <a:pt x="5821" y="5139"/>
                  </a:lnTo>
                  <a:lnTo>
                    <a:pt x="5943" y="4945"/>
                  </a:lnTo>
                  <a:lnTo>
                    <a:pt x="6040" y="4725"/>
                  </a:lnTo>
                  <a:lnTo>
                    <a:pt x="6138" y="4506"/>
                  </a:lnTo>
                  <a:lnTo>
                    <a:pt x="6186" y="4287"/>
                  </a:lnTo>
                  <a:lnTo>
                    <a:pt x="6235" y="4043"/>
                  </a:lnTo>
                  <a:lnTo>
                    <a:pt x="6259" y="3824"/>
                  </a:lnTo>
                  <a:lnTo>
                    <a:pt x="6259" y="3581"/>
                  </a:lnTo>
                  <a:lnTo>
                    <a:pt x="6235" y="3361"/>
                  </a:lnTo>
                  <a:lnTo>
                    <a:pt x="6186" y="3118"/>
                  </a:lnTo>
                  <a:lnTo>
                    <a:pt x="6138" y="2899"/>
                  </a:lnTo>
                  <a:lnTo>
                    <a:pt x="6040" y="2680"/>
                  </a:lnTo>
                  <a:lnTo>
                    <a:pt x="5943" y="2460"/>
                  </a:lnTo>
                  <a:lnTo>
                    <a:pt x="5821" y="2266"/>
                  </a:lnTo>
                  <a:lnTo>
                    <a:pt x="5675" y="2071"/>
                  </a:lnTo>
                  <a:lnTo>
                    <a:pt x="5504" y="1900"/>
                  </a:lnTo>
                  <a:lnTo>
                    <a:pt x="5504" y="1900"/>
                  </a:lnTo>
                  <a:lnTo>
                    <a:pt x="5285" y="1705"/>
                  </a:lnTo>
                  <a:lnTo>
                    <a:pt x="4993" y="1510"/>
                  </a:lnTo>
                  <a:lnTo>
                    <a:pt x="4652" y="1316"/>
                  </a:lnTo>
                  <a:lnTo>
                    <a:pt x="4262" y="1145"/>
                  </a:lnTo>
                  <a:lnTo>
                    <a:pt x="3848" y="975"/>
                  </a:lnTo>
                  <a:lnTo>
                    <a:pt x="3410" y="804"/>
                  </a:lnTo>
                  <a:lnTo>
                    <a:pt x="2484" y="488"/>
                  </a:lnTo>
                  <a:lnTo>
                    <a:pt x="1608" y="244"/>
                  </a:lnTo>
                  <a:lnTo>
                    <a:pt x="853" y="74"/>
                  </a:lnTo>
                  <a:lnTo>
                    <a:pt x="536" y="25"/>
                  </a:lnTo>
                  <a:lnTo>
                    <a:pt x="292" y="0"/>
                  </a:lnTo>
                  <a:lnTo>
                    <a:pt x="122" y="0"/>
                  </a:lnTo>
                  <a:lnTo>
                    <a:pt x="25" y="25"/>
                  </a:lnTo>
                  <a:lnTo>
                    <a:pt x="25" y="25"/>
                  </a:lnTo>
                  <a:lnTo>
                    <a:pt x="0" y="122"/>
                  </a:lnTo>
                  <a:lnTo>
                    <a:pt x="0" y="293"/>
                  </a:lnTo>
                  <a:lnTo>
                    <a:pt x="25" y="536"/>
                  </a:lnTo>
                  <a:lnTo>
                    <a:pt x="73" y="853"/>
                  </a:lnTo>
                  <a:lnTo>
                    <a:pt x="244" y="1608"/>
                  </a:lnTo>
                  <a:lnTo>
                    <a:pt x="487" y="2485"/>
                  </a:lnTo>
                  <a:lnTo>
                    <a:pt x="804" y="3410"/>
                  </a:lnTo>
                  <a:lnTo>
                    <a:pt x="974" y="3849"/>
                  </a:lnTo>
                  <a:lnTo>
                    <a:pt x="1145" y="4263"/>
                  </a:lnTo>
                  <a:lnTo>
                    <a:pt x="1315" y="4652"/>
                  </a:lnTo>
                  <a:lnTo>
                    <a:pt x="1510" y="4993"/>
                  </a:lnTo>
                  <a:lnTo>
                    <a:pt x="1705" y="5286"/>
                  </a:lnTo>
                  <a:lnTo>
                    <a:pt x="1900" y="5505"/>
                  </a:lnTo>
                  <a:lnTo>
                    <a:pt x="1900" y="5505"/>
                  </a:lnTo>
                  <a:lnTo>
                    <a:pt x="2070" y="5675"/>
                  </a:lnTo>
                  <a:lnTo>
                    <a:pt x="2265" y="5821"/>
                  </a:lnTo>
                  <a:lnTo>
                    <a:pt x="2460" y="5943"/>
                  </a:lnTo>
                  <a:lnTo>
                    <a:pt x="2679" y="6041"/>
                  </a:lnTo>
                  <a:lnTo>
                    <a:pt x="2898" y="6138"/>
                  </a:lnTo>
                  <a:lnTo>
                    <a:pt x="3118" y="6187"/>
                  </a:lnTo>
                  <a:lnTo>
                    <a:pt x="3361" y="6235"/>
                  </a:lnTo>
                  <a:lnTo>
                    <a:pt x="3580" y="6260"/>
                  </a:lnTo>
                  <a:lnTo>
                    <a:pt x="3824" y="6260"/>
                  </a:lnTo>
                  <a:lnTo>
                    <a:pt x="4043" y="6235"/>
                  </a:lnTo>
                  <a:lnTo>
                    <a:pt x="4287" y="6187"/>
                  </a:lnTo>
                  <a:lnTo>
                    <a:pt x="4506" y="6138"/>
                  </a:lnTo>
                  <a:lnTo>
                    <a:pt x="4725" y="6041"/>
                  </a:lnTo>
                  <a:lnTo>
                    <a:pt x="4944" y="5943"/>
                  </a:lnTo>
                  <a:lnTo>
                    <a:pt x="5139" y="5821"/>
                  </a:lnTo>
                  <a:lnTo>
                    <a:pt x="5334" y="5675"/>
                  </a:lnTo>
                  <a:lnTo>
                    <a:pt x="5675" y="5334"/>
                  </a:lnTo>
                  <a:close/>
                </a:path>
              </a:pathLst>
            </a:custGeom>
            <a:grpFill/>
            <a:ln w="1217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bg1"/>
                </a:solidFill>
              </a:endParaRPr>
            </a:p>
          </p:txBody>
        </p:sp>
        <p:sp>
          <p:nvSpPr>
            <p:cNvPr id="50" name="Google Shape;758;p39"/>
            <p:cNvSpPr/>
            <p:nvPr/>
          </p:nvSpPr>
          <p:spPr>
            <a:xfrm>
              <a:off x="2696350" y="4479525"/>
              <a:ext cx="87100" cy="87100"/>
            </a:xfrm>
            <a:custGeom>
              <a:avLst/>
              <a:gdLst/>
              <a:ahLst/>
              <a:cxnLst/>
              <a:rect l="l" t="t" r="r" b="b"/>
              <a:pathLst>
                <a:path w="3484" h="3484" fill="none" extrusionOk="0">
                  <a:moveTo>
                    <a:pt x="0" y="1"/>
                  </a:moveTo>
                  <a:lnTo>
                    <a:pt x="3483" y="3483"/>
                  </a:lnTo>
                </a:path>
              </a:pathLst>
            </a:custGeom>
            <a:grpFill/>
            <a:ln w="1217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bg1"/>
                </a:solidFill>
              </a:endParaRPr>
            </a:p>
          </p:txBody>
        </p:sp>
      </p:grpSp>
      <p:grpSp>
        <p:nvGrpSpPr>
          <p:cNvPr id="51" name="Google Shape;744;p39"/>
          <p:cNvGrpSpPr/>
          <p:nvPr/>
        </p:nvGrpSpPr>
        <p:grpSpPr>
          <a:xfrm>
            <a:off x="8143733" y="3957572"/>
            <a:ext cx="568170" cy="802381"/>
            <a:chOff x="1988225" y="4286525"/>
            <a:chExt cx="305075" cy="493200"/>
          </a:xfrm>
        </p:grpSpPr>
        <p:sp>
          <p:nvSpPr>
            <p:cNvPr id="52" name="Google Shape;745;p39"/>
            <p:cNvSpPr/>
            <p:nvPr/>
          </p:nvSpPr>
          <p:spPr>
            <a:xfrm>
              <a:off x="2178800" y="4519725"/>
              <a:ext cx="114500" cy="114475"/>
            </a:xfrm>
            <a:custGeom>
              <a:avLst/>
              <a:gdLst/>
              <a:ahLst/>
              <a:cxnLst/>
              <a:rect l="l" t="t" r="r" b="b"/>
              <a:pathLst>
                <a:path w="4580" h="4579" fill="none" extrusionOk="0">
                  <a:moveTo>
                    <a:pt x="731" y="4189"/>
                  </a:moveTo>
                  <a:lnTo>
                    <a:pt x="731" y="4189"/>
                  </a:lnTo>
                  <a:lnTo>
                    <a:pt x="853" y="4286"/>
                  </a:lnTo>
                  <a:lnTo>
                    <a:pt x="999" y="4384"/>
                  </a:lnTo>
                  <a:lnTo>
                    <a:pt x="1170" y="4457"/>
                  </a:lnTo>
                  <a:lnTo>
                    <a:pt x="1316" y="4506"/>
                  </a:lnTo>
                  <a:lnTo>
                    <a:pt x="1486" y="4554"/>
                  </a:lnTo>
                  <a:lnTo>
                    <a:pt x="1657" y="4579"/>
                  </a:lnTo>
                  <a:lnTo>
                    <a:pt x="1827" y="4579"/>
                  </a:lnTo>
                  <a:lnTo>
                    <a:pt x="1973" y="4579"/>
                  </a:lnTo>
                  <a:lnTo>
                    <a:pt x="2144" y="4579"/>
                  </a:lnTo>
                  <a:lnTo>
                    <a:pt x="2314" y="4530"/>
                  </a:lnTo>
                  <a:lnTo>
                    <a:pt x="2485" y="4481"/>
                  </a:lnTo>
                  <a:lnTo>
                    <a:pt x="2631" y="4433"/>
                  </a:lnTo>
                  <a:lnTo>
                    <a:pt x="2777" y="4360"/>
                  </a:lnTo>
                  <a:lnTo>
                    <a:pt x="2923" y="4262"/>
                  </a:lnTo>
                  <a:lnTo>
                    <a:pt x="3069" y="4165"/>
                  </a:lnTo>
                  <a:lnTo>
                    <a:pt x="3191" y="4043"/>
                  </a:lnTo>
                  <a:lnTo>
                    <a:pt x="3191" y="4043"/>
                  </a:lnTo>
                  <a:lnTo>
                    <a:pt x="3337" y="3872"/>
                  </a:lnTo>
                  <a:lnTo>
                    <a:pt x="3483" y="3653"/>
                  </a:lnTo>
                  <a:lnTo>
                    <a:pt x="3605" y="3410"/>
                  </a:lnTo>
                  <a:lnTo>
                    <a:pt x="3751" y="3117"/>
                  </a:lnTo>
                  <a:lnTo>
                    <a:pt x="3995" y="2484"/>
                  </a:lnTo>
                  <a:lnTo>
                    <a:pt x="4214" y="1827"/>
                  </a:lnTo>
                  <a:lnTo>
                    <a:pt x="4409" y="1169"/>
                  </a:lnTo>
                  <a:lnTo>
                    <a:pt x="4531" y="609"/>
                  </a:lnTo>
                  <a:lnTo>
                    <a:pt x="4579" y="219"/>
                  </a:lnTo>
                  <a:lnTo>
                    <a:pt x="4579" y="97"/>
                  </a:lnTo>
                  <a:lnTo>
                    <a:pt x="4579" y="24"/>
                  </a:lnTo>
                  <a:lnTo>
                    <a:pt x="4579" y="24"/>
                  </a:lnTo>
                  <a:lnTo>
                    <a:pt x="4506" y="0"/>
                  </a:lnTo>
                  <a:lnTo>
                    <a:pt x="4385" y="0"/>
                  </a:lnTo>
                  <a:lnTo>
                    <a:pt x="3970" y="73"/>
                  </a:lnTo>
                  <a:lnTo>
                    <a:pt x="3410" y="195"/>
                  </a:lnTo>
                  <a:lnTo>
                    <a:pt x="2777" y="365"/>
                  </a:lnTo>
                  <a:lnTo>
                    <a:pt x="2095" y="609"/>
                  </a:lnTo>
                  <a:lnTo>
                    <a:pt x="1462" y="852"/>
                  </a:lnTo>
                  <a:lnTo>
                    <a:pt x="1194" y="974"/>
                  </a:lnTo>
                  <a:lnTo>
                    <a:pt x="926" y="1120"/>
                  </a:lnTo>
                  <a:lnTo>
                    <a:pt x="707" y="1266"/>
                  </a:lnTo>
                  <a:lnTo>
                    <a:pt x="561" y="1388"/>
                  </a:lnTo>
                  <a:lnTo>
                    <a:pt x="561" y="1388"/>
                  </a:lnTo>
                  <a:lnTo>
                    <a:pt x="439" y="1534"/>
                  </a:lnTo>
                  <a:lnTo>
                    <a:pt x="342" y="1656"/>
                  </a:lnTo>
                  <a:lnTo>
                    <a:pt x="244" y="1802"/>
                  </a:lnTo>
                  <a:lnTo>
                    <a:pt x="171" y="1973"/>
                  </a:lnTo>
                  <a:lnTo>
                    <a:pt x="98" y="2119"/>
                  </a:lnTo>
                  <a:lnTo>
                    <a:pt x="49" y="2289"/>
                  </a:lnTo>
                  <a:lnTo>
                    <a:pt x="25" y="2436"/>
                  </a:lnTo>
                  <a:lnTo>
                    <a:pt x="1" y="2606"/>
                  </a:lnTo>
                  <a:lnTo>
                    <a:pt x="1" y="2776"/>
                  </a:lnTo>
                  <a:lnTo>
                    <a:pt x="25" y="2947"/>
                  </a:lnTo>
                  <a:lnTo>
                    <a:pt x="49" y="3117"/>
                  </a:lnTo>
                  <a:lnTo>
                    <a:pt x="98" y="3264"/>
                  </a:lnTo>
                  <a:lnTo>
                    <a:pt x="147" y="3434"/>
                  </a:lnTo>
                  <a:lnTo>
                    <a:pt x="220" y="3580"/>
                  </a:lnTo>
                  <a:lnTo>
                    <a:pt x="317" y="3726"/>
                  </a:lnTo>
                  <a:lnTo>
                    <a:pt x="415" y="3872"/>
                  </a:lnTo>
                  <a:lnTo>
                    <a:pt x="731" y="4189"/>
                  </a:lnTo>
                  <a:close/>
                </a:path>
              </a:pathLst>
            </a:custGeom>
            <a:noFill/>
            <a:ln w="1217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746;p39"/>
            <p:cNvSpPr/>
            <p:nvPr/>
          </p:nvSpPr>
          <p:spPr>
            <a:xfrm>
              <a:off x="1988225" y="4539200"/>
              <a:ext cx="156500" cy="156500"/>
            </a:xfrm>
            <a:custGeom>
              <a:avLst/>
              <a:gdLst/>
              <a:ahLst/>
              <a:cxnLst/>
              <a:rect l="l" t="t" r="r" b="b"/>
              <a:pathLst>
                <a:path w="6260" h="6260" fill="none" extrusionOk="0">
                  <a:moveTo>
                    <a:pt x="5675" y="5334"/>
                  </a:moveTo>
                  <a:lnTo>
                    <a:pt x="5675" y="5334"/>
                  </a:lnTo>
                  <a:lnTo>
                    <a:pt x="5821" y="5139"/>
                  </a:lnTo>
                  <a:lnTo>
                    <a:pt x="5943" y="4944"/>
                  </a:lnTo>
                  <a:lnTo>
                    <a:pt x="6041" y="4725"/>
                  </a:lnTo>
                  <a:lnTo>
                    <a:pt x="6138" y="4506"/>
                  </a:lnTo>
                  <a:lnTo>
                    <a:pt x="6187" y="4287"/>
                  </a:lnTo>
                  <a:lnTo>
                    <a:pt x="6235" y="4043"/>
                  </a:lnTo>
                  <a:lnTo>
                    <a:pt x="6260" y="3824"/>
                  </a:lnTo>
                  <a:lnTo>
                    <a:pt x="6260" y="3581"/>
                  </a:lnTo>
                  <a:lnTo>
                    <a:pt x="6235" y="3361"/>
                  </a:lnTo>
                  <a:lnTo>
                    <a:pt x="6187" y="3118"/>
                  </a:lnTo>
                  <a:lnTo>
                    <a:pt x="6138" y="2899"/>
                  </a:lnTo>
                  <a:lnTo>
                    <a:pt x="6041" y="2679"/>
                  </a:lnTo>
                  <a:lnTo>
                    <a:pt x="5943" y="2460"/>
                  </a:lnTo>
                  <a:lnTo>
                    <a:pt x="5821" y="2265"/>
                  </a:lnTo>
                  <a:lnTo>
                    <a:pt x="5675" y="2071"/>
                  </a:lnTo>
                  <a:lnTo>
                    <a:pt x="5505" y="1900"/>
                  </a:lnTo>
                  <a:lnTo>
                    <a:pt x="5505" y="1900"/>
                  </a:lnTo>
                  <a:lnTo>
                    <a:pt x="5286" y="1705"/>
                  </a:lnTo>
                  <a:lnTo>
                    <a:pt x="4993" y="1510"/>
                  </a:lnTo>
                  <a:lnTo>
                    <a:pt x="4652" y="1316"/>
                  </a:lnTo>
                  <a:lnTo>
                    <a:pt x="4263" y="1145"/>
                  </a:lnTo>
                  <a:lnTo>
                    <a:pt x="3849" y="975"/>
                  </a:lnTo>
                  <a:lnTo>
                    <a:pt x="3410" y="804"/>
                  </a:lnTo>
                  <a:lnTo>
                    <a:pt x="2485" y="487"/>
                  </a:lnTo>
                  <a:lnTo>
                    <a:pt x="1608" y="244"/>
                  </a:lnTo>
                  <a:lnTo>
                    <a:pt x="853" y="73"/>
                  </a:lnTo>
                  <a:lnTo>
                    <a:pt x="536" y="25"/>
                  </a:lnTo>
                  <a:lnTo>
                    <a:pt x="293" y="0"/>
                  </a:lnTo>
                  <a:lnTo>
                    <a:pt x="122" y="0"/>
                  </a:lnTo>
                  <a:lnTo>
                    <a:pt x="25" y="25"/>
                  </a:lnTo>
                  <a:lnTo>
                    <a:pt x="25" y="25"/>
                  </a:lnTo>
                  <a:lnTo>
                    <a:pt x="1" y="122"/>
                  </a:lnTo>
                  <a:lnTo>
                    <a:pt x="1" y="293"/>
                  </a:lnTo>
                  <a:lnTo>
                    <a:pt x="25" y="536"/>
                  </a:lnTo>
                  <a:lnTo>
                    <a:pt x="74" y="853"/>
                  </a:lnTo>
                  <a:lnTo>
                    <a:pt x="244" y="1608"/>
                  </a:lnTo>
                  <a:lnTo>
                    <a:pt x="488" y="2485"/>
                  </a:lnTo>
                  <a:lnTo>
                    <a:pt x="804" y="3410"/>
                  </a:lnTo>
                  <a:lnTo>
                    <a:pt x="975" y="3848"/>
                  </a:lnTo>
                  <a:lnTo>
                    <a:pt x="1145" y="4262"/>
                  </a:lnTo>
                  <a:lnTo>
                    <a:pt x="1316" y="4652"/>
                  </a:lnTo>
                  <a:lnTo>
                    <a:pt x="1511" y="4993"/>
                  </a:lnTo>
                  <a:lnTo>
                    <a:pt x="1705" y="5285"/>
                  </a:lnTo>
                  <a:lnTo>
                    <a:pt x="1900" y="5505"/>
                  </a:lnTo>
                  <a:lnTo>
                    <a:pt x="1900" y="5505"/>
                  </a:lnTo>
                  <a:lnTo>
                    <a:pt x="2071" y="5675"/>
                  </a:lnTo>
                  <a:lnTo>
                    <a:pt x="2266" y="5821"/>
                  </a:lnTo>
                  <a:lnTo>
                    <a:pt x="2460" y="5943"/>
                  </a:lnTo>
                  <a:lnTo>
                    <a:pt x="2680" y="6040"/>
                  </a:lnTo>
                  <a:lnTo>
                    <a:pt x="2899" y="6138"/>
                  </a:lnTo>
                  <a:lnTo>
                    <a:pt x="3118" y="6187"/>
                  </a:lnTo>
                  <a:lnTo>
                    <a:pt x="3362" y="6235"/>
                  </a:lnTo>
                  <a:lnTo>
                    <a:pt x="3581" y="6260"/>
                  </a:lnTo>
                  <a:lnTo>
                    <a:pt x="3824" y="6260"/>
                  </a:lnTo>
                  <a:lnTo>
                    <a:pt x="4043" y="6235"/>
                  </a:lnTo>
                  <a:lnTo>
                    <a:pt x="4287" y="6187"/>
                  </a:lnTo>
                  <a:lnTo>
                    <a:pt x="4506" y="6138"/>
                  </a:lnTo>
                  <a:lnTo>
                    <a:pt x="4725" y="6040"/>
                  </a:lnTo>
                  <a:lnTo>
                    <a:pt x="4945" y="5943"/>
                  </a:lnTo>
                  <a:lnTo>
                    <a:pt x="5139" y="5821"/>
                  </a:lnTo>
                  <a:lnTo>
                    <a:pt x="5334" y="5675"/>
                  </a:lnTo>
                  <a:lnTo>
                    <a:pt x="5675" y="5334"/>
                  </a:lnTo>
                  <a:close/>
                </a:path>
              </a:pathLst>
            </a:custGeom>
            <a:noFill/>
            <a:ln w="1217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747;p39"/>
            <p:cNvSpPr/>
            <p:nvPr/>
          </p:nvSpPr>
          <p:spPr>
            <a:xfrm>
              <a:off x="2042425" y="4286525"/>
              <a:ext cx="239300" cy="236250"/>
            </a:xfrm>
            <a:custGeom>
              <a:avLst/>
              <a:gdLst/>
              <a:ahLst/>
              <a:cxnLst/>
              <a:rect l="l" t="t" r="r" b="b"/>
              <a:pathLst>
                <a:path w="9572" h="9450" fill="none" extrusionOk="0">
                  <a:moveTo>
                    <a:pt x="5358" y="9450"/>
                  </a:moveTo>
                  <a:lnTo>
                    <a:pt x="5358" y="9450"/>
                  </a:lnTo>
                  <a:lnTo>
                    <a:pt x="5650" y="9328"/>
                  </a:lnTo>
                  <a:lnTo>
                    <a:pt x="5918" y="9133"/>
                  </a:lnTo>
                  <a:lnTo>
                    <a:pt x="6162" y="8914"/>
                  </a:lnTo>
                  <a:lnTo>
                    <a:pt x="6381" y="8646"/>
                  </a:lnTo>
                  <a:lnTo>
                    <a:pt x="6381" y="8646"/>
                  </a:lnTo>
                  <a:lnTo>
                    <a:pt x="6649" y="8670"/>
                  </a:lnTo>
                  <a:lnTo>
                    <a:pt x="6917" y="8670"/>
                  </a:lnTo>
                  <a:lnTo>
                    <a:pt x="7160" y="8646"/>
                  </a:lnTo>
                  <a:lnTo>
                    <a:pt x="7404" y="8597"/>
                  </a:lnTo>
                  <a:lnTo>
                    <a:pt x="7623" y="8524"/>
                  </a:lnTo>
                  <a:lnTo>
                    <a:pt x="7818" y="8427"/>
                  </a:lnTo>
                  <a:lnTo>
                    <a:pt x="7989" y="8305"/>
                  </a:lnTo>
                  <a:lnTo>
                    <a:pt x="8159" y="8159"/>
                  </a:lnTo>
                  <a:lnTo>
                    <a:pt x="8305" y="7989"/>
                  </a:lnTo>
                  <a:lnTo>
                    <a:pt x="8427" y="7794"/>
                  </a:lnTo>
                  <a:lnTo>
                    <a:pt x="8524" y="7599"/>
                  </a:lnTo>
                  <a:lnTo>
                    <a:pt x="8597" y="7380"/>
                  </a:lnTo>
                  <a:lnTo>
                    <a:pt x="8670" y="7160"/>
                  </a:lnTo>
                  <a:lnTo>
                    <a:pt x="8695" y="6917"/>
                  </a:lnTo>
                  <a:lnTo>
                    <a:pt x="8695" y="6649"/>
                  </a:lnTo>
                  <a:lnTo>
                    <a:pt x="8670" y="6381"/>
                  </a:lnTo>
                  <a:lnTo>
                    <a:pt x="8670" y="6381"/>
                  </a:lnTo>
                  <a:lnTo>
                    <a:pt x="8865" y="6211"/>
                  </a:lnTo>
                  <a:lnTo>
                    <a:pt x="9060" y="6016"/>
                  </a:lnTo>
                  <a:lnTo>
                    <a:pt x="9206" y="5821"/>
                  </a:lnTo>
                  <a:lnTo>
                    <a:pt x="9328" y="5626"/>
                  </a:lnTo>
                  <a:lnTo>
                    <a:pt x="9425" y="5407"/>
                  </a:lnTo>
                  <a:lnTo>
                    <a:pt x="9499" y="5212"/>
                  </a:lnTo>
                  <a:lnTo>
                    <a:pt x="9547" y="4993"/>
                  </a:lnTo>
                  <a:lnTo>
                    <a:pt x="9572" y="4774"/>
                  </a:lnTo>
                  <a:lnTo>
                    <a:pt x="9547" y="4554"/>
                  </a:lnTo>
                  <a:lnTo>
                    <a:pt x="9499" y="4335"/>
                  </a:lnTo>
                  <a:lnTo>
                    <a:pt x="9425" y="4116"/>
                  </a:lnTo>
                  <a:lnTo>
                    <a:pt x="9328" y="3921"/>
                  </a:lnTo>
                  <a:lnTo>
                    <a:pt x="9206" y="3702"/>
                  </a:lnTo>
                  <a:lnTo>
                    <a:pt x="9060" y="3507"/>
                  </a:lnTo>
                  <a:lnTo>
                    <a:pt x="8865" y="3337"/>
                  </a:lnTo>
                  <a:lnTo>
                    <a:pt x="8670" y="3166"/>
                  </a:lnTo>
                  <a:lnTo>
                    <a:pt x="8670" y="3166"/>
                  </a:lnTo>
                  <a:lnTo>
                    <a:pt x="8695" y="2898"/>
                  </a:lnTo>
                  <a:lnTo>
                    <a:pt x="8695" y="2630"/>
                  </a:lnTo>
                  <a:lnTo>
                    <a:pt x="8670" y="2387"/>
                  </a:lnTo>
                  <a:lnTo>
                    <a:pt x="8597" y="2143"/>
                  </a:lnTo>
                  <a:lnTo>
                    <a:pt x="8524" y="1924"/>
                  </a:lnTo>
                  <a:lnTo>
                    <a:pt x="8427" y="1729"/>
                  </a:lnTo>
                  <a:lnTo>
                    <a:pt x="8305" y="1559"/>
                  </a:lnTo>
                  <a:lnTo>
                    <a:pt x="8159" y="1388"/>
                  </a:lnTo>
                  <a:lnTo>
                    <a:pt x="7989" y="1242"/>
                  </a:lnTo>
                  <a:lnTo>
                    <a:pt x="7818" y="1120"/>
                  </a:lnTo>
                  <a:lnTo>
                    <a:pt x="7623" y="1023"/>
                  </a:lnTo>
                  <a:lnTo>
                    <a:pt x="7404" y="950"/>
                  </a:lnTo>
                  <a:lnTo>
                    <a:pt x="7160" y="901"/>
                  </a:lnTo>
                  <a:lnTo>
                    <a:pt x="6917" y="853"/>
                  </a:lnTo>
                  <a:lnTo>
                    <a:pt x="6649" y="853"/>
                  </a:lnTo>
                  <a:lnTo>
                    <a:pt x="6381" y="901"/>
                  </a:lnTo>
                  <a:lnTo>
                    <a:pt x="6381" y="901"/>
                  </a:lnTo>
                  <a:lnTo>
                    <a:pt x="6211" y="682"/>
                  </a:lnTo>
                  <a:lnTo>
                    <a:pt x="6040" y="487"/>
                  </a:lnTo>
                  <a:lnTo>
                    <a:pt x="5845" y="341"/>
                  </a:lnTo>
                  <a:lnTo>
                    <a:pt x="5626" y="219"/>
                  </a:lnTo>
                  <a:lnTo>
                    <a:pt x="5431" y="122"/>
                  </a:lnTo>
                  <a:lnTo>
                    <a:pt x="5212" y="49"/>
                  </a:lnTo>
                  <a:lnTo>
                    <a:pt x="4993" y="0"/>
                  </a:lnTo>
                  <a:lnTo>
                    <a:pt x="4774" y="0"/>
                  </a:lnTo>
                  <a:lnTo>
                    <a:pt x="4555" y="0"/>
                  </a:lnTo>
                  <a:lnTo>
                    <a:pt x="4335" y="49"/>
                  </a:lnTo>
                  <a:lnTo>
                    <a:pt x="4140" y="122"/>
                  </a:lnTo>
                  <a:lnTo>
                    <a:pt x="3921" y="219"/>
                  </a:lnTo>
                  <a:lnTo>
                    <a:pt x="3726" y="341"/>
                  </a:lnTo>
                  <a:lnTo>
                    <a:pt x="3532" y="487"/>
                  </a:lnTo>
                  <a:lnTo>
                    <a:pt x="3337" y="682"/>
                  </a:lnTo>
                  <a:lnTo>
                    <a:pt x="3166" y="901"/>
                  </a:lnTo>
                  <a:lnTo>
                    <a:pt x="3166" y="901"/>
                  </a:lnTo>
                  <a:lnTo>
                    <a:pt x="2898" y="853"/>
                  </a:lnTo>
                  <a:lnTo>
                    <a:pt x="2655" y="853"/>
                  </a:lnTo>
                  <a:lnTo>
                    <a:pt x="2387" y="901"/>
                  </a:lnTo>
                  <a:lnTo>
                    <a:pt x="2168" y="950"/>
                  </a:lnTo>
                  <a:lnTo>
                    <a:pt x="1949" y="1023"/>
                  </a:lnTo>
                  <a:lnTo>
                    <a:pt x="1754" y="1120"/>
                  </a:lnTo>
                  <a:lnTo>
                    <a:pt x="1559" y="1242"/>
                  </a:lnTo>
                  <a:lnTo>
                    <a:pt x="1388" y="1388"/>
                  </a:lnTo>
                  <a:lnTo>
                    <a:pt x="1267" y="1559"/>
                  </a:lnTo>
                  <a:lnTo>
                    <a:pt x="1120" y="1729"/>
                  </a:lnTo>
                  <a:lnTo>
                    <a:pt x="1023" y="1924"/>
                  </a:lnTo>
                  <a:lnTo>
                    <a:pt x="950" y="2143"/>
                  </a:lnTo>
                  <a:lnTo>
                    <a:pt x="901" y="2387"/>
                  </a:lnTo>
                  <a:lnTo>
                    <a:pt x="877" y="2630"/>
                  </a:lnTo>
                  <a:lnTo>
                    <a:pt x="877" y="2898"/>
                  </a:lnTo>
                  <a:lnTo>
                    <a:pt x="901" y="3166"/>
                  </a:lnTo>
                  <a:lnTo>
                    <a:pt x="901" y="3166"/>
                  </a:lnTo>
                  <a:lnTo>
                    <a:pt x="682" y="3337"/>
                  </a:lnTo>
                  <a:lnTo>
                    <a:pt x="512" y="3507"/>
                  </a:lnTo>
                  <a:lnTo>
                    <a:pt x="341" y="3702"/>
                  </a:lnTo>
                  <a:lnTo>
                    <a:pt x="219" y="3921"/>
                  </a:lnTo>
                  <a:lnTo>
                    <a:pt x="122" y="4116"/>
                  </a:lnTo>
                  <a:lnTo>
                    <a:pt x="49" y="4335"/>
                  </a:lnTo>
                  <a:lnTo>
                    <a:pt x="24" y="4554"/>
                  </a:lnTo>
                  <a:lnTo>
                    <a:pt x="0" y="4774"/>
                  </a:lnTo>
                  <a:lnTo>
                    <a:pt x="24" y="4993"/>
                  </a:lnTo>
                  <a:lnTo>
                    <a:pt x="49" y="5212"/>
                  </a:lnTo>
                  <a:lnTo>
                    <a:pt x="122" y="5407"/>
                  </a:lnTo>
                  <a:lnTo>
                    <a:pt x="219" y="5626"/>
                  </a:lnTo>
                  <a:lnTo>
                    <a:pt x="341" y="5821"/>
                  </a:lnTo>
                  <a:lnTo>
                    <a:pt x="512" y="6016"/>
                  </a:lnTo>
                  <a:lnTo>
                    <a:pt x="682" y="6211"/>
                  </a:lnTo>
                  <a:lnTo>
                    <a:pt x="901" y="6381"/>
                  </a:lnTo>
                  <a:lnTo>
                    <a:pt x="901" y="6381"/>
                  </a:lnTo>
                  <a:lnTo>
                    <a:pt x="877" y="6649"/>
                  </a:lnTo>
                  <a:lnTo>
                    <a:pt x="877" y="6917"/>
                  </a:lnTo>
                  <a:lnTo>
                    <a:pt x="901" y="7160"/>
                  </a:lnTo>
                  <a:lnTo>
                    <a:pt x="950" y="7380"/>
                  </a:lnTo>
                  <a:lnTo>
                    <a:pt x="1023" y="7599"/>
                  </a:lnTo>
                  <a:lnTo>
                    <a:pt x="1120" y="7794"/>
                  </a:lnTo>
                  <a:lnTo>
                    <a:pt x="1267" y="7989"/>
                  </a:lnTo>
                  <a:lnTo>
                    <a:pt x="1388" y="8159"/>
                  </a:lnTo>
                  <a:lnTo>
                    <a:pt x="1559" y="8305"/>
                  </a:lnTo>
                  <a:lnTo>
                    <a:pt x="1754" y="8427"/>
                  </a:lnTo>
                  <a:lnTo>
                    <a:pt x="1949" y="8524"/>
                  </a:lnTo>
                  <a:lnTo>
                    <a:pt x="2168" y="8597"/>
                  </a:lnTo>
                  <a:lnTo>
                    <a:pt x="2387" y="8646"/>
                  </a:lnTo>
                  <a:lnTo>
                    <a:pt x="2655" y="8670"/>
                  </a:lnTo>
                  <a:lnTo>
                    <a:pt x="2898" y="8670"/>
                  </a:lnTo>
                  <a:lnTo>
                    <a:pt x="3166" y="8646"/>
                  </a:lnTo>
                  <a:lnTo>
                    <a:pt x="3166" y="8646"/>
                  </a:lnTo>
                  <a:lnTo>
                    <a:pt x="3410" y="8914"/>
                  </a:lnTo>
                  <a:lnTo>
                    <a:pt x="3653" y="9133"/>
                  </a:lnTo>
                  <a:lnTo>
                    <a:pt x="3921" y="9328"/>
                  </a:lnTo>
                  <a:lnTo>
                    <a:pt x="4189" y="9450"/>
                  </a:lnTo>
                </a:path>
              </a:pathLst>
            </a:custGeom>
            <a:noFill/>
            <a:ln w="1217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748;p39"/>
            <p:cNvSpPr/>
            <p:nvPr/>
          </p:nvSpPr>
          <p:spPr>
            <a:xfrm>
              <a:off x="2161750" y="4522750"/>
              <a:ext cx="25" cy="256975"/>
            </a:xfrm>
            <a:custGeom>
              <a:avLst/>
              <a:gdLst/>
              <a:ahLst/>
              <a:cxnLst/>
              <a:rect l="l" t="t" r="r" b="b"/>
              <a:pathLst>
                <a:path w="1" h="10279" fill="none" extrusionOk="0">
                  <a:moveTo>
                    <a:pt x="1" y="10279"/>
                  </a:moveTo>
                  <a:lnTo>
                    <a:pt x="1" y="1"/>
                  </a:lnTo>
                </a:path>
              </a:pathLst>
            </a:custGeom>
            <a:noFill/>
            <a:ln w="1217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749;p39"/>
            <p:cNvSpPr/>
            <p:nvPr/>
          </p:nvSpPr>
          <p:spPr>
            <a:xfrm>
              <a:off x="2133750" y="4377850"/>
              <a:ext cx="56050" cy="56025"/>
            </a:xfrm>
            <a:custGeom>
              <a:avLst/>
              <a:gdLst/>
              <a:ahLst/>
              <a:cxnLst/>
              <a:rect l="l" t="t" r="r" b="b"/>
              <a:pathLst>
                <a:path w="2242" h="2241" fill="none" extrusionOk="0">
                  <a:moveTo>
                    <a:pt x="1121" y="2241"/>
                  </a:moveTo>
                  <a:lnTo>
                    <a:pt x="1121" y="2241"/>
                  </a:lnTo>
                  <a:lnTo>
                    <a:pt x="902" y="2217"/>
                  </a:lnTo>
                  <a:lnTo>
                    <a:pt x="682" y="2144"/>
                  </a:lnTo>
                  <a:lnTo>
                    <a:pt x="512" y="2046"/>
                  </a:lnTo>
                  <a:lnTo>
                    <a:pt x="341" y="1900"/>
                  </a:lnTo>
                  <a:lnTo>
                    <a:pt x="195" y="1754"/>
                  </a:lnTo>
                  <a:lnTo>
                    <a:pt x="98" y="1559"/>
                  </a:lnTo>
                  <a:lnTo>
                    <a:pt x="25" y="1340"/>
                  </a:lnTo>
                  <a:lnTo>
                    <a:pt x="0" y="1121"/>
                  </a:lnTo>
                  <a:lnTo>
                    <a:pt x="0" y="1121"/>
                  </a:lnTo>
                  <a:lnTo>
                    <a:pt x="25" y="901"/>
                  </a:lnTo>
                  <a:lnTo>
                    <a:pt x="98" y="682"/>
                  </a:lnTo>
                  <a:lnTo>
                    <a:pt x="195" y="487"/>
                  </a:lnTo>
                  <a:lnTo>
                    <a:pt x="341" y="317"/>
                  </a:lnTo>
                  <a:lnTo>
                    <a:pt x="512" y="195"/>
                  </a:lnTo>
                  <a:lnTo>
                    <a:pt x="682" y="98"/>
                  </a:lnTo>
                  <a:lnTo>
                    <a:pt x="902" y="25"/>
                  </a:lnTo>
                  <a:lnTo>
                    <a:pt x="1121" y="0"/>
                  </a:lnTo>
                  <a:lnTo>
                    <a:pt x="1121" y="0"/>
                  </a:lnTo>
                  <a:lnTo>
                    <a:pt x="1364" y="25"/>
                  </a:lnTo>
                  <a:lnTo>
                    <a:pt x="1559" y="98"/>
                  </a:lnTo>
                  <a:lnTo>
                    <a:pt x="1754" y="195"/>
                  </a:lnTo>
                  <a:lnTo>
                    <a:pt x="1924" y="317"/>
                  </a:lnTo>
                  <a:lnTo>
                    <a:pt x="2046" y="487"/>
                  </a:lnTo>
                  <a:lnTo>
                    <a:pt x="2168" y="682"/>
                  </a:lnTo>
                  <a:lnTo>
                    <a:pt x="2217" y="901"/>
                  </a:lnTo>
                  <a:lnTo>
                    <a:pt x="2241" y="1121"/>
                  </a:lnTo>
                  <a:lnTo>
                    <a:pt x="2241" y="1121"/>
                  </a:lnTo>
                  <a:lnTo>
                    <a:pt x="2217" y="1340"/>
                  </a:lnTo>
                  <a:lnTo>
                    <a:pt x="2168" y="1559"/>
                  </a:lnTo>
                  <a:lnTo>
                    <a:pt x="2046" y="1754"/>
                  </a:lnTo>
                  <a:lnTo>
                    <a:pt x="1924" y="1900"/>
                  </a:lnTo>
                  <a:lnTo>
                    <a:pt x="1754" y="2046"/>
                  </a:lnTo>
                  <a:lnTo>
                    <a:pt x="1559" y="2144"/>
                  </a:lnTo>
                  <a:lnTo>
                    <a:pt x="1364" y="2217"/>
                  </a:lnTo>
                  <a:lnTo>
                    <a:pt x="1121" y="2241"/>
                  </a:lnTo>
                  <a:lnTo>
                    <a:pt x="1121" y="2241"/>
                  </a:lnTo>
                </a:path>
              </a:pathLst>
            </a:custGeom>
            <a:noFill/>
            <a:ln w="1217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750;p39"/>
            <p:cNvSpPr/>
            <p:nvPr/>
          </p:nvSpPr>
          <p:spPr>
            <a:xfrm>
              <a:off x="2038150" y="4589125"/>
              <a:ext cx="87100" cy="87100"/>
            </a:xfrm>
            <a:custGeom>
              <a:avLst/>
              <a:gdLst/>
              <a:ahLst/>
              <a:cxnLst/>
              <a:rect l="l" t="t" r="r" b="b"/>
              <a:pathLst>
                <a:path w="3484" h="3484" fill="none" extrusionOk="0">
                  <a:moveTo>
                    <a:pt x="1" y="0"/>
                  </a:moveTo>
                  <a:lnTo>
                    <a:pt x="3483" y="3483"/>
                  </a:lnTo>
                </a:path>
              </a:pathLst>
            </a:custGeom>
            <a:noFill/>
            <a:ln w="1217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751;p39"/>
            <p:cNvSpPr/>
            <p:nvPr/>
          </p:nvSpPr>
          <p:spPr>
            <a:xfrm>
              <a:off x="2194025" y="4564150"/>
              <a:ext cx="54825" cy="54825"/>
            </a:xfrm>
            <a:custGeom>
              <a:avLst/>
              <a:gdLst/>
              <a:ahLst/>
              <a:cxnLst/>
              <a:rect l="l" t="t" r="r" b="b"/>
              <a:pathLst>
                <a:path w="2193" h="2193" fill="none" extrusionOk="0">
                  <a:moveTo>
                    <a:pt x="2192" y="1"/>
                  </a:moveTo>
                  <a:lnTo>
                    <a:pt x="1" y="2193"/>
                  </a:lnTo>
                </a:path>
              </a:pathLst>
            </a:custGeom>
            <a:noFill/>
            <a:ln w="1217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9" name="Google Shape;360;p39"/>
          <p:cNvGrpSpPr/>
          <p:nvPr/>
        </p:nvGrpSpPr>
        <p:grpSpPr>
          <a:xfrm>
            <a:off x="4876800" y="362518"/>
            <a:ext cx="671015" cy="757025"/>
            <a:chOff x="590250" y="244200"/>
            <a:chExt cx="407975" cy="532175"/>
          </a:xfrm>
        </p:grpSpPr>
        <p:sp>
          <p:nvSpPr>
            <p:cNvPr id="60" name="Google Shape;361;p39"/>
            <p:cNvSpPr/>
            <p:nvPr/>
          </p:nvSpPr>
          <p:spPr>
            <a:xfrm>
              <a:off x="623125" y="313625"/>
              <a:ext cx="375100" cy="462750"/>
            </a:xfrm>
            <a:custGeom>
              <a:avLst/>
              <a:gdLst/>
              <a:ahLst/>
              <a:cxnLst/>
              <a:rect l="l" t="t" r="r" b="b"/>
              <a:pathLst>
                <a:path w="15004" h="18510" fill="none" extrusionOk="0">
                  <a:moveTo>
                    <a:pt x="1" y="17536"/>
                  </a:moveTo>
                  <a:lnTo>
                    <a:pt x="1" y="17536"/>
                  </a:lnTo>
                  <a:lnTo>
                    <a:pt x="1" y="17536"/>
                  </a:lnTo>
                  <a:lnTo>
                    <a:pt x="25" y="17682"/>
                  </a:lnTo>
                  <a:lnTo>
                    <a:pt x="49" y="17852"/>
                  </a:lnTo>
                  <a:lnTo>
                    <a:pt x="123" y="18023"/>
                  </a:lnTo>
                  <a:lnTo>
                    <a:pt x="220" y="18193"/>
                  </a:lnTo>
                  <a:lnTo>
                    <a:pt x="293" y="18291"/>
                  </a:lnTo>
                  <a:lnTo>
                    <a:pt x="390" y="18364"/>
                  </a:lnTo>
                  <a:lnTo>
                    <a:pt x="488" y="18412"/>
                  </a:lnTo>
                  <a:lnTo>
                    <a:pt x="610" y="18461"/>
                  </a:lnTo>
                  <a:lnTo>
                    <a:pt x="756" y="18510"/>
                  </a:lnTo>
                  <a:lnTo>
                    <a:pt x="926" y="18510"/>
                  </a:lnTo>
                  <a:lnTo>
                    <a:pt x="14468" y="18510"/>
                  </a:lnTo>
                  <a:lnTo>
                    <a:pt x="14468" y="18510"/>
                  </a:lnTo>
                  <a:lnTo>
                    <a:pt x="14541" y="18510"/>
                  </a:lnTo>
                  <a:lnTo>
                    <a:pt x="14614" y="18485"/>
                  </a:lnTo>
                  <a:lnTo>
                    <a:pt x="14736" y="18412"/>
                  </a:lnTo>
                  <a:lnTo>
                    <a:pt x="14833" y="18291"/>
                  </a:lnTo>
                  <a:lnTo>
                    <a:pt x="14906" y="18144"/>
                  </a:lnTo>
                  <a:lnTo>
                    <a:pt x="14955" y="17974"/>
                  </a:lnTo>
                  <a:lnTo>
                    <a:pt x="14979" y="17779"/>
                  </a:lnTo>
                  <a:lnTo>
                    <a:pt x="15003" y="17438"/>
                  </a:lnTo>
                  <a:lnTo>
                    <a:pt x="15003" y="487"/>
                  </a:lnTo>
                  <a:lnTo>
                    <a:pt x="15003" y="487"/>
                  </a:lnTo>
                  <a:lnTo>
                    <a:pt x="15003" y="341"/>
                  </a:lnTo>
                  <a:lnTo>
                    <a:pt x="14979" y="219"/>
                  </a:lnTo>
                  <a:lnTo>
                    <a:pt x="14955" y="146"/>
                  </a:lnTo>
                  <a:lnTo>
                    <a:pt x="14906" y="73"/>
                  </a:lnTo>
                  <a:lnTo>
                    <a:pt x="14833" y="49"/>
                  </a:lnTo>
                  <a:lnTo>
                    <a:pt x="14736" y="24"/>
                  </a:lnTo>
                  <a:lnTo>
                    <a:pt x="14468" y="0"/>
                  </a:lnTo>
                </a:path>
              </a:pathLst>
            </a:custGeom>
            <a:noFill/>
            <a:ln w="1217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362;p39"/>
            <p:cNvSpPr/>
            <p:nvPr/>
          </p:nvSpPr>
          <p:spPr>
            <a:xfrm>
              <a:off x="590250" y="269775"/>
              <a:ext cx="377525" cy="462775"/>
            </a:xfrm>
            <a:custGeom>
              <a:avLst/>
              <a:gdLst/>
              <a:ahLst/>
              <a:cxnLst/>
              <a:rect l="l" t="t" r="r" b="b"/>
              <a:pathLst>
                <a:path w="15101" h="18511" fill="none" extrusionOk="0">
                  <a:moveTo>
                    <a:pt x="14321" y="0"/>
                  </a:moveTo>
                  <a:lnTo>
                    <a:pt x="780" y="0"/>
                  </a:lnTo>
                  <a:lnTo>
                    <a:pt x="780" y="0"/>
                  </a:lnTo>
                  <a:lnTo>
                    <a:pt x="634" y="25"/>
                  </a:lnTo>
                  <a:lnTo>
                    <a:pt x="488" y="74"/>
                  </a:lnTo>
                  <a:lnTo>
                    <a:pt x="342" y="122"/>
                  </a:lnTo>
                  <a:lnTo>
                    <a:pt x="220" y="220"/>
                  </a:lnTo>
                  <a:lnTo>
                    <a:pt x="122" y="341"/>
                  </a:lnTo>
                  <a:lnTo>
                    <a:pt x="74" y="488"/>
                  </a:lnTo>
                  <a:lnTo>
                    <a:pt x="25" y="634"/>
                  </a:lnTo>
                  <a:lnTo>
                    <a:pt x="1" y="780"/>
                  </a:lnTo>
                  <a:lnTo>
                    <a:pt x="1" y="17731"/>
                  </a:lnTo>
                  <a:lnTo>
                    <a:pt x="1" y="17731"/>
                  </a:lnTo>
                  <a:lnTo>
                    <a:pt x="25" y="17877"/>
                  </a:lnTo>
                  <a:lnTo>
                    <a:pt x="74" y="18023"/>
                  </a:lnTo>
                  <a:lnTo>
                    <a:pt x="122" y="18169"/>
                  </a:lnTo>
                  <a:lnTo>
                    <a:pt x="220" y="18291"/>
                  </a:lnTo>
                  <a:lnTo>
                    <a:pt x="342" y="18388"/>
                  </a:lnTo>
                  <a:lnTo>
                    <a:pt x="488" y="18437"/>
                  </a:lnTo>
                  <a:lnTo>
                    <a:pt x="634" y="18486"/>
                  </a:lnTo>
                  <a:lnTo>
                    <a:pt x="780" y="18510"/>
                  </a:lnTo>
                  <a:lnTo>
                    <a:pt x="14321" y="18510"/>
                  </a:lnTo>
                  <a:lnTo>
                    <a:pt x="14321" y="18510"/>
                  </a:lnTo>
                  <a:lnTo>
                    <a:pt x="14467" y="18486"/>
                  </a:lnTo>
                  <a:lnTo>
                    <a:pt x="14614" y="18437"/>
                  </a:lnTo>
                  <a:lnTo>
                    <a:pt x="14760" y="18388"/>
                  </a:lnTo>
                  <a:lnTo>
                    <a:pt x="14881" y="18291"/>
                  </a:lnTo>
                  <a:lnTo>
                    <a:pt x="14979" y="18169"/>
                  </a:lnTo>
                  <a:lnTo>
                    <a:pt x="15028" y="18023"/>
                  </a:lnTo>
                  <a:lnTo>
                    <a:pt x="15076" y="17877"/>
                  </a:lnTo>
                  <a:lnTo>
                    <a:pt x="15101" y="17731"/>
                  </a:lnTo>
                  <a:lnTo>
                    <a:pt x="15101" y="780"/>
                  </a:lnTo>
                  <a:lnTo>
                    <a:pt x="15101" y="780"/>
                  </a:lnTo>
                  <a:lnTo>
                    <a:pt x="15076" y="634"/>
                  </a:lnTo>
                  <a:lnTo>
                    <a:pt x="15028" y="488"/>
                  </a:lnTo>
                  <a:lnTo>
                    <a:pt x="14979" y="341"/>
                  </a:lnTo>
                  <a:lnTo>
                    <a:pt x="14881" y="220"/>
                  </a:lnTo>
                  <a:lnTo>
                    <a:pt x="14760" y="122"/>
                  </a:lnTo>
                  <a:lnTo>
                    <a:pt x="14614" y="74"/>
                  </a:lnTo>
                  <a:lnTo>
                    <a:pt x="14467" y="25"/>
                  </a:lnTo>
                  <a:lnTo>
                    <a:pt x="14321" y="0"/>
                  </a:lnTo>
                  <a:lnTo>
                    <a:pt x="14321" y="0"/>
                  </a:lnTo>
                </a:path>
              </a:pathLst>
            </a:custGeom>
            <a:noFill/>
            <a:ln w="1217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363;p39"/>
            <p:cNvSpPr/>
            <p:nvPr/>
          </p:nvSpPr>
          <p:spPr>
            <a:xfrm>
              <a:off x="796650" y="274025"/>
              <a:ext cx="45100" cy="45100"/>
            </a:xfrm>
            <a:custGeom>
              <a:avLst/>
              <a:gdLst/>
              <a:ahLst/>
              <a:cxnLst/>
              <a:rect l="l" t="t" r="r" b="b"/>
              <a:pathLst>
                <a:path w="1804" h="1804" fill="none" extrusionOk="0">
                  <a:moveTo>
                    <a:pt x="902" y="1"/>
                  </a:moveTo>
                  <a:lnTo>
                    <a:pt x="902" y="1"/>
                  </a:lnTo>
                  <a:lnTo>
                    <a:pt x="1073" y="25"/>
                  </a:lnTo>
                  <a:lnTo>
                    <a:pt x="1243" y="74"/>
                  </a:lnTo>
                  <a:lnTo>
                    <a:pt x="1414" y="147"/>
                  </a:lnTo>
                  <a:lnTo>
                    <a:pt x="1535" y="269"/>
                  </a:lnTo>
                  <a:lnTo>
                    <a:pt x="1657" y="391"/>
                  </a:lnTo>
                  <a:lnTo>
                    <a:pt x="1730" y="561"/>
                  </a:lnTo>
                  <a:lnTo>
                    <a:pt x="1779" y="732"/>
                  </a:lnTo>
                  <a:lnTo>
                    <a:pt x="1803" y="902"/>
                  </a:lnTo>
                  <a:lnTo>
                    <a:pt x="1803" y="902"/>
                  </a:lnTo>
                  <a:lnTo>
                    <a:pt x="1779" y="1073"/>
                  </a:lnTo>
                  <a:lnTo>
                    <a:pt x="1730" y="1243"/>
                  </a:lnTo>
                  <a:lnTo>
                    <a:pt x="1657" y="1414"/>
                  </a:lnTo>
                  <a:lnTo>
                    <a:pt x="1535" y="1535"/>
                  </a:lnTo>
                  <a:lnTo>
                    <a:pt x="1414" y="1657"/>
                  </a:lnTo>
                  <a:lnTo>
                    <a:pt x="1243" y="1730"/>
                  </a:lnTo>
                  <a:lnTo>
                    <a:pt x="1073" y="1779"/>
                  </a:lnTo>
                  <a:lnTo>
                    <a:pt x="902" y="1803"/>
                  </a:lnTo>
                  <a:lnTo>
                    <a:pt x="902" y="1803"/>
                  </a:lnTo>
                  <a:lnTo>
                    <a:pt x="732" y="1779"/>
                  </a:lnTo>
                  <a:lnTo>
                    <a:pt x="561" y="1730"/>
                  </a:lnTo>
                  <a:lnTo>
                    <a:pt x="391" y="1657"/>
                  </a:lnTo>
                  <a:lnTo>
                    <a:pt x="269" y="1535"/>
                  </a:lnTo>
                  <a:lnTo>
                    <a:pt x="147" y="1414"/>
                  </a:lnTo>
                  <a:lnTo>
                    <a:pt x="74" y="1243"/>
                  </a:lnTo>
                  <a:lnTo>
                    <a:pt x="25" y="1073"/>
                  </a:lnTo>
                  <a:lnTo>
                    <a:pt x="1" y="902"/>
                  </a:lnTo>
                  <a:lnTo>
                    <a:pt x="1" y="902"/>
                  </a:lnTo>
                  <a:lnTo>
                    <a:pt x="25" y="732"/>
                  </a:lnTo>
                  <a:lnTo>
                    <a:pt x="74" y="561"/>
                  </a:lnTo>
                  <a:lnTo>
                    <a:pt x="147" y="391"/>
                  </a:lnTo>
                  <a:lnTo>
                    <a:pt x="269" y="269"/>
                  </a:lnTo>
                  <a:lnTo>
                    <a:pt x="391" y="147"/>
                  </a:lnTo>
                  <a:lnTo>
                    <a:pt x="561" y="74"/>
                  </a:lnTo>
                  <a:lnTo>
                    <a:pt x="732" y="25"/>
                  </a:lnTo>
                  <a:lnTo>
                    <a:pt x="902" y="1"/>
                  </a:lnTo>
                  <a:lnTo>
                    <a:pt x="902" y="1"/>
                  </a:lnTo>
                </a:path>
              </a:pathLst>
            </a:custGeom>
            <a:noFill/>
            <a:ln w="1217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364;p39"/>
            <p:cNvSpPr/>
            <p:nvPr/>
          </p:nvSpPr>
          <p:spPr>
            <a:xfrm>
              <a:off x="713850" y="274025"/>
              <a:ext cx="45075" cy="45100"/>
            </a:xfrm>
            <a:custGeom>
              <a:avLst/>
              <a:gdLst/>
              <a:ahLst/>
              <a:cxnLst/>
              <a:rect l="l" t="t" r="r" b="b"/>
              <a:pathLst>
                <a:path w="1803" h="1804" fill="none" extrusionOk="0">
                  <a:moveTo>
                    <a:pt x="902" y="1"/>
                  </a:moveTo>
                  <a:lnTo>
                    <a:pt x="902" y="1"/>
                  </a:lnTo>
                  <a:lnTo>
                    <a:pt x="1072" y="25"/>
                  </a:lnTo>
                  <a:lnTo>
                    <a:pt x="1243" y="74"/>
                  </a:lnTo>
                  <a:lnTo>
                    <a:pt x="1413" y="147"/>
                  </a:lnTo>
                  <a:lnTo>
                    <a:pt x="1535" y="269"/>
                  </a:lnTo>
                  <a:lnTo>
                    <a:pt x="1657" y="391"/>
                  </a:lnTo>
                  <a:lnTo>
                    <a:pt x="1730" y="561"/>
                  </a:lnTo>
                  <a:lnTo>
                    <a:pt x="1779" y="732"/>
                  </a:lnTo>
                  <a:lnTo>
                    <a:pt x="1803" y="902"/>
                  </a:lnTo>
                  <a:lnTo>
                    <a:pt x="1803" y="902"/>
                  </a:lnTo>
                  <a:lnTo>
                    <a:pt x="1779" y="1073"/>
                  </a:lnTo>
                  <a:lnTo>
                    <a:pt x="1730" y="1243"/>
                  </a:lnTo>
                  <a:lnTo>
                    <a:pt x="1657" y="1414"/>
                  </a:lnTo>
                  <a:lnTo>
                    <a:pt x="1535" y="1535"/>
                  </a:lnTo>
                  <a:lnTo>
                    <a:pt x="1413" y="1657"/>
                  </a:lnTo>
                  <a:lnTo>
                    <a:pt x="1243" y="1730"/>
                  </a:lnTo>
                  <a:lnTo>
                    <a:pt x="1072" y="1779"/>
                  </a:lnTo>
                  <a:lnTo>
                    <a:pt x="902" y="1803"/>
                  </a:lnTo>
                  <a:lnTo>
                    <a:pt x="902" y="1803"/>
                  </a:lnTo>
                  <a:lnTo>
                    <a:pt x="731" y="1779"/>
                  </a:lnTo>
                  <a:lnTo>
                    <a:pt x="561" y="1730"/>
                  </a:lnTo>
                  <a:lnTo>
                    <a:pt x="390" y="1657"/>
                  </a:lnTo>
                  <a:lnTo>
                    <a:pt x="269" y="1535"/>
                  </a:lnTo>
                  <a:lnTo>
                    <a:pt x="147" y="1414"/>
                  </a:lnTo>
                  <a:lnTo>
                    <a:pt x="74" y="1243"/>
                  </a:lnTo>
                  <a:lnTo>
                    <a:pt x="25" y="1073"/>
                  </a:lnTo>
                  <a:lnTo>
                    <a:pt x="1" y="902"/>
                  </a:lnTo>
                  <a:lnTo>
                    <a:pt x="1" y="902"/>
                  </a:lnTo>
                  <a:lnTo>
                    <a:pt x="25" y="732"/>
                  </a:lnTo>
                  <a:lnTo>
                    <a:pt x="74" y="561"/>
                  </a:lnTo>
                  <a:lnTo>
                    <a:pt x="147" y="391"/>
                  </a:lnTo>
                  <a:lnTo>
                    <a:pt x="269" y="269"/>
                  </a:lnTo>
                  <a:lnTo>
                    <a:pt x="390" y="147"/>
                  </a:lnTo>
                  <a:lnTo>
                    <a:pt x="561" y="74"/>
                  </a:lnTo>
                  <a:lnTo>
                    <a:pt x="731" y="25"/>
                  </a:lnTo>
                  <a:lnTo>
                    <a:pt x="902" y="1"/>
                  </a:lnTo>
                  <a:lnTo>
                    <a:pt x="902" y="1"/>
                  </a:lnTo>
                </a:path>
              </a:pathLst>
            </a:custGeom>
            <a:noFill/>
            <a:ln w="1217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365;p39"/>
            <p:cNvSpPr/>
            <p:nvPr/>
          </p:nvSpPr>
          <p:spPr>
            <a:xfrm>
              <a:off x="631050" y="274025"/>
              <a:ext cx="45075" cy="45100"/>
            </a:xfrm>
            <a:custGeom>
              <a:avLst/>
              <a:gdLst/>
              <a:ahLst/>
              <a:cxnLst/>
              <a:rect l="l" t="t" r="r" b="b"/>
              <a:pathLst>
                <a:path w="1803" h="1804" fill="none" extrusionOk="0">
                  <a:moveTo>
                    <a:pt x="0" y="902"/>
                  </a:moveTo>
                  <a:lnTo>
                    <a:pt x="0" y="902"/>
                  </a:lnTo>
                  <a:lnTo>
                    <a:pt x="25" y="732"/>
                  </a:lnTo>
                  <a:lnTo>
                    <a:pt x="73" y="561"/>
                  </a:lnTo>
                  <a:lnTo>
                    <a:pt x="147" y="391"/>
                  </a:lnTo>
                  <a:lnTo>
                    <a:pt x="268" y="269"/>
                  </a:lnTo>
                  <a:lnTo>
                    <a:pt x="390" y="147"/>
                  </a:lnTo>
                  <a:lnTo>
                    <a:pt x="561" y="74"/>
                  </a:lnTo>
                  <a:lnTo>
                    <a:pt x="731" y="25"/>
                  </a:lnTo>
                  <a:lnTo>
                    <a:pt x="902" y="1"/>
                  </a:lnTo>
                  <a:lnTo>
                    <a:pt x="902" y="1"/>
                  </a:lnTo>
                  <a:lnTo>
                    <a:pt x="1072" y="25"/>
                  </a:lnTo>
                  <a:lnTo>
                    <a:pt x="1243" y="74"/>
                  </a:lnTo>
                  <a:lnTo>
                    <a:pt x="1413" y="147"/>
                  </a:lnTo>
                  <a:lnTo>
                    <a:pt x="1535" y="269"/>
                  </a:lnTo>
                  <a:lnTo>
                    <a:pt x="1657" y="391"/>
                  </a:lnTo>
                  <a:lnTo>
                    <a:pt x="1730" y="561"/>
                  </a:lnTo>
                  <a:lnTo>
                    <a:pt x="1778" y="732"/>
                  </a:lnTo>
                  <a:lnTo>
                    <a:pt x="1803" y="902"/>
                  </a:lnTo>
                  <a:lnTo>
                    <a:pt x="1803" y="902"/>
                  </a:lnTo>
                  <a:lnTo>
                    <a:pt x="1778" y="1073"/>
                  </a:lnTo>
                  <a:lnTo>
                    <a:pt x="1730" y="1243"/>
                  </a:lnTo>
                  <a:lnTo>
                    <a:pt x="1657" y="1414"/>
                  </a:lnTo>
                  <a:lnTo>
                    <a:pt x="1535" y="1535"/>
                  </a:lnTo>
                  <a:lnTo>
                    <a:pt x="1413" y="1657"/>
                  </a:lnTo>
                  <a:lnTo>
                    <a:pt x="1243" y="1730"/>
                  </a:lnTo>
                  <a:lnTo>
                    <a:pt x="1072" y="1779"/>
                  </a:lnTo>
                  <a:lnTo>
                    <a:pt x="902" y="1803"/>
                  </a:lnTo>
                  <a:lnTo>
                    <a:pt x="902" y="1803"/>
                  </a:lnTo>
                  <a:lnTo>
                    <a:pt x="731" y="1779"/>
                  </a:lnTo>
                  <a:lnTo>
                    <a:pt x="561" y="1730"/>
                  </a:lnTo>
                  <a:lnTo>
                    <a:pt x="390" y="1657"/>
                  </a:lnTo>
                  <a:lnTo>
                    <a:pt x="268" y="1535"/>
                  </a:lnTo>
                  <a:lnTo>
                    <a:pt x="147" y="1414"/>
                  </a:lnTo>
                  <a:lnTo>
                    <a:pt x="73" y="1243"/>
                  </a:lnTo>
                  <a:lnTo>
                    <a:pt x="25" y="1073"/>
                  </a:lnTo>
                  <a:lnTo>
                    <a:pt x="0" y="902"/>
                  </a:lnTo>
                  <a:lnTo>
                    <a:pt x="0" y="902"/>
                  </a:lnTo>
                </a:path>
              </a:pathLst>
            </a:custGeom>
            <a:noFill/>
            <a:ln w="1217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366;p39"/>
            <p:cNvSpPr/>
            <p:nvPr/>
          </p:nvSpPr>
          <p:spPr>
            <a:xfrm>
              <a:off x="649925" y="590050"/>
              <a:ext cx="133975" cy="25"/>
            </a:xfrm>
            <a:custGeom>
              <a:avLst/>
              <a:gdLst/>
              <a:ahLst/>
              <a:cxnLst/>
              <a:rect l="l" t="t" r="r" b="b"/>
              <a:pathLst>
                <a:path w="5359" h="1" fill="none" extrusionOk="0">
                  <a:moveTo>
                    <a:pt x="5358" y="0"/>
                  </a:moveTo>
                  <a:lnTo>
                    <a:pt x="0" y="0"/>
                  </a:lnTo>
                </a:path>
              </a:pathLst>
            </a:custGeom>
            <a:noFill/>
            <a:ln w="1217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367;p39"/>
            <p:cNvSpPr/>
            <p:nvPr/>
          </p:nvSpPr>
          <p:spPr>
            <a:xfrm>
              <a:off x="649925" y="534625"/>
              <a:ext cx="255750" cy="25"/>
            </a:xfrm>
            <a:custGeom>
              <a:avLst/>
              <a:gdLst/>
              <a:ahLst/>
              <a:cxnLst/>
              <a:rect l="l" t="t" r="r" b="b"/>
              <a:pathLst>
                <a:path w="10230" h="1" fill="none" extrusionOk="0">
                  <a:moveTo>
                    <a:pt x="10229" y="1"/>
                  </a:moveTo>
                  <a:lnTo>
                    <a:pt x="0" y="1"/>
                  </a:lnTo>
                </a:path>
              </a:pathLst>
            </a:custGeom>
            <a:noFill/>
            <a:ln w="1217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368;p39"/>
            <p:cNvSpPr/>
            <p:nvPr/>
          </p:nvSpPr>
          <p:spPr>
            <a:xfrm>
              <a:off x="649925" y="479825"/>
              <a:ext cx="255750" cy="25"/>
            </a:xfrm>
            <a:custGeom>
              <a:avLst/>
              <a:gdLst/>
              <a:ahLst/>
              <a:cxnLst/>
              <a:rect l="l" t="t" r="r" b="b"/>
              <a:pathLst>
                <a:path w="10230" h="1" fill="none" extrusionOk="0">
                  <a:moveTo>
                    <a:pt x="10229" y="1"/>
                  </a:moveTo>
                  <a:lnTo>
                    <a:pt x="0" y="1"/>
                  </a:lnTo>
                </a:path>
              </a:pathLst>
            </a:custGeom>
            <a:noFill/>
            <a:ln w="1217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369;p39"/>
            <p:cNvSpPr/>
            <p:nvPr/>
          </p:nvSpPr>
          <p:spPr>
            <a:xfrm>
              <a:off x="649925" y="424425"/>
              <a:ext cx="255750" cy="25"/>
            </a:xfrm>
            <a:custGeom>
              <a:avLst/>
              <a:gdLst/>
              <a:ahLst/>
              <a:cxnLst/>
              <a:rect l="l" t="t" r="r" b="b"/>
              <a:pathLst>
                <a:path w="10230" h="1" fill="none" extrusionOk="0">
                  <a:moveTo>
                    <a:pt x="10229" y="1"/>
                  </a:moveTo>
                  <a:lnTo>
                    <a:pt x="0" y="1"/>
                  </a:lnTo>
                </a:path>
              </a:pathLst>
            </a:custGeom>
            <a:noFill/>
            <a:ln w="1217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370;p39"/>
            <p:cNvSpPr/>
            <p:nvPr/>
          </p:nvSpPr>
          <p:spPr>
            <a:xfrm>
              <a:off x="879475" y="274025"/>
              <a:ext cx="45075" cy="45100"/>
            </a:xfrm>
            <a:custGeom>
              <a:avLst/>
              <a:gdLst/>
              <a:ahLst/>
              <a:cxnLst/>
              <a:rect l="l" t="t" r="r" b="b"/>
              <a:pathLst>
                <a:path w="1803" h="1804" fill="none" extrusionOk="0">
                  <a:moveTo>
                    <a:pt x="901" y="1803"/>
                  </a:moveTo>
                  <a:lnTo>
                    <a:pt x="901" y="1803"/>
                  </a:lnTo>
                  <a:lnTo>
                    <a:pt x="731" y="1779"/>
                  </a:lnTo>
                  <a:lnTo>
                    <a:pt x="560" y="1730"/>
                  </a:lnTo>
                  <a:lnTo>
                    <a:pt x="390" y="1657"/>
                  </a:lnTo>
                  <a:lnTo>
                    <a:pt x="268" y="1535"/>
                  </a:lnTo>
                  <a:lnTo>
                    <a:pt x="146" y="1414"/>
                  </a:lnTo>
                  <a:lnTo>
                    <a:pt x="73" y="1243"/>
                  </a:lnTo>
                  <a:lnTo>
                    <a:pt x="25" y="1073"/>
                  </a:lnTo>
                  <a:lnTo>
                    <a:pt x="0" y="902"/>
                  </a:lnTo>
                  <a:lnTo>
                    <a:pt x="0" y="902"/>
                  </a:lnTo>
                  <a:lnTo>
                    <a:pt x="25" y="732"/>
                  </a:lnTo>
                  <a:lnTo>
                    <a:pt x="73" y="561"/>
                  </a:lnTo>
                  <a:lnTo>
                    <a:pt x="146" y="391"/>
                  </a:lnTo>
                  <a:lnTo>
                    <a:pt x="268" y="269"/>
                  </a:lnTo>
                  <a:lnTo>
                    <a:pt x="390" y="147"/>
                  </a:lnTo>
                  <a:lnTo>
                    <a:pt x="560" y="74"/>
                  </a:lnTo>
                  <a:lnTo>
                    <a:pt x="731" y="25"/>
                  </a:lnTo>
                  <a:lnTo>
                    <a:pt x="901" y="1"/>
                  </a:lnTo>
                  <a:lnTo>
                    <a:pt x="901" y="1"/>
                  </a:lnTo>
                  <a:lnTo>
                    <a:pt x="1072" y="25"/>
                  </a:lnTo>
                  <a:lnTo>
                    <a:pt x="1242" y="74"/>
                  </a:lnTo>
                  <a:lnTo>
                    <a:pt x="1413" y="147"/>
                  </a:lnTo>
                  <a:lnTo>
                    <a:pt x="1535" y="269"/>
                  </a:lnTo>
                  <a:lnTo>
                    <a:pt x="1656" y="391"/>
                  </a:lnTo>
                  <a:lnTo>
                    <a:pt x="1729" y="561"/>
                  </a:lnTo>
                  <a:lnTo>
                    <a:pt x="1778" y="732"/>
                  </a:lnTo>
                  <a:lnTo>
                    <a:pt x="1802" y="902"/>
                  </a:lnTo>
                  <a:lnTo>
                    <a:pt x="1802" y="902"/>
                  </a:lnTo>
                  <a:lnTo>
                    <a:pt x="1778" y="1073"/>
                  </a:lnTo>
                  <a:lnTo>
                    <a:pt x="1729" y="1243"/>
                  </a:lnTo>
                  <a:lnTo>
                    <a:pt x="1656" y="1414"/>
                  </a:lnTo>
                  <a:lnTo>
                    <a:pt x="1535" y="1535"/>
                  </a:lnTo>
                  <a:lnTo>
                    <a:pt x="1413" y="1657"/>
                  </a:lnTo>
                  <a:lnTo>
                    <a:pt x="1242" y="1730"/>
                  </a:lnTo>
                  <a:lnTo>
                    <a:pt x="1072" y="1779"/>
                  </a:lnTo>
                  <a:lnTo>
                    <a:pt x="901" y="1803"/>
                  </a:lnTo>
                  <a:lnTo>
                    <a:pt x="901" y="1803"/>
                  </a:lnTo>
                </a:path>
              </a:pathLst>
            </a:custGeom>
            <a:noFill/>
            <a:ln w="1217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371;p39"/>
            <p:cNvSpPr/>
            <p:nvPr/>
          </p:nvSpPr>
          <p:spPr>
            <a:xfrm>
              <a:off x="654800" y="244200"/>
              <a:ext cx="25" cy="51175"/>
            </a:xfrm>
            <a:custGeom>
              <a:avLst/>
              <a:gdLst/>
              <a:ahLst/>
              <a:cxnLst/>
              <a:rect l="l" t="t" r="r" b="b"/>
              <a:pathLst>
                <a:path w="1" h="2047" fill="none" extrusionOk="0">
                  <a:moveTo>
                    <a:pt x="0" y="1"/>
                  </a:moveTo>
                  <a:lnTo>
                    <a:pt x="0" y="2046"/>
                  </a:lnTo>
                </a:path>
              </a:pathLst>
            </a:custGeom>
            <a:noFill/>
            <a:ln w="1217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372;p39"/>
            <p:cNvSpPr/>
            <p:nvPr/>
          </p:nvSpPr>
          <p:spPr>
            <a:xfrm>
              <a:off x="737600" y="244200"/>
              <a:ext cx="25" cy="51175"/>
            </a:xfrm>
            <a:custGeom>
              <a:avLst/>
              <a:gdLst/>
              <a:ahLst/>
              <a:cxnLst/>
              <a:rect l="l" t="t" r="r" b="b"/>
              <a:pathLst>
                <a:path w="1" h="2047" fill="none" extrusionOk="0">
                  <a:moveTo>
                    <a:pt x="1" y="1"/>
                  </a:moveTo>
                  <a:lnTo>
                    <a:pt x="1" y="2046"/>
                  </a:lnTo>
                </a:path>
              </a:pathLst>
            </a:custGeom>
            <a:noFill/>
            <a:ln w="1217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373;p39"/>
            <p:cNvSpPr/>
            <p:nvPr/>
          </p:nvSpPr>
          <p:spPr>
            <a:xfrm>
              <a:off x="820400" y="244200"/>
              <a:ext cx="25" cy="51175"/>
            </a:xfrm>
            <a:custGeom>
              <a:avLst/>
              <a:gdLst/>
              <a:ahLst/>
              <a:cxnLst/>
              <a:rect l="l" t="t" r="r" b="b"/>
              <a:pathLst>
                <a:path w="1" h="2047" fill="none" extrusionOk="0">
                  <a:moveTo>
                    <a:pt x="1" y="1"/>
                  </a:moveTo>
                  <a:lnTo>
                    <a:pt x="1" y="2046"/>
                  </a:lnTo>
                </a:path>
              </a:pathLst>
            </a:custGeom>
            <a:noFill/>
            <a:ln w="1217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374;p39"/>
            <p:cNvSpPr/>
            <p:nvPr/>
          </p:nvSpPr>
          <p:spPr>
            <a:xfrm>
              <a:off x="903225" y="244200"/>
              <a:ext cx="25" cy="51175"/>
            </a:xfrm>
            <a:custGeom>
              <a:avLst/>
              <a:gdLst/>
              <a:ahLst/>
              <a:cxnLst/>
              <a:rect l="l" t="t" r="r" b="b"/>
              <a:pathLst>
                <a:path w="1" h="2047" fill="none" extrusionOk="0">
                  <a:moveTo>
                    <a:pt x="0" y="1"/>
                  </a:moveTo>
                  <a:lnTo>
                    <a:pt x="0" y="2046"/>
                  </a:lnTo>
                </a:path>
              </a:pathLst>
            </a:custGeom>
            <a:noFill/>
            <a:ln w="1217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35"/>
        <p:cNvGrpSpPr/>
        <p:nvPr/>
      </p:nvGrpSpPr>
      <p:grpSpPr>
        <a:xfrm>
          <a:off x="0" y="0"/>
          <a:ext cx="0" cy="0"/>
          <a:chOff x="0" y="0"/>
          <a:chExt cx="0" cy="0"/>
        </a:xfrm>
      </p:grpSpPr>
      <p:sp>
        <p:nvSpPr>
          <p:cNvPr id="146" name="Google Shape;146;p18"/>
          <p:cNvSpPr/>
          <p:nvPr/>
        </p:nvSpPr>
        <p:spPr>
          <a:xfrm>
            <a:off x="1314494" y="382913"/>
            <a:ext cx="289939" cy="276809"/>
          </a:xfrm>
          <a:custGeom>
            <a:avLst/>
            <a:gdLst/>
            <a:ahLst/>
            <a:cxnLst/>
            <a:rect l="l" t="t" r="r" b="b"/>
            <a:pathLst>
              <a:path w="15101" h="14419" fill="none" extrusionOk="0">
                <a:moveTo>
                  <a:pt x="7234" y="293"/>
                </a:moveTo>
                <a:lnTo>
                  <a:pt x="7234" y="293"/>
                </a:lnTo>
                <a:lnTo>
                  <a:pt x="7307" y="171"/>
                </a:lnTo>
                <a:lnTo>
                  <a:pt x="7380" y="74"/>
                </a:lnTo>
                <a:lnTo>
                  <a:pt x="7477" y="25"/>
                </a:lnTo>
                <a:lnTo>
                  <a:pt x="7550" y="1"/>
                </a:lnTo>
                <a:lnTo>
                  <a:pt x="7623" y="25"/>
                </a:lnTo>
                <a:lnTo>
                  <a:pt x="7721" y="74"/>
                </a:lnTo>
                <a:lnTo>
                  <a:pt x="7794" y="171"/>
                </a:lnTo>
                <a:lnTo>
                  <a:pt x="7867" y="293"/>
                </a:lnTo>
                <a:lnTo>
                  <a:pt x="9523" y="4092"/>
                </a:lnTo>
                <a:lnTo>
                  <a:pt x="9523" y="4092"/>
                </a:lnTo>
                <a:lnTo>
                  <a:pt x="9596" y="4214"/>
                </a:lnTo>
                <a:lnTo>
                  <a:pt x="9718" y="4360"/>
                </a:lnTo>
                <a:lnTo>
                  <a:pt x="9840" y="4482"/>
                </a:lnTo>
                <a:lnTo>
                  <a:pt x="9986" y="4604"/>
                </a:lnTo>
                <a:lnTo>
                  <a:pt x="10132" y="4701"/>
                </a:lnTo>
                <a:lnTo>
                  <a:pt x="10302" y="4774"/>
                </a:lnTo>
                <a:lnTo>
                  <a:pt x="10449" y="4847"/>
                </a:lnTo>
                <a:lnTo>
                  <a:pt x="10619" y="4872"/>
                </a:lnTo>
                <a:lnTo>
                  <a:pt x="14711" y="5286"/>
                </a:lnTo>
                <a:lnTo>
                  <a:pt x="14711" y="5286"/>
                </a:lnTo>
                <a:lnTo>
                  <a:pt x="14857" y="5310"/>
                </a:lnTo>
                <a:lnTo>
                  <a:pt x="14979" y="5359"/>
                </a:lnTo>
                <a:lnTo>
                  <a:pt x="15052" y="5407"/>
                </a:lnTo>
                <a:lnTo>
                  <a:pt x="15100" y="5505"/>
                </a:lnTo>
                <a:lnTo>
                  <a:pt x="15100" y="5578"/>
                </a:lnTo>
                <a:lnTo>
                  <a:pt x="15076" y="5675"/>
                </a:lnTo>
                <a:lnTo>
                  <a:pt x="15027" y="5773"/>
                </a:lnTo>
                <a:lnTo>
                  <a:pt x="14906" y="5895"/>
                </a:lnTo>
                <a:lnTo>
                  <a:pt x="11837" y="8622"/>
                </a:lnTo>
                <a:lnTo>
                  <a:pt x="11837" y="8622"/>
                </a:lnTo>
                <a:lnTo>
                  <a:pt x="11715" y="8744"/>
                </a:lnTo>
                <a:lnTo>
                  <a:pt x="11618" y="8890"/>
                </a:lnTo>
                <a:lnTo>
                  <a:pt x="11545" y="9061"/>
                </a:lnTo>
                <a:lnTo>
                  <a:pt x="11472" y="9231"/>
                </a:lnTo>
                <a:lnTo>
                  <a:pt x="11423" y="9402"/>
                </a:lnTo>
                <a:lnTo>
                  <a:pt x="11398" y="9572"/>
                </a:lnTo>
                <a:lnTo>
                  <a:pt x="11398" y="9743"/>
                </a:lnTo>
                <a:lnTo>
                  <a:pt x="11423" y="9913"/>
                </a:lnTo>
                <a:lnTo>
                  <a:pt x="12300" y="13956"/>
                </a:lnTo>
                <a:lnTo>
                  <a:pt x="12300" y="13956"/>
                </a:lnTo>
                <a:lnTo>
                  <a:pt x="12324" y="14102"/>
                </a:lnTo>
                <a:lnTo>
                  <a:pt x="12300" y="14200"/>
                </a:lnTo>
                <a:lnTo>
                  <a:pt x="12275" y="14297"/>
                </a:lnTo>
                <a:lnTo>
                  <a:pt x="12227" y="14370"/>
                </a:lnTo>
                <a:lnTo>
                  <a:pt x="12129" y="14394"/>
                </a:lnTo>
                <a:lnTo>
                  <a:pt x="12032" y="14419"/>
                </a:lnTo>
                <a:lnTo>
                  <a:pt x="11910" y="14370"/>
                </a:lnTo>
                <a:lnTo>
                  <a:pt x="11788" y="14321"/>
                </a:lnTo>
                <a:lnTo>
                  <a:pt x="8232" y="12227"/>
                </a:lnTo>
                <a:lnTo>
                  <a:pt x="8232" y="12227"/>
                </a:lnTo>
                <a:lnTo>
                  <a:pt x="8086" y="12154"/>
                </a:lnTo>
                <a:lnTo>
                  <a:pt x="7916" y="12105"/>
                </a:lnTo>
                <a:lnTo>
                  <a:pt x="7721" y="12081"/>
                </a:lnTo>
                <a:lnTo>
                  <a:pt x="7550" y="12081"/>
                </a:lnTo>
                <a:lnTo>
                  <a:pt x="7380" y="12081"/>
                </a:lnTo>
                <a:lnTo>
                  <a:pt x="7185" y="12105"/>
                </a:lnTo>
                <a:lnTo>
                  <a:pt x="7015" y="12154"/>
                </a:lnTo>
                <a:lnTo>
                  <a:pt x="6868" y="12227"/>
                </a:lnTo>
                <a:lnTo>
                  <a:pt x="3313" y="14321"/>
                </a:lnTo>
                <a:lnTo>
                  <a:pt x="3313" y="14321"/>
                </a:lnTo>
                <a:lnTo>
                  <a:pt x="3191" y="14370"/>
                </a:lnTo>
                <a:lnTo>
                  <a:pt x="3069" y="14419"/>
                </a:lnTo>
                <a:lnTo>
                  <a:pt x="2972" y="14394"/>
                </a:lnTo>
                <a:lnTo>
                  <a:pt x="2874" y="14370"/>
                </a:lnTo>
                <a:lnTo>
                  <a:pt x="2826" y="14297"/>
                </a:lnTo>
                <a:lnTo>
                  <a:pt x="2801" y="14200"/>
                </a:lnTo>
                <a:lnTo>
                  <a:pt x="2777" y="14102"/>
                </a:lnTo>
                <a:lnTo>
                  <a:pt x="2801" y="13956"/>
                </a:lnTo>
                <a:lnTo>
                  <a:pt x="3678" y="9913"/>
                </a:lnTo>
                <a:lnTo>
                  <a:pt x="3678" y="9913"/>
                </a:lnTo>
                <a:lnTo>
                  <a:pt x="3702" y="9743"/>
                </a:lnTo>
                <a:lnTo>
                  <a:pt x="3702" y="9572"/>
                </a:lnTo>
                <a:lnTo>
                  <a:pt x="3678" y="9402"/>
                </a:lnTo>
                <a:lnTo>
                  <a:pt x="3629" y="9231"/>
                </a:lnTo>
                <a:lnTo>
                  <a:pt x="3556" y="9061"/>
                </a:lnTo>
                <a:lnTo>
                  <a:pt x="3483" y="8890"/>
                </a:lnTo>
                <a:lnTo>
                  <a:pt x="3386" y="8744"/>
                </a:lnTo>
                <a:lnTo>
                  <a:pt x="3264" y="8622"/>
                </a:lnTo>
                <a:lnTo>
                  <a:pt x="195" y="5895"/>
                </a:lnTo>
                <a:lnTo>
                  <a:pt x="195" y="5895"/>
                </a:lnTo>
                <a:lnTo>
                  <a:pt x="73" y="5773"/>
                </a:lnTo>
                <a:lnTo>
                  <a:pt x="25" y="5675"/>
                </a:lnTo>
                <a:lnTo>
                  <a:pt x="0" y="5578"/>
                </a:lnTo>
                <a:lnTo>
                  <a:pt x="0" y="5505"/>
                </a:lnTo>
                <a:lnTo>
                  <a:pt x="49" y="5407"/>
                </a:lnTo>
                <a:lnTo>
                  <a:pt x="122" y="5359"/>
                </a:lnTo>
                <a:lnTo>
                  <a:pt x="244" y="5310"/>
                </a:lnTo>
                <a:lnTo>
                  <a:pt x="390" y="5286"/>
                </a:lnTo>
                <a:lnTo>
                  <a:pt x="4482" y="4872"/>
                </a:lnTo>
                <a:lnTo>
                  <a:pt x="4482" y="4872"/>
                </a:lnTo>
                <a:lnTo>
                  <a:pt x="4652" y="4847"/>
                </a:lnTo>
                <a:lnTo>
                  <a:pt x="4798" y="4774"/>
                </a:lnTo>
                <a:lnTo>
                  <a:pt x="4969" y="4701"/>
                </a:lnTo>
                <a:lnTo>
                  <a:pt x="5115" y="4604"/>
                </a:lnTo>
                <a:lnTo>
                  <a:pt x="5261" y="4482"/>
                </a:lnTo>
                <a:lnTo>
                  <a:pt x="5383" y="4360"/>
                </a:lnTo>
                <a:lnTo>
                  <a:pt x="5505" y="4214"/>
                </a:lnTo>
                <a:lnTo>
                  <a:pt x="5578" y="4092"/>
                </a:lnTo>
                <a:lnTo>
                  <a:pt x="7234" y="293"/>
                </a:lnTo>
                <a:close/>
              </a:path>
            </a:pathLst>
          </a:custGeom>
          <a:solidFill>
            <a:schemeClr val="accent3"/>
          </a:solidFill>
          <a:ln w="19050"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 name="Google Shape;147;p18"/>
          <p:cNvSpPr/>
          <p:nvPr/>
        </p:nvSpPr>
        <p:spPr>
          <a:xfrm rot="2697081">
            <a:off x="2650470" y="2132091"/>
            <a:ext cx="440095" cy="420219"/>
          </a:xfrm>
          <a:custGeom>
            <a:avLst/>
            <a:gdLst/>
            <a:ahLst/>
            <a:cxnLst/>
            <a:rect l="l" t="t" r="r" b="b"/>
            <a:pathLst>
              <a:path w="15101" h="14419" fill="none" extrusionOk="0">
                <a:moveTo>
                  <a:pt x="7234" y="293"/>
                </a:moveTo>
                <a:lnTo>
                  <a:pt x="7234" y="293"/>
                </a:lnTo>
                <a:lnTo>
                  <a:pt x="7307" y="171"/>
                </a:lnTo>
                <a:lnTo>
                  <a:pt x="7380" y="74"/>
                </a:lnTo>
                <a:lnTo>
                  <a:pt x="7477" y="25"/>
                </a:lnTo>
                <a:lnTo>
                  <a:pt x="7550" y="1"/>
                </a:lnTo>
                <a:lnTo>
                  <a:pt x="7623" y="25"/>
                </a:lnTo>
                <a:lnTo>
                  <a:pt x="7721" y="74"/>
                </a:lnTo>
                <a:lnTo>
                  <a:pt x="7794" y="171"/>
                </a:lnTo>
                <a:lnTo>
                  <a:pt x="7867" y="293"/>
                </a:lnTo>
                <a:lnTo>
                  <a:pt x="9523" y="4092"/>
                </a:lnTo>
                <a:lnTo>
                  <a:pt x="9523" y="4092"/>
                </a:lnTo>
                <a:lnTo>
                  <a:pt x="9596" y="4214"/>
                </a:lnTo>
                <a:lnTo>
                  <a:pt x="9718" y="4360"/>
                </a:lnTo>
                <a:lnTo>
                  <a:pt x="9840" y="4482"/>
                </a:lnTo>
                <a:lnTo>
                  <a:pt x="9986" y="4604"/>
                </a:lnTo>
                <a:lnTo>
                  <a:pt x="10132" y="4701"/>
                </a:lnTo>
                <a:lnTo>
                  <a:pt x="10302" y="4774"/>
                </a:lnTo>
                <a:lnTo>
                  <a:pt x="10449" y="4847"/>
                </a:lnTo>
                <a:lnTo>
                  <a:pt x="10619" y="4872"/>
                </a:lnTo>
                <a:lnTo>
                  <a:pt x="14711" y="5286"/>
                </a:lnTo>
                <a:lnTo>
                  <a:pt x="14711" y="5286"/>
                </a:lnTo>
                <a:lnTo>
                  <a:pt x="14857" y="5310"/>
                </a:lnTo>
                <a:lnTo>
                  <a:pt x="14979" y="5359"/>
                </a:lnTo>
                <a:lnTo>
                  <a:pt x="15052" y="5407"/>
                </a:lnTo>
                <a:lnTo>
                  <a:pt x="15100" y="5505"/>
                </a:lnTo>
                <a:lnTo>
                  <a:pt x="15100" y="5578"/>
                </a:lnTo>
                <a:lnTo>
                  <a:pt x="15076" y="5675"/>
                </a:lnTo>
                <a:lnTo>
                  <a:pt x="15027" y="5773"/>
                </a:lnTo>
                <a:lnTo>
                  <a:pt x="14906" y="5895"/>
                </a:lnTo>
                <a:lnTo>
                  <a:pt x="11837" y="8622"/>
                </a:lnTo>
                <a:lnTo>
                  <a:pt x="11837" y="8622"/>
                </a:lnTo>
                <a:lnTo>
                  <a:pt x="11715" y="8744"/>
                </a:lnTo>
                <a:lnTo>
                  <a:pt x="11618" y="8890"/>
                </a:lnTo>
                <a:lnTo>
                  <a:pt x="11545" y="9061"/>
                </a:lnTo>
                <a:lnTo>
                  <a:pt x="11472" y="9231"/>
                </a:lnTo>
                <a:lnTo>
                  <a:pt x="11423" y="9402"/>
                </a:lnTo>
                <a:lnTo>
                  <a:pt x="11398" y="9572"/>
                </a:lnTo>
                <a:lnTo>
                  <a:pt x="11398" y="9743"/>
                </a:lnTo>
                <a:lnTo>
                  <a:pt x="11423" y="9913"/>
                </a:lnTo>
                <a:lnTo>
                  <a:pt x="12300" y="13956"/>
                </a:lnTo>
                <a:lnTo>
                  <a:pt x="12300" y="13956"/>
                </a:lnTo>
                <a:lnTo>
                  <a:pt x="12324" y="14102"/>
                </a:lnTo>
                <a:lnTo>
                  <a:pt x="12300" y="14200"/>
                </a:lnTo>
                <a:lnTo>
                  <a:pt x="12275" y="14297"/>
                </a:lnTo>
                <a:lnTo>
                  <a:pt x="12227" y="14370"/>
                </a:lnTo>
                <a:lnTo>
                  <a:pt x="12129" y="14394"/>
                </a:lnTo>
                <a:lnTo>
                  <a:pt x="12032" y="14419"/>
                </a:lnTo>
                <a:lnTo>
                  <a:pt x="11910" y="14370"/>
                </a:lnTo>
                <a:lnTo>
                  <a:pt x="11788" y="14321"/>
                </a:lnTo>
                <a:lnTo>
                  <a:pt x="8232" y="12227"/>
                </a:lnTo>
                <a:lnTo>
                  <a:pt x="8232" y="12227"/>
                </a:lnTo>
                <a:lnTo>
                  <a:pt x="8086" y="12154"/>
                </a:lnTo>
                <a:lnTo>
                  <a:pt x="7916" y="12105"/>
                </a:lnTo>
                <a:lnTo>
                  <a:pt x="7721" y="12081"/>
                </a:lnTo>
                <a:lnTo>
                  <a:pt x="7550" y="12081"/>
                </a:lnTo>
                <a:lnTo>
                  <a:pt x="7380" y="12081"/>
                </a:lnTo>
                <a:lnTo>
                  <a:pt x="7185" y="12105"/>
                </a:lnTo>
                <a:lnTo>
                  <a:pt x="7015" y="12154"/>
                </a:lnTo>
                <a:lnTo>
                  <a:pt x="6868" y="12227"/>
                </a:lnTo>
                <a:lnTo>
                  <a:pt x="3313" y="14321"/>
                </a:lnTo>
                <a:lnTo>
                  <a:pt x="3313" y="14321"/>
                </a:lnTo>
                <a:lnTo>
                  <a:pt x="3191" y="14370"/>
                </a:lnTo>
                <a:lnTo>
                  <a:pt x="3069" y="14419"/>
                </a:lnTo>
                <a:lnTo>
                  <a:pt x="2972" y="14394"/>
                </a:lnTo>
                <a:lnTo>
                  <a:pt x="2874" y="14370"/>
                </a:lnTo>
                <a:lnTo>
                  <a:pt x="2826" y="14297"/>
                </a:lnTo>
                <a:lnTo>
                  <a:pt x="2801" y="14200"/>
                </a:lnTo>
                <a:lnTo>
                  <a:pt x="2777" y="14102"/>
                </a:lnTo>
                <a:lnTo>
                  <a:pt x="2801" y="13956"/>
                </a:lnTo>
                <a:lnTo>
                  <a:pt x="3678" y="9913"/>
                </a:lnTo>
                <a:lnTo>
                  <a:pt x="3678" y="9913"/>
                </a:lnTo>
                <a:lnTo>
                  <a:pt x="3702" y="9743"/>
                </a:lnTo>
                <a:lnTo>
                  <a:pt x="3702" y="9572"/>
                </a:lnTo>
                <a:lnTo>
                  <a:pt x="3678" y="9402"/>
                </a:lnTo>
                <a:lnTo>
                  <a:pt x="3629" y="9231"/>
                </a:lnTo>
                <a:lnTo>
                  <a:pt x="3556" y="9061"/>
                </a:lnTo>
                <a:lnTo>
                  <a:pt x="3483" y="8890"/>
                </a:lnTo>
                <a:lnTo>
                  <a:pt x="3386" y="8744"/>
                </a:lnTo>
                <a:lnTo>
                  <a:pt x="3264" y="8622"/>
                </a:lnTo>
                <a:lnTo>
                  <a:pt x="195" y="5895"/>
                </a:lnTo>
                <a:lnTo>
                  <a:pt x="195" y="5895"/>
                </a:lnTo>
                <a:lnTo>
                  <a:pt x="73" y="5773"/>
                </a:lnTo>
                <a:lnTo>
                  <a:pt x="25" y="5675"/>
                </a:lnTo>
                <a:lnTo>
                  <a:pt x="0" y="5578"/>
                </a:lnTo>
                <a:lnTo>
                  <a:pt x="0" y="5505"/>
                </a:lnTo>
                <a:lnTo>
                  <a:pt x="49" y="5407"/>
                </a:lnTo>
                <a:lnTo>
                  <a:pt x="122" y="5359"/>
                </a:lnTo>
                <a:lnTo>
                  <a:pt x="244" y="5310"/>
                </a:lnTo>
                <a:lnTo>
                  <a:pt x="390" y="5286"/>
                </a:lnTo>
                <a:lnTo>
                  <a:pt x="4482" y="4872"/>
                </a:lnTo>
                <a:lnTo>
                  <a:pt x="4482" y="4872"/>
                </a:lnTo>
                <a:lnTo>
                  <a:pt x="4652" y="4847"/>
                </a:lnTo>
                <a:lnTo>
                  <a:pt x="4798" y="4774"/>
                </a:lnTo>
                <a:lnTo>
                  <a:pt x="4969" y="4701"/>
                </a:lnTo>
                <a:lnTo>
                  <a:pt x="5115" y="4604"/>
                </a:lnTo>
                <a:lnTo>
                  <a:pt x="5261" y="4482"/>
                </a:lnTo>
                <a:lnTo>
                  <a:pt x="5383" y="4360"/>
                </a:lnTo>
                <a:lnTo>
                  <a:pt x="5505" y="4214"/>
                </a:lnTo>
                <a:lnTo>
                  <a:pt x="5578" y="4092"/>
                </a:lnTo>
                <a:lnTo>
                  <a:pt x="7234" y="293"/>
                </a:lnTo>
                <a:close/>
              </a:path>
            </a:pathLst>
          </a:custGeom>
          <a:solidFill>
            <a:schemeClr val="accent3"/>
          </a:solidFill>
          <a:ln w="19050"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 name="Google Shape;148;p18"/>
          <p:cNvSpPr/>
          <p:nvPr/>
        </p:nvSpPr>
        <p:spPr>
          <a:xfrm>
            <a:off x="3016994" y="2762743"/>
            <a:ext cx="176266" cy="168378"/>
          </a:xfrm>
          <a:custGeom>
            <a:avLst/>
            <a:gdLst/>
            <a:ahLst/>
            <a:cxnLst/>
            <a:rect l="l" t="t" r="r" b="b"/>
            <a:pathLst>
              <a:path w="15101" h="14419" fill="none" extrusionOk="0">
                <a:moveTo>
                  <a:pt x="7234" y="293"/>
                </a:moveTo>
                <a:lnTo>
                  <a:pt x="7234" y="293"/>
                </a:lnTo>
                <a:lnTo>
                  <a:pt x="7307" y="171"/>
                </a:lnTo>
                <a:lnTo>
                  <a:pt x="7380" y="74"/>
                </a:lnTo>
                <a:lnTo>
                  <a:pt x="7477" y="25"/>
                </a:lnTo>
                <a:lnTo>
                  <a:pt x="7550" y="1"/>
                </a:lnTo>
                <a:lnTo>
                  <a:pt x="7623" y="25"/>
                </a:lnTo>
                <a:lnTo>
                  <a:pt x="7721" y="74"/>
                </a:lnTo>
                <a:lnTo>
                  <a:pt x="7794" y="171"/>
                </a:lnTo>
                <a:lnTo>
                  <a:pt x="7867" y="293"/>
                </a:lnTo>
                <a:lnTo>
                  <a:pt x="9523" y="4092"/>
                </a:lnTo>
                <a:lnTo>
                  <a:pt x="9523" y="4092"/>
                </a:lnTo>
                <a:lnTo>
                  <a:pt x="9596" y="4214"/>
                </a:lnTo>
                <a:lnTo>
                  <a:pt x="9718" y="4360"/>
                </a:lnTo>
                <a:lnTo>
                  <a:pt x="9840" y="4482"/>
                </a:lnTo>
                <a:lnTo>
                  <a:pt x="9986" y="4604"/>
                </a:lnTo>
                <a:lnTo>
                  <a:pt x="10132" y="4701"/>
                </a:lnTo>
                <a:lnTo>
                  <a:pt x="10302" y="4774"/>
                </a:lnTo>
                <a:lnTo>
                  <a:pt x="10449" y="4847"/>
                </a:lnTo>
                <a:lnTo>
                  <a:pt x="10619" y="4872"/>
                </a:lnTo>
                <a:lnTo>
                  <a:pt x="14711" y="5286"/>
                </a:lnTo>
                <a:lnTo>
                  <a:pt x="14711" y="5286"/>
                </a:lnTo>
                <a:lnTo>
                  <a:pt x="14857" y="5310"/>
                </a:lnTo>
                <a:lnTo>
                  <a:pt x="14979" y="5359"/>
                </a:lnTo>
                <a:lnTo>
                  <a:pt x="15052" y="5407"/>
                </a:lnTo>
                <a:lnTo>
                  <a:pt x="15100" y="5505"/>
                </a:lnTo>
                <a:lnTo>
                  <a:pt x="15100" y="5578"/>
                </a:lnTo>
                <a:lnTo>
                  <a:pt x="15076" y="5675"/>
                </a:lnTo>
                <a:lnTo>
                  <a:pt x="15027" y="5773"/>
                </a:lnTo>
                <a:lnTo>
                  <a:pt x="14906" y="5895"/>
                </a:lnTo>
                <a:lnTo>
                  <a:pt x="11837" y="8622"/>
                </a:lnTo>
                <a:lnTo>
                  <a:pt x="11837" y="8622"/>
                </a:lnTo>
                <a:lnTo>
                  <a:pt x="11715" y="8744"/>
                </a:lnTo>
                <a:lnTo>
                  <a:pt x="11618" y="8890"/>
                </a:lnTo>
                <a:lnTo>
                  <a:pt x="11545" y="9061"/>
                </a:lnTo>
                <a:lnTo>
                  <a:pt x="11472" y="9231"/>
                </a:lnTo>
                <a:lnTo>
                  <a:pt x="11423" y="9402"/>
                </a:lnTo>
                <a:lnTo>
                  <a:pt x="11398" y="9572"/>
                </a:lnTo>
                <a:lnTo>
                  <a:pt x="11398" y="9743"/>
                </a:lnTo>
                <a:lnTo>
                  <a:pt x="11423" y="9913"/>
                </a:lnTo>
                <a:lnTo>
                  <a:pt x="12300" y="13956"/>
                </a:lnTo>
                <a:lnTo>
                  <a:pt x="12300" y="13956"/>
                </a:lnTo>
                <a:lnTo>
                  <a:pt x="12324" y="14102"/>
                </a:lnTo>
                <a:lnTo>
                  <a:pt x="12300" y="14200"/>
                </a:lnTo>
                <a:lnTo>
                  <a:pt x="12275" y="14297"/>
                </a:lnTo>
                <a:lnTo>
                  <a:pt x="12227" y="14370"/>
                </a:lnTo>
                <a:lnTo>
                  <a:pt x="12129" y="14394"/>
                </a:lnTo>
                <a:lnTo>
                  <a:pt x="12032" y="14419"/>
                </a:lnTo>
                <a:lnTo>
                  <a:pt x="11910" y="14370"/>
                </a:lnTo>
                <a:lnTo>
                  <a:pt x="11788" y="14321"/>
                </a:lnTo>
                <a:lnTo>
                  <a:pt x="8232" y="12227"/>
                </a:lnTo>
                <a:lnTo>
                  <a:pt x="8232" y="12227"/>
                </a:lnTo>
                <a:lnTo>
                  <a:pt x="8086" y="12154"/>
                </a:lnTo>
                <a:lnTo>
                  <a:pt x="7916" y="12105"/>
                </a:lnTo>
                <a:lnTo>
                  <a:pt x="7721" y="12081"/>
                </a:lnTo>
                <a:lnTo>
                  <a:pt x="7550" y="12081"/>
                </a:lnTo>
                <a:lnTo>
                  <a:pt x="7380" y="12081"/>
                </a:lnTo>
                <a:lnTo>
                  <a:pt x="7185" y="12105"/>
                </a:lnTo>
                <a:lnTo>
                  <a:pt x="7015" y="12154"/>
                </a:lnTo>
                <a:lnTo>
                  <a:pt x="6868" y="12227"/>
                </a:lnTo>
                <a:lnTo>
                  <a:pt x="3313" y="14321"/>
                </a:lnTo>
                <a:lnTo>
                  <a:pt x="3313" y="14321"/>
                </a:lnTo>
                <a:lnTo>
                  <a:pt x="3191" y="14370"/>
                </a:lnTo>
                <a:lnTo>
                  <a:pt x="3069" y="14419"/>
                </a:lnTo>
                <a:lnTo>
                  <a:pt x="2972" y="14394"/>
                </a:lnTo>
                <a:lnTo>
                  <a:pt x="2874" y="14370"/>
                </a:lnTo>
                <a:lnTo>
                  <a:pt x="2826" y="14297"/>
                </a:lnTo>
                <a:lnTo>
                  <a:pt x="2801" y="14200"/>
                </a:lnTo>
                <a:lnTo>
                  <a:pt x="2777" y="14102"/>
                </a:lnTo>
                <a:lnTo>
                  <a:pt x="2801" y="13956"/>
                </a:lnTo>
                <a:lnTo>
                  <a:pt x="3678" y="9913"/>
                </a:lnTo>
                <a:lnTo>
                  <a:pt x="3678" y="9913"/>
                </a:lnTo>
                <a:lnTo>
                  <a:pt x="3702" y="9743"/>
                </a:lnTo>
                <a:lnTo>
                  <a:pt x="3702" y="9572"/>
                </a:lnTo>
                <a:lnTo>
                  <a:pt x="3678" y="9402"/>
                </a:lnTo>
                <a:lnTo>
                  <a:pt x="3629" y="9231"/>
                </a:lnTo>
                <a:lnTo>
                  <a:pt x="3556" y="9061"/>
                </a:lnTo>
                <a:lnTo>
                  <a:pt x="3483" y="8890"/>
                </a:lnTo>
                <a:lnTo>
                  <a:pt x="3386" y="8744"/>
                </a:lnTo>
                <a:lnTo>
                  <a:pt x="3264" y="8622"/>
                </a:lnTo>
                <a:lnTo>
                  <a:pt x="195" y="5895"/>
                </a:lnTo>
                <a:lnTo>
                  <a:pt x="195" y="5895"/>
                </a:lnTo>
                <a:lnTo>
                  <a:pt x="73" y="5773"/>
                </a:lnTo>
                <a:lnTo>
                  <a:pt x="25" y="5675"/>
                </a:lnTo>
                <a:lnTo>
                  <a:pt x="0" y="5578"/>
                </a:lnTo>
                <a:lnTo>
                  <a:pt x="0" y="5505"/>
                </a:lnTo>
                <a:lnTo>
                  <a:pt x="49" y="5407"/>
                </a:lnTo>
                <a:lnTo>
                  <a:pt x="122" y="5359"/>
                </a:lnTo>
                <a:lnTo>
                  <a:pt x="244" y="5310"/>
                </a:lnTo>
                <a:lnTo>
                  <a:pt x="390" y="5286"/>
                </a:lnTo>
                <a:lnTo>
                  <a:pt x="4482" y="4872"/>
                </a:lnTo>
                <a:lnTo>
                  <a:pt x="4482" y="4872"/>
                </a:lnTo>
                <a:lnTo>
                  <a:pt x="4652" y="4847"/>
                </a:lnTo>
                <a:lnTo>
                  <a:pt x="4798" y="4774"/>
                </a:lnTo>
                <a:lnTo>
                  <a:pt x="4969" y="4701"/>
                </a:lnTo>
                <a:lnTo>
                  <a:pt x="5115" y="4604"/>
                </a:lnTo>
                <a:lnTo>
                  <a:pt x="5261" y="4482"/>
                </a:lnTo>
                <a:lnTo>
                  <a:pt x="5383" y="4360"/>
                </a:lnTo>
                <a:lnTo>
                  <a:pt x="5505" y="4214"/>
                </a:lnTo>
                <a:lnTo>
                  <a:pt x="5578" y="4092"/>
                </a:lnTo>
                <a:lnTo>
                  <a:pt x="7234" y="293"/>
                </a:lnTo>
                <a:close/>
              </a:path>
            </a:pathLst>
          </a:custGeom>
          <a:solidFill>
            <a:schemeClr val="accent3"/>
          </a:solidFill>
          <a:ln w="19050"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 name="Google Shape;150;p18"/>
          <p:cNvSpPr txBox="1">
            <a:spLocks noGrp="1"/>
          </p:cNvSpPr>
          <p:nvPr>
            <p:ph type="sldNum" idx="12"/>
          </p:nvPr>
        </p:nvSpPr>
        <p:spPr>
          <a:xfrm>
            <a:off x="8760475" y="4759953"/>
            <a:ext cx="383400" cy="383400"/>
          </a:xfrm>
          <a:prstGeom prst="rect">
            <a:avLst/>
          </a:prstGeom>
        </p:spPr>
        <p:txBody>
          <a:bodyPr spcFirstLastPara="1" wrap="square" lIns="0" tIns="0" rIns="0" bIns="0" anchor="ctr" anchorCtr="0">
            <a:noAutofit/>
          </a:bodyPr>
          <a:lstStyle/>
          <a:p>
            <a:pPr marL="0" lvl="0" indent="0" algn="ctr" rtl="0">
              <a:spcBef>
                <a:spcPts val="0"/>
              </a:spcBef>
              <a:spcAft>
                <a:spcPts val="0"/>
              </a:spcAft>
              <a:buNone/>
            </a:pPr>
            <a:fld id="{00000000-1234-1234-1234-123412341234}" type="slidenum">
              <a:rPr lang="en"/>
              <a:t>26</a:t>
            </a:fld>
            <a:endParaRPr/>
          </a:p>
        </p:txBody>
      </p:sp>
      <p:sp>
        <p:nvSpPr>
          <p:cNvPr id="4" name="TekstniOkvir 3"/>
          <p:cNvSpPr txBox="1"/>
          <p:nvPr/>
        </p:nvSpPr>
        <p:spPr>
          <a:xfrm>
            <a:off x="332147" y="314732"/>
            <a:ext cx="5057422" cy="584775"/>
          </a:xfrm>
          <a:prstGeom prst="rect">
            <a:avLst/>
          </a:prstGeom>
          <a:noFill/>
        </p:spPr>
        <p:txBody>
          <a:bodyPr wrap="square" rtlCol="0">
            <a:spAutoFit/>
          </a:bodyPr>
          <a:lstStyle/>
          <a:p>
            <a:r>
              <a:rPr lang="hr-HR" sz="3200" dirty="0" smtClean="0">
                <a:solidFill>
                  <a:schemeClr val="accent1"/>
                </a:solidFill>
                <a:latin typeface="Red Hat Display Black"/>
                <a:ea typeface="Red Hat Display Black"/>
                <a:cs typeface="Red Hat Display Black"/>
                <a:sym typeface="Red Hat Display Black"/>
              </a:rPr>
              <a:t>Lady </a:t>
            </a:r>
            <a:r>
              <a:rPr lang="hr-HR" sz="3200" dirty="0" err="1" smtClean="0">
                <a:solidFill>
                  <a:schemeClr val="accent1"/>
                </a:solidFill>
                <a:latin typeface="Red Hat Display Black"/>
                <a:ea typeface="Red Hat Display Black"/>
                <a:cs typeface="Red Hat Display Black"/>
                <a:sym typeface="Red Hat Display Black"/>
              </a:rPr>
              <a:t>Gaga</a:t>
            </a:r>
            <a:endParaRPr lang="hr-HR" sz="3200" dirty="0">
              <a:solidFill>
                <a:schemeClr val="accent1"/>
              </a:solidFill>
              <a:latin typeface="Red Hat Display Black"/>
              <a:ea typeface="Red Hat Display Black"/>
              <a:cs typeface="Red Hat Display Black"/>
              <a:sym typeface="Red Hat Display Black"/>
            </a:endParaRPr>
          </a:p>
        </p:txBody>
      </p:sp>
      <p:sp>
        <p:nvSpPr>
          <p:cNvPr id="20" name="Rezervirano mjesto teksta 2"/>
          <p:cNvSpPr txBox="1">
            <a:spLocks/>
          </p:cNvSpPr>
          <p:nvPr/>
        </p:nvSpPr>
        <p:spPr>
          <a:xfrm>
            <a:off x="1894402" y="846406"/>
            <a:ext cx="4033520" cy="1240556"/>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hr-HR" sz="2000" dirty="0">
                <a:solidFill>
                  <a:schemeClr val="bg1"/>
                </a:solidFill>
                <a:latin typeface="Raleway"/>
                <a:ea typeface="Raleway"/>
                <a:cs typeface="Raleway"/>
                <a:sym typeface="Raleway"/>
              </a:rPr>
              <a:t>pokrenula je svoju liniju kozmetike te stvorila vlastiti </a:t>
            </a:r>
            <a:r>
              <a:rPr lang="hr-HR" sz="2000" dirty="0" err="1">
                <a:solidFill>
                  <a:schemeClr val="bg1"/>
                </a:solidFill>
                <a:latin typeface="Raleway"/>
                <a:ea typeface="Raleway"/>
                <a:cs typeface="Raleway"/>
                <a:sym typeface="Raleway"/>
              </a:rPr>
              <a:t>beauty</a:t>
            </a:r>
            <a:r>
              <a:rPr lang="hr-HR" sz="2000" dirty="0">
                <a:solidFill>
                  <a:schemeClr val="bg1"/>
                </a:solidFill>
                <a:latin typeface="Raleway"/>
                <a:ea typeface="Raleway"/>
                <a:cs typeface="Raleway"/>
                <a:sym typeface="Raleway"/>
              </a:rPr>
              <a:t> </a:t>
            </a:r>
            <a:r>
              <a:rPr lang="hr-HR" sz="2000" dirty="0" err="1">
                <a:solidFill>
                  <a:schemeClr val="bg1"/>
                </a:solidFill>
                <a:latin typeface="Raleway"/>
                <a:ea typeface="Raleway"/>
                <a:cs typeface="Raleway"/>
                <a:sym typeface="Raleway"/>
              </a:rPr>
              <a:t>brend</a:t>
            </a:r>
            <a:r>
              <a:rPr lang="hr-HR" sz="2000" dirty="0">
                <a:solidFill>
                  <a:schemeClr val="bg1"/>
                </a:solidFill>
                <a:latin typeface="Raleway"/>
                <a:ea typeface="Raleway"/>
                <a:cs typeface="Raleway"/>
                <a:sym typeface="Raleway"/>
              </a:rPr>
              <a:t> </a:t>
            </a:r>
            <a:r>
              <a:rPr lang="hr-HR" sz="2000" dirty="0" err="1">
                <a:solidFill>
                  <a:schemeClr val="bg1"/>
                </a:solidFill>
                <a:latin typeface="Raleway"/>
                <a:ea typeface="Raleway"/>
                <a:cs typeface="Raleway"/>
                <a:sym typeface="Raleway"/>
              </a:rPr>
              <a:t>Haus</a:t>
            </a:r>
            <a:r>
              <a:rPr lang="hr-HR" sz="2000" dirty="0">
                <a:solidFill>
                  <a:schemeClr val="bg1"/>
                </a:solidFill>
                <a:latin typeface="Raleway"/>
                <a:ea typeface="Raleway"/>
                <a:cs typeface="Raleway"/>
                <a:sym typeface="Raleway"/>
              </a:rPr>
              <a:t> Laboratories</a:t>
            </a:r>
          </a:p>
          <a:p>
            <a:endParaRPr lang="hr-HR" sz="2000" dirty="0">
              <a:solidFill>
                <a:schemeClr val="bg1"/>
              </a:solidFill>
              <a:latin typeface="Raleway"/>
              <a:ea typeface="Raleway"/>
              <a:cs typeface="Raleway"/>
            </a:endParaRPr>
          </a:p>
        </p:txBody>
      </p:sp>
      <p:sp>
        <p:nvSpPr>
          <p:cNvPr id="5" name="Pravokutnik 4"/>
          <p:cNvSpPr/>
          <p:nvPr/>
        </p:nvSpPr>
        <p:spPr>
          <a:xfrm>
            <a:off x="4772116" y="222688"/>
            <a:ext cx="1155806" cy="1015663"/>
          </a:xfrm>
          <a:prstGeom prst="rect">
            <a:avLst/>
          </a:prstGeom>
        </p:spPr>
        <p:txBody>
          <a:bodyPr wrap="square">
            <a:spAutoFit/>
          </a:bodyPr>
          <a:lstStyle/>
          <a:p>
            <a:r>
              <a:rPr lang="en" sz="6000" dirty="0">
                <a:solidFill>
                  <a:schemeClr val="bg1"/>
                </a:solidFill>
                <a:latin typeface="Raleway"/>
                <a:ea typeface="Raleway"/>
                <a:cs typeface="Raleway"/>
                <a:sym typeface="Raleway"/>
              </a:rPr>
              <a:t>📖</a:t>
            </a:r>
            <a:endParaRPr lang="hr-HR" sz="6000" dirty="0">
              <a:solidFill>
                <a:schemeClr val="bg1"/>
              </a:solidFill>
            </a:endParaRPr>
          </a:p>
        </p:txBody>
      </p:sp>
      <p:sp>
        <p:nvSpPr>
          <p:cNvPr id="6" name="Pravokutnik 5"/>
          <p:cNvSpPr/>
          <p:nvPr/>
        </p:nvSpPr>
        <p:spPr>
          <a:xfrm>
            <a:off x="5740387" y="2611232"/>
            <a:ext cx="677521" cy="523220"/>
          </a:xfrm>
          <a:prstGeom prst="rect">
            <a:avLst/>
          </a:prstGeom>
        </p:spPr>
        <p:txBody>
          <a:bodyPr wrap="square">
            <a:spAutoFit/>
          </a:bodyPr>
          <a:lstStyle/>
          <a:p>
            <a:r>
              <a:rPr lang="en" sz="2800" dirty="0">
                <a:solidFill>
                  <a:schemeClr val="bg1"/>
                </a:solidFill>
                <a:latin typeface="Raleway"/>
                <a:ea typeface="Raleway"/>
                <a:cs typeface="Raleway"/>
                <a:sym typeface="Raleway"/>
              </a:rPr>
              <a:t>🌏</a:t>
            </a:r>
            <a:endParaRPr lang="hr-HR" sz="2800" dirty="0">
              <a:solidFill>
                <a:schemeClr val="bg1"/>
              </a:solidFill>
            </a:endParaRPr>
          </a:p>
        </p:txBody>
      </p:sp>
      <p:grpSp>
        <p:nvGrpSpPr>
          <p:cNvPr id="51" name="Google Shape;744;p39"/>
          <p:cNvGrpSpPr/>
          <p:nvPr/>
        </p:nvGrpSpPr>
        <p:grpSpPr>
          <a:xfrm>
            <a:off x="8143733" y="3957572"/>
            <a:ext cx="568170" cy="802381"/>
            <a:chOff x="1988225" y="4286525"/>
            <a:chExt cx="305075" cy="493200"/>
          </a:xfrm>
        </p:grpSpPr>
        <p:sp>
          <p:nvSpPr>
            <p:cNvPr id="52" name="Google Shape;745;p39"/>
            <p:cNvSpPr/>
            <p:nvPr/>
          </p:nvSpPr>
          <p:spPr>
            <a:xfrm>
              <a:off x="2178800" y="4519725"/>
              <a:ext cx="114500" cy="114475"/>
            </a:xfrm>
            <a:custGeom>
              <a:avLst/>
              <a:gdLst/>
              <a:ahLst/>
              <a:cxnLst/>
              <a:rect l="l" t="t" r="r" b="b"/>
              <a:pathLst>
                <a:path w="4580" h="4579" fill="none" extrusionOk="0">
                  <a:moveTo>
                    <a:pt x="731" y="4189"/>
                  </a:moveTo>
                  <a:lnTo>
                    <a:pt x="731" y="4189"/>
                  </a:lnTo>
                  <a:lnTo>
                    <a:pt x="853" y="4286"/>
                  </a:lnTo>
                  <a:lnTo>
                    <a:pt x="999" y="4384"/>
                  </a:lnTo>
                  <a:lnTo>
                    <a:pt x="1170" y="4457"/>
                  </a:lnTo>
                  <a:lnTo>
                    <a:pt x="1316" y="4506"/>
                  </a:lnTo>
                  <a:lnTo>
                    <a:pt x="1486" y="4554"/>
                  </a:lnTo>
                  <a:lnTo>
                    <a:pt x="1657" y="4579"/>
                  </a:lnTo>
                  <a:lnTo>
                    <a:pt x="1827" y="4579"/>
                  </a:lnTo>
                  <a:lnTo>
                    <a:pt x="1973" y="4579"/>
                  </a:lnTo>
                  <a:lnTo>
                    <a:pt x="2144" y="4579"/>
                  </a:lnTo>
                  <a:lnTo>
                    <a:pt x="2314" y="4530"/>
                  </a:lnTo>
                  <a:lnTo>
                    <a:pt x="2485" y="4481"/>
                  </a:lnTo>
                  <a:lnTo>
                    <a:pt x="2631" y="4433"/>
                  </a:lnTo>
                  <a:lnTo>
                    <a:pt x="2777" y="4360"/>
                  </a:lnTo>
                  <a:lnTo>
                    <a:pt x="2923" y="4262"/>
                  </a:lnTo>
                  <a:lnTo>
                    <a:pt x="3069" y="4165"/>
                  </a:lnTo>
                  <a:lnTo>
                    <a:pt x="3191" y="4043"/>
                  </a:lnTo>
                  <a:lnTo>
                    <a:pt x="3191" y="4043"/>
                  </a:lnTo>
                  <a:lnTo>
                    <a:pt x="3337" y="3872"/>
                  </a:lnTo>
                  <a:lnTo>
                    <a:pt x="3483" y="3653"/>
                  </a:lnTo>
                  <a:lnTo>
                    <a:pt x="3605" y="3410"/>
                  </a:lnTo>
                  <a:lnTo>
                    <a:pt x="3751" y="3117"/>
                  </a:lnTo>
                  <a:lnTo>
                    <a:pt x="3995" y="2484"/>
                  </a:lnTo>
                  <a:lnTo>
                    <a:pt x="4214" y="1827"/>
                  </a:lnTo>
                  <a:lnTo>
                    <a:pt x="4409" y="1169"/>
                  </a:lnTo>
                  <a:lnTo>
                    <a:pt x="4531" y="609"/>
                  </a:lnTo>
                  <a:lnTo>
                    <a:pt x="4579" y="219"/>
                  </a:lnTo>
                  <a:lnTo>
                    <a:pt x="4579" y="97"/>
                  </a:lnTo>
                  <a:lnTo>
                    <a:pt x="4579" y="24"/>
                  </a:lnTo>
                  <a:lnTo>
                    <a:pt x="4579" y="24"/>
                  </a:lnTo>
                  <a:lnTo>
                    <a:pt x="4506" y="0"/>
                  </a:lnTo>
                  <a:lnTo>
                    <a:pt x="4385" y="0"/>
                  </a:lnTo>
                  <a:lnTo>
                    <a:pt x="3970" y="73"/>
                  </a:lnTo>
                  <a:lnTo>
                    <a:pt x="3410" y="195"/>
                  </a:lnTo>
                  <a:lnTo>
                    <a:pt x="2777" y="365"/>
                  </a:lnTo>
                  <a:lnTo>
                    <a:pt x="2095" y="609"/>
                  </a:lnTo>
                  <a:lnTo>
                    <a:pt x="1462" y="852"/>
                  </a:lnTo>
                  <a:lnTo>
                    <a:pt x="1194" y="974"/>
                  </a:lnTo>
                  <a:lnTo>
                    <a:pt x="926" y="1120"/>
                  </a:lnTo>
                  <a:lnTo>
                    <a:pt x="707" y="1266"/>
                  </a:lnTo>
                  <a:lnTo>
                    <a:pt x="561" y="1388"/>
                  </a:lnTo>
                  <a:lnTo>
                    <a:pt x="561" y="1388"/>
                  </a:lnTo>
                  <a:lnTo>
                    <a:pt x="439" y="1534"/>
                  </a:lnTo>
                  <a:lnTo>
                    <a:pt x="342" y="1656"/>
                  </a:lnTo>
                  <a:lnTo>
                    <a:pt x="244" y="1802"/>
                  </a:lnTo>
                  <a:lnTo>
                    <a:pt x="171" y="1973"/>
                  </a:lnTo>
                  <a:lnTo>
                    <a:pt x="98" y="2119"/>
                  </a:lnTo>
                  <a:lnTo>
                    <a:pt x="49" y="2289"/>
                  </a:lnTo>
                  <a:lnTo>
                    <a:pt x="25" y="2436"/>
                  </a:lnTo>
                  <a:lnTo>
                    <a:pt x="1" y="2606"/>
                  </a:lnTo>
                  <a:lnTo>
                    <a:pt x="1" y="2776"/>
                  </a:lnTo>
                  <a:lnTo>
                    <a:pt x="25" y="2947"/>
                  </a:lnTo>
                  <a:lnTo>
                    <a:pt x="49" y="3117"/>
                  </a:lnTo>
                  <a:lnTo>
                    <a:pt x="98" y="3264"/>
                  </a:lnTo>
                  <a:lnTo>
                    <a:pt x="147" y="3434"/>
                  </a:lnTo>
                  <a:lnTo>
                    <a:pt x="220" y="3580"/>
                  </a:lnTo>
                  <a:lnTo>
                    <a:pt x="317" y="3726"/>
                  </a:lnTo>
                  <a:lnTo>
                    <a:pt x="415" y="3872"/>
                  </a:lnTo>
                  <a:lnTo>
                    <a:pt x="731" y="4189"/>
                  </a:lnTo>
                  <a:close/>
                </a:path>
              </a:pathLst>
            </a:custGeom>
            <a:noFill/>
            <a:ln w="1217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746;p39"/>
            <p:cNvSpPr/>
            <p:nvPr/>
          </p:nvSpPr>
          <p:spPr>
            <a:xfrm>
              <a:off x="1988225" y="4539200"/>
              <a:ext cx="156500" cy="156500"/>
            </a:xfrm>
            <a:custGeom>
              <a:avLst/>
              <a:gdLst/>
              <a:ahLst/>
              <a:cxnLst/>
              <a:rect l="l" t="t" r="r" b="b"/>
              <a:pathLst>
                <a:path w="6260" h="6260" fill="none" extrusionOk="0">
                  <a:moveTo>
                    <a:pt x="5675" y="5334"/>
                  </a:moveTo>
                  <a:lnTo>
                    <a:pt x="5675" y="5334"/>
                  </a:lnTo>
                  <a:lnTo>
                    <a:pt x="5821" y="5139"/>
                  </a:lnTo>
                  <a:lnTo>
                    <a:pt x="5943" y="4944"/>
                  </a:lnTo>
                  <a:lnTo>
                    <a:pt x="6041" y="4725"/>
                  </a:lnTo>
                  <a:lnTo>
                    <a:pt x="6138" y="4506"/>
                  </a:lnTo>
                  <a:lnTo>
                    <a:pt x="6187" y="4287"/>
                  </a:lnTo>
                  <a:lnTo>
                    <a:pt x="6235" y="4043"/>
                  </a:lnTo>
                  <a:lnTo>
                    <a:pt x="6260" y="3824"/>
                  </a:lnTo>
                  <a:lnTo>
                    <a:pt x="6260" y="3581"/>
                  </a:lnTo>
                  <a:lnTo>
                    <a:pt x="6235" y="3361"/>
                  </a:lnTo>
                  <a:lnTo>
                    <a:pt x="6187" y="3118"/>
                  </a:lnTo>
                  <a:lnTo>
                    <a:pt x="6138" y="2899"/>
                  </a:lnTo>
                  <a:lnTo>
                    <a:pt x="6041" y="2679"/>
                  </a:lnTo>
                  <a:lnTo>
                    <a:pt x="5943" y="2460"/>
                  </a:lnTo>
                  <a:lnTo>
                    <a:pt x="5821" y="2265"/>
                  </a:lnTo>
                  <a:lnTo>
                    <a:pt x="5675" y="2071"/>
                  </a:lnTo>
                  <a:lnTo>
                    <a:pt x="5505" y="1900"/>
                  </a:lnTo>
                  <a:lnTo>
                    <a:pt x="5505" y="1900"/>
                  </a:lnTo>
                  <a:lnTo>
                    <a:pt x="5286" y="1705"/>
                  </a:lnTo>
                  <a:lnTo>
                    <a:pt x="4993" y="1510"/>
                  </a:lnTo>
                  <a:lnTo>
                    <a:pt x="4652" y="1316"/>
                  </a:lnTo>
                  <a:lnTo>
                    <a:pt x="4263" y="1145"/>
                  </a:lnTo>
                  <a:lnTo>
                    <a:pt x="3849" y="975"/>
                  </a:lnTo>
                  <a:lnTo>
                    <a:pt x="3410" y="804"/>
                  </a:lnTo>
                  <a:lnTo>
                    <a:pt x="2485" y="487"/>
                  </a:lnTo>
                  <a:lnTo>
                    <a:pt x="1608" y="244"/>
                  </a:lnTo>
                  <a:lnTo>
                    <a:pt x="853" y="73"/>
                  </a:lnTo>
                  <a:lnTo>
                    <a:pt x="536" y="25"/>
                  </a:lnTo>
                  <a:lnTo>
                    <a:pt x="293" y="0"/>
                  </a:lnTo>
                  <a:lnTo>
                    <a:pt x="122" y="0"/>
                  </a:lnTo>
                  <a:lnTo>
                    <a:pt x="25" y="25"/>
                  </a:lnTo>
                  <a:lnTo>
                    <a:pt x="25" y="25"/>
                  </a:lnTo>
                  <a:lnTo>
                    <a:pt x="1" y="122"/>
                  </a:lnTo>
                  <a:lnTo>
                    <a:pt x="1" y="293"/>
                  </a:lnTo>
                  <a:lnTo>
                    <a:pt x="25" y="536"/>
                  </a:lnTo>
                  <a:lnTo>
                    <a:pt x="74" y="853"/>
                  </a:lnTo>
                  <a:lnTo>
                    <a:pt x="244" y="1608"/>
                  </a:lnTo>
                  <a:lnTo>
                    <a:pt x="488" y="2485"/>
                  </a:lnTo>
                  <a:lnTo>
                    <a:pt x="804" y="3410"/>
                  </a:lnTo>
                  <a:lnTo>
                    <a:pt x="975" y="3848"/>
                  </a:lnTo>
                  <a:lnTo>
                    <a:pt x="1145" y="4262"/>
                  </a:lnTo>
                  <a:lnTo>
                    <a:pt x="1316" y="4652"/>
                  </a:lnTo>
                  <a:lnTo>
                    <a:pt x="1511" y="4993"/>
                  </a:lnTo>
                  <a:lnTo>
                    <a:pt x="1705" y="5285"/>
                  </a:lnTo>
                  <a:lnTo>
                    <a:pt x="1900" y="5505"/>
                  </a:lnTo>
                  <a:lnTo>
                    <a:pt x="1900" y="5505"/>
                  </a:lnTo>
                  <a:lnTo>
                    <a:pt x="2071" y="5675"/>
                  </a:lnTo>
                  <a:lnTo>
                    <a:pt x="2266" y="5821"/>
                  </a:lnTo>
                  <a:lnTo>
                    <a:pt x="2460" y="5943"/>
                  </a:lnTo>
                  <a:lnTo>
                    <a:pt x="2680" y="6040"/>
                  </a:lnTo>
                  <a:lnTo>
                    <a:pt x="2899" y="6138"/>
                  </a:lnTo>
                  <a:lnTo>
                    <a:pt x="3118" y="6187"/>
                  </a:lnTo>
                  <a:lnTo>
                    <a:pt x="3362" y="6235"/>
                  </a:lnTo>
                  <a:lnTo>
                    <a:pt x="3581" y="6260"/>
                  </a:lnTo>
                  <a:lnTo>
                    <a:pt x="3824" y="6260"/>
                  </a:lnTo>
                  <a:lnTo>
                    <a:pt x="4043" y="6235"/>
                  </a:lnTo>
                  <a:lnTo>
                    <a:pt x="4287" y="6187"/>
                  </a:lnTo>
                  <a:lnTo>
                    <a:pt x="4506" y="6138"/>
                  </a:lnTo>
                  <a:lnTo>
                    <a:pt x="4725" y="6040"/>
                  </a:lnTo>
                  <a:lnTo>
                    <a:pt x="4945" y="5943"/>
                  </a:lnTo>
                  <a:lnTo>
                    <a:pt x="5139" y="5821"/>
                  </a:lnTo>
                  <a:lnTo>
                    <a:pt x="5334" y="5675"/>
                  </a:lnTo>
                  <a:lnTo>
                    <a:pt x="5675" y="5334"/>
                  </a:lnTo>
                  <a:close/>
                </a:path>
              </a:pathLst>
            </a:custGeom>
            <a:noFill/>
            <a:ln w="1217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747;p39"/>
            <p:cNvSpPr/>
            <p:nvPr/>
          </p:nvSpPr>
          <p:spPr>
            <a:xfrm>
              <a:off x="2042425" y="4286525"/>
              <a:ext cx="239300" cy="236250"/>
            </a:xfrm>
            <a:custGeom>
              <a:avLst/>
              <a:gdLst/>
              <a:ahLst/>
              <a:cxnLst/>
              <a:rect l="l" t="t" r="r" b="b"/>
              <a:pathLst>
                <a:path w="9572" h="9450" fill="none" extrusionOk="0">
                  <a:moveTo>
                    <a:pt x="5358" y="9450"/>
                  </a:moveTo>
                  <a:lnTo>
                    <a:pt x="5358" y="9450"/>
                  </a:lnTo>
                  <a:lnTo>
                    <a:pt x="5650" y="9328"/>
                  </a:lnTo>
                  <a:lnTo>
                    <a:pt x="5918" y="9133"/>
                  </a:lnTo>
                  <a:lnTo>
                    <a:pt x="6162" y="8914"/>
                  </a:lnTo>
                  <a:lnTo>
                    <a:pt x="6381" y="8646"/>
                  </a:lnTo>
                  <a:lnTo>
                    <a:pt x="6381" y="8646"/>
                  </a:lnTo>
                  <a:lnTo>
                    <a:pt x="6649" y="8670"/>
                  </a:lnTo>
                  <a:lnTo>
                    <a:pt x="6917" y="8670"/>
                  </a:lnTo>
                  <a:lnTo>
                    <a:pt x="7160" y="8646"/>
                  </a:lnTo>
                  <a:lnTo>
                    <a:pt x="7404" y="8597"/>
                  </a:lnTo>
                  <a:lnTo>
                    <a:pt x="7623" y="8524"/>
                  </a:lnTo>
                  <a:lnTo>
                    <a:pt x="7818" y="8427"/>
                  </a:lnTo>
                  <a:lnTo>
                    <a:pt x="7989" y="8305"/>
                  </a:lnTo>
                  <a:lnTo>
                    <a:pt x="8159" y="8159"/>
                  </a:lnTo>
                  <a:lnTo>
                    <a:pt x="8305" y="7989"/>
                  </a:lnTo>
                  <a:lnTo>
                    <a:pt x="8427" y="7794"/>
                  </a:lnTo>
                  <a:lnTo>
                    <a:pt x="8524" y="7599"/>
                  </a:lnTo>
                  <a:lnTo>
                    <a:pt x="8597" y="7380"/>
                  </a:lnTo>
                  <a:lnTo>
                    <a:pt x="8670" y="7160"/>
                  </a:lnTo>
                  <a:lnTo>
                    <a:pt x="8695" y="6917"/>
                  </a:lnTo>
                  <a:lnTo>
                    <a:pt x="8695" y="6649"/>
                  </a:lnTo>
                  <a:lnTo>
                    <a:pt x="8670" y="6381"/>
                  </a:lnTo>
                  <a:lnTo>
                    <a:pt x="8670" y="6381"/>
                  </a:lnTo>
                  <a:lnTo>
                    <a:pt x="8865" y="6211"/>
                  </a:lnTo>
                  <a:lnTo>
                    <a:pt x="9060" y="6016"/>
                  </a:lnTo>
                  <a:lnTo>
                    <a:pt x="9206" y="5821"/>
                  </a:lnTo>
                  <a:lnTo>
                    <a:pt x="9328" y="5626"/>
                  </a:lnTo>
                  <a:lnTo>
                    <a:pt x="9425" y="5407"/>
                  </a:lnTo>
                  <a:lnTo>
                    <a:pt x="9499" y="5212"/>
                  </a:lnTo>
                  <a:lnTo>
                    <a:pt x="9547" y="4993"/>
                  </a:lnTo>
                  <a:lnTo>
                    <a:pt x="9572" y="4774"/>
                  </a:lnTo>
                  <a:lnTo>
                    <a:pt x="9547" y="4554"/>
                  </a:lnTo>
                  <a:lnTo>
                    <a:pt x="9499" y="4335"/>
                  </a:lnTo>
                  <a:lnTo>
                    <a:pt x="9425" y="4116"/>
                  </a:lnTo>
                  <a:lnTo>
                    <a:pt x="9328" y="3921"/>
                  </a:lnTo>
                  <a:lnTo>
                    <a:pt x="9206" y="3702"/>
                  </a:lnTo>
                  <a:lnTo>
                    <a:pt x="9060" y="3507"/>
                  </a:lnTo>
                  <a:lnTo>
                    <a:pt x="8865" y="3337"/>
                  </a:lnTo>
                  <a:lnTo>
                    <a:pt x="8670" y="3166"/>
                  </a:lnTo>
                  <a:lnTo>
                    <a:pt x="8670" y="3166"/>
                  </a:lnTo>
                  <a:lnTo>
                    <a:pt x="8695" y="2898"/>
                  </a:lnTo>
                  <a:lnTo>
                    <a:pt x="8695" y="2630"/>
                  </a:lnTo>
                  <a:lnTo>
                    <a:pt x="8670" y="2387"/>
                  </a:lnTo>
                  <a:lnTo>
                    <a:pt x="8597" y="2143"/>
                  </a:lnTo>
                  <a:lnTo>
                    <a:pt x="8524" y="1924"/>
                  </a:lnTo>
                  <a:lnTo>
                    <a:pt x="8427" y="1729"/>
                  </a:lnTo>
                  <a:lnTo>
                    <a:pt x="8305" y="1559"/>
                  </a:lnTo>
                  <a:lnTo>
                    <a:pt x="8159" y="1388"/>
                  </a:lnTo>
                  <a:lnTo>
                    <a:pt x="7989" y="1242"/>
                  </a:lnTo>
                  <a:lnTo>
                    <a:pt x="7818" y="1120"/>
                  </a:lnTo>
                  <a:lnTo>
                    <a:pt x="7623" y="1023"/>
                  </a:lnTo>
                  <a:lnTo>
                    <a:pt x="7404" y="950"/>
                  </a:lnTo>
                  <a:lnTo>
                    <a:pt x="7160" y="901"/>
                  </a:lnTo>
                  <a:lnTo>
                    <a:pt x="6917" y="853"/>
                  </a:lnTo>
                  <a:lnTo>
                    <a:pt x="6649" y="853"/>
                  </a:lnTo>
                  <a:lnTo>
                    <a:pt x="6381" y="901"/>
                  </a:lnTo>
                  <a:lnTo>
                    <a:pt x="6381" y="901"/>
                  </a:lnTo>
                  <a:lnTo>
                    <a:pt x="6211" y="682"/>
                  </a:lnTo>
                  <a:lnTo>
                    <a:pt x="6040" y="487"/>
                  </a:lnTo>
                  <a:lnTo>
                    <a:pt x="5845" y="341"/>
                  </a:lnTo>
                  <a:lnTo>
                    <a:pt x="5626" y="219"/>
                  </a:lnTo>
                  <a:lnTo>
                    <a:pt x="5431" y="122"/>
                  </a:lnTo>
                  <a:lnTo>
                    <a:pt x="5212" y="49"/>
                  </a:lnTo>
                  <a:lnTo>
                    <a:pt x="4993" y="0"/>
                  </a:lnTo>
                  <a:lnTo>
                    <a:pt x="4774" y="0"/>
                  </a:lnTo>
                  <a:lnTo>
                    <a:pt x="4555" y="0"/>
                  </a:lnTo>
                  <a:lnTo>
                    <a:pt x="4335" y="49"/>
                  </a:lnTo>
                  <a:lnTo>
                    <a:pt x="4140" y="122"/>
                  </a:lnTo>
                  <a:lnTo>
                    <a:pt x="3921" y="219"/>
                  </a:lnTo>
                  <a:lnTo>
                    <a:pt x="3726" y="341"/>
                  </a:lnTo>
                  <a:lnTo>
                    <a:pt x="3532" y="487"/>
                  </a:lnTo>
                  <a:lnTo>
                    <a:pt x="3337" y="682"/>
                  </a:lnTo>
                  <a:lnTo>
                    <a:pt x="3166" y="901"/>
                  </a:lnTo>
                  <a:lnTo>
                    <a:pt x="3166" y="901"/>
                  </a:lnTo>
                  <a:lnTo>
                    <a:pt x="2898" y="853"/>
                  </a:lnTo>
                  <a:lnTo>
                    <a:pt x="2655" y="853"/>
                  </a:lnTo>
                  <a:lnTo>
                    <a:pt x="2387" y="901"/>
                  </a:lnTo>
                  <a:lnTo>
                    <a:pt x="2168" y="950"/>
                  </a:lnTo>
                  <a:lnTo>
                    <a:pt x="1949" y="1023"/>
                  </a:lnTo>
                  <a:lnTo>
                    <a:pt x="1754" y="1120"/>
                  </a:lnTo>
                  <a:lnTo>
                    <a:pt x="1559" y="1242"/>
                  </a:lnTo>
                  <a:lnTo>
                    <a:pt x="1388" y="1388"/>
                  </a:lnTo>
                  <a:lnTo>
                    <a:pt x="1267" y="1559"/>
                  </a:lnTo>
                  <a:lnTo>
                    <a:pt x="1120" y="1729"/>
                  </a:lnTo>
                  <a:lnTo>
                    <a:pt x="1023" y="1924"/>
                  </a:lnTo>
                  <a:lnTo>
                    <a:pt x="950" y="2143"/>
                  </a:lnTo>
                  <a:lnTo>
                    <a:pt x="901" y="2387"/>
                  </a:lnTo>
                  <a:lnTo>
                    <a:pt x="877" y="2630"/>
                  </a:lnTo>
                  <a:lnTo>
                    <a:pt x="877" y="2898"/>
                  </a:lnTo>
                  <a:lnTo>
                    <a:pt x="901" y="3166"/>
                  </a:lnTo>
                  <a:lnTo>
                    <a:pt x="901" y="3166"/>
                  </a:lnTo>
                  <a:lnTo>
                    <a:pt x="682" y="3337"/>
                  </a:lnTo>
                  <a:lnTo>
                    <a:pt x="512" y="3507"/>
                  </a:lnTo>
                  <a:lnTo>
                    <a:pt x="341" y="3702"/>
                  </a:lnTo>
                  <a:lnTo>
                    <a:pt x="219" y="3921"/>
                  </a:lnTo>
                  <a:lnTo>
                    <a:pt x="122" y="4116"/>
                  </a:lnTo>
                  <a:lnTo>
                    <a:pt x="49" y="4335"/>
                  </a:lnTo>
                  <a:lnTo>
                    <a:pt x="24" y="4554"/>
                  </a:lnTo>
                  <a:lnTo>
                    <a:pt x="0" y="4774"/>
                  </a:lnTo>
                  <a:lnTo>
                    <a:pt x="24" y="4993"/>
                  </a:lnTo>
                  <a:lnTo>
                    <a:pt x="49" y="5212"/>
                  </a:lnTo>
                  <a:lnTo>
                    <a:pt x="122" y="5407"/>
                  </a:lnTo>
                  <a:lnTo>
                    <a:pt x="219" y="5626"/>
                  </a:lnTo>
                  <a:lnTo>
                    <a:pt x="341" y="5821"/>
                  </a:lnTo>
                  <a:lnTo>
                    <a:pt x="512" y="6016"/>
                  </a:lnTo>
                  <a:lnTo>
                    <a:pt x="682" y="6211"/>
                  </a:lnTo>
                  <a:lnTo>
                    <a:pt x="901" y="6381"/>
                  </a:lnTo>
                  <a:lnTo>
                    <a:pt x="901" y="6381"/>
                  </a:lnTo>
                  <a:lnTo>
                    <a:pt x="877" y="6649"/>
                  </a:lnTo>
                  <a:lnTo>
                    <a:pt x="877" y="6917"/>
                  </a:lnTo>
                  <a:lnTo>
                    <a:pt x="901" y="7160"/>
                  </a:lnTo>
                  <a:lnTo>
                    <a:pt x="950" y="7380"/>
                  </a:lnTo>
                  <a:lnTo>
                    <a:pt x="1023" y="7599"/>
                  </a:lnTo>
                  <a:lnTo>
                    <a:pt x="1120" y="7794"/>
                  </a:lnTo>
                  <a:lnTo>
                    <a:pt x="1267" y="7989"/>
                  </a:lnTo>
                  <a:lnTo>
                    <a:pt x="1388" y="8159"/>
                  </a:lnTo>
                  <a:lnTo>
                    <a:pt x="1559" y="8305"/>
                  </a:lnTo>
                  <a:lnTo>
                    <a:pt x="1754" y="8427"/>
                  </a:lnTo>
                  <a:lnTo>
                    <a:pt x="1949" y="8524"/>
                  </a:lnTo>
                  <a:lnTo>
                    <a:pt x="2168" y="8597"/>
                  </a:lnTo>
                  <a:lnTo>
                    <a:pt x="2387" y="8646"/>
                  </a:lnTo>
                  <a:lnTo>
                    <a:pt x="2655" y="8670"/>
                  </a:lnTo>
                  <a:lnTo>
                    <a:pt x="2898" y="8670"/>
                  </a:lnTo>
                  <a:lnTo>
                    <a:pt x="3166" y="8646"/>
                  </a:lnTo>
                  <a:lnTo>
                    <a:pt x="3166" y="8646"/>
                  </a:lnTo>
                  <a:lnTo>
                    <a:pt x="3410" y="8914"/>
                  </a:lnTo>
                  <a:lnTo>
                    <a:pt x="3653" y="9133"/>
                  </a:lnTo>
                  <a:lnTo>
                    <a:pt x="3921" y="9328"/>
                  </a:lnTo>
                  <a:lnTo>
                    <a:pt x="4189" y="9450"/>
                  </a:lnTo>
                </a:path>
              </a:pathLst>
            </a:custGeom>
            <a:noFill/>
            <a:ln w="1217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748;p39"/>
            <p:cNvSpPr/>
            <p:nvPr/>
          </p:nvSpPr>
          <p:spPr>
            <a:xfrm>
              <a:off x="2161750" y="4522750"/>
              <a:ext cx="25" cy="256975"/>
            </a:xfrm>
            <a:custGeom>
              <a:avLst/>
              <a:gdLst/>
              <a:ahLst/>
              <a:cxnLst/>
              <a:rect l="l" t="t" r="r" b="b"/>
              <a:pathLst>
                <a:path w="1" h="10279" fill="none" extrusionOk="0">
                  <a:moveTo>
                    <a:pt x="1" y="10279"/>
                  </a:moveTo>
                  <a:lnTo>
                    <a:pt x="1" y="1"/>
                  </a:lnTo>
                </a:path>
              </a:pathLst>
            </a:custGeom>
            <a:noFill/>
            <a:ln w="1217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749;p39"/>
            <p:cNvSpPr/>
            <p:nvPr/>
          </p:nvSpPr>
          <p:spPr>
            <a:xfrm>
              <a:off x="2133750" y="4377850"/>
              <a:ext cx="56050" cy="56025"/>
            </a:xfrm>
            <a:custGeom>
              <a:avLst/>
              <a:gdLst/>
              <a:ahLst/>
              <a:cxnLst/>
              <a:rect l="l" t="t" r="r" b="b"/>
              <a:pathLst>
                <a:path w="2242" h="2241" fill="none" extrusionOk="0">
                  <a:moveTo>
                    <a:pt x="1121" y="2241"/>
                  </a:moveTo>
                  <a:lnTo>
                    <a:pt x="1121" y="2241"/>
                  </a:lnTo>
                  <a:lnTo>
                    <a:pt x="902" y="2217"/>
                  </a:lnTo>
                  <a:lnTo>
                    <a:pt x="682" y="2144"/>
                  </a:lnTo>
                  <a:lnTo>
                    <a:pt x="512" y="2046"/>
                  </a:lnTo>
                  <a:lnTo>
                    <a:pt x="341" y="1900"/>
                  </a:lnTo>
                  <a:lnTo>
                    <a:pt x="195" y="1754"/>
                  </a:lnTo>
                  <a:lnTo>
                    <a:pt x="98" y="1559"/>
                  </a:lnTo>
                  <a:lnTo>
                    <a:pt x="25" y="1340"/>
                  </a:lnTo>
                  <a:lnTo>
                    <a:pt x="0" y="1121"/>
                  </a:lnTo>
                  <a:lnTo>
                    <a:pt x="0" y="1121"/>
                  </a:lnTo>
                  <a:lnTo>
                    <a:pt x="25" y="901"/>
                  </a:lnTo>
                  <a:lnTo>
                    <a:pt x="98" y="682"/>
                  </a:lnTo>
                  <a:lnTo>
                    <a:pt x="195" y="487"/>
                  </a:lnTo>
                  <a:lnTo>
                    <a:pt x="341" y="317"/>
                  </a:lnTo>
                  <a:lnTo>
                    <a:pt x="512" y="195"/>
                  </a:lnTo>
                  <a:lnTo>
                    <a:pt x="682" y="98"/>
                  </a:lnTo>
                  <a:lnTo>
                    <a:pt x="902" y="25"/>
                  </a:lnTo>
                  <a:lnTo>
                    <a:pt x="1121" y="0"/>
                  </a:lnTo>
                  <a:lnTo>
                    <a:pt x="1121" y="0"/>
                  </a:lnTo>
                  <a:lnTo>
                    <a:pt x="1364" y="25"/>
                  </a:lnTo>
                  <a:lnTo>
                    <a:pt x="1559" y="98"/>
                  </a:lnTo>
                  <a:lnTo>
                    <a:pt x="1754" y="195"/>
                  </a:lnTo>
                  <a:lnTo>
                    <a:pt x="1924" y="317"/>
                  </a:lnTo>
                  <a:lnTo>
                    <a:pt x="2046" y="487"/>
                  </a:lnTo>
                  <a:lnTo>
                    <a:pt x="2168" y="682"/>
                  </a:lnTo>
                  <a:lnTo>
                    <a:pt x="2217" y="901"/>
                  </a:lnTo>
                  <a:lnTo>
                    <a:pt x="2241" y="1121"/>
                  </a:lnTo>
                  <a:lnTo>
                    <a:pt x="2241" y="1121"/>
                  </a:lnTo>
                  <a:lnTo>
                    <a:pt x="2217" y="1340"/>
                  </a:lnTo>
                  <a:lnTo>
                    <a:pt x="2168" y="1559"/>
                  </a:lnTo>
                  <a:lnTo>
                    <a:pt x="2046" y="1754"/>
                  </a:lnTo>
                  <a:lnTo>
                    <a:pt x="1924" y="1900"/>
                  </a:lnTo>
                  <a:lnTo>
                    <a:pt x="1754" y="2046"/>
                  </a:lnTo>
                  <a:lnTo>
                    <a:pt x="1559" y="2144"/>
                  </a:lnTo>
                  <a:lnTo>
                    <a:pt x="1364" y="2217"/>
                  </a:lnTo>
                  <a:lnTo>
                    <a:pt x="1121" y="2241"/>
                  </a:lnTo>
                  <a:lnTo>
                    <a:pt x="1121" y="2241"/>
                  </a:lnTo>
                </a:path>
              </a:pathLst>
            </a:custGeom>
            <a:noFill/>
            <a:ln w="1217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750;p39"/>
            <p:cNvSpPr/>
            <p:nvPr/>
          </p:nvSpPr>
          <p:spPr>
            <a:xfrm>
              <a:off x="2038150" y="4589125"/>
              <a:ext cx="87100" cy="87100"/>
            </a:xfrm>
            <a:custGeom>
              <a:avLst/>
              <a:gdLst/>
              <a:ahLst/>
              <a:cxnLst/>
              <a:rect l="l" t="t" r="r" b="b"/>
              <a:pathLst>
                <a:path w="3484" h="3484" fill="none" extrusionOk="0">
                  <a:moveTo>
                    <a:pt x="1" y="0"/>
                  </a:moveTo>
                  <a:lnTo>
                    <a:pt x="3483" y="3483"/>
                  </a:lnTo>
                </a:path>
              </a:pathLst>
            </a:custGeom>
            <a:noFill/>
            <a:ln w="1217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751;p39"/>
            <p:cNvSpPr/>
            <p:nvPr/>
          </p:nvSpPr>
          <p:spPr>
            <a:xfrm>
              <a:off x="2194025" y="4564150"/>
              <a:ext cx="54825" cy="54825"/>
            </a:xfrm>
            <a:custGeom>
              <a:avLst/>
              <a:gdLst/>
              <a:ahLst/>
              <a:cxnLst/>
              <a:rect l="l" t="t" r="r" b="b"/>
              <a:pathLst>
                <a:path w="2193" h="2193" fill="none" extrusionOk="0">
                  <a:moveTo>
                    <a:pt x="2192" y="1"/>
                  </a:moveTo>
                  <a:lnTo>
                    <a:pt x="1" y="2193"/>
                  </a:lnTo>
                </a:path>
              </a:pathLst>
            </a:custGeom>
            <a:noFill/>
            <a:ln w="1217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9" name="Google Shape;360;p39"/>
          <p:cNvGrpSpPr/>
          <p:nvPr/>
        </p:nvGrpSpPr>
        <p:grpSpPr>
          <a:xfrm>
            <a:off x="4160739" y="2423503"/>
            <a:ext cx="671015" cy="757025"/>
            <a:chOff x="590250" y="244200"/>
            <a:chExt cx="407975" cy="532175"/>
          </a:xfrm>
        </p:grpSpPr>
        <p:sp>
          <p:nvSpPr>
            <p:cNvPr id="60" name="Google Shape;361;p39"/>
            <p:cNvSpPr/>
            <p:nvPr/>
          </p:nvSpPr>
          <p:spPr>
            <a:xfrm>
              <a:off x="623125" y="313625"/>
              <a:ext cx="375100" cy="462750"/>
            </a:xfrm>
            <a:custGeom>
              <a:avLst/>
              <a:gdLst/>
              <a:ahLst/>
              <a:cxnLst/>
              <a:rect l="l" t="t" r="r" b="b"/>
              <a:pathLst>
                <a:path w="15004" h="18510" fill="none" extrusionOk="0">
                  <a:moveTo>
                    <a:pt x="1" y="17536"/>
                  </a:moveTo>
                  <a:lnTo>
                    <a:pt x="1" y="17536"/>
                  </a:lnTo>
                  <a:lnTo>
                    <a:pt x="1" y="17536"/>
                  </a:lnTo>
                  <a:lnTo>
                    <a:pt x="25" y="17682"/>
                  </a:lnTo>
                  <a:lnTo>
                    <a:pt x="49" y="17852"/>
                  </a:lnTo>
                  <a:lnTo>
                    <a:pt x="123" y="18023"/>
                  </a:lnTo>
                  <a:lnTo>
                    <a:pt x="220" y="18193"/>
                  </a:lnTo>
                  <a:lnTo>
                    <a:pt x="293" y="18291"/>
                  </a:lnTo>
                  <a:lnTo>
                    <a:pt x="390" y="18364"/>
                  </a:lnTo>
                  <a:lnTo>
                    <a:pt x="488" y="18412"/>
                  </a:lnTo>
                  <a:lnTo>
                    <a:pt x="610" y="18461"/>
                  </a:lnTo>
                  <a:lnTo>
                    <a:pt x="756" y="18510"/>
                  </a:lnTo>
                  <a:lnTo>
                    <a:pt x="926" y="18510"/>
                  </a:lnTo>
                  <a:lnTo>
                    <a:pt x="14468" y="18510"/>
                  </a:lnTo>
                  <a:lnTo>
                    <a:pt x="14468" y="18510"/>
                  </a:lnTo>
                  <a:lnTo>
                    <a:pt x="14541" y="18510"/>
                  </a:lnTo>
                  <a:lnTo>
                    <a:pt x="14614" y="18485"/>
                  </a:lnTo>
                  <a:lnTo>
                    <a:pt x="14736" y="18412"/>
                  </a:lnTo>
                  <a:lnTo>
                    <a:pt x="14833" y="18291"/>
                  </a:lnTo>
                  <a:lnTo>
                    <a:pt x="14906" y="18144"/>
                  </a:lnTo>
                  <a:lnTo>
                    <a:pt x="14955" y="17974"/>
                  </a:lnTo>
                  <a:lnTo>
                    <a:pt x="14979" y="17779"/>
                  </a:lnTo>
                  <a:lnTo>
                    <a:pt x="15003" y="17438"/>
                  </a:lnTo>
                  <a:lnTo>
                    <a:pt x="15003" y="487"/>
                  </a:lnTo>
                  <a:lnTo>
                    <a:pt x="15003" y="487"/>
                  </a:lnTo>
                  <a:lnTo>
                    <a:pt x="15003" y="341"/>
                  </a:lnTo>
                  <a:lnTo>
                    <a:pt x="14979" y="219"/>
                  </a:lnTo>
                  <a:lnTo>
                    <a:pt x="14955" y="146"/>
                  </a:lnTo>
                  <a:lnTo>
                    <a:pt x="14906" y="73"/>
                  </a:lnTo>
                  <a:lnTo>
                    <a:pt x="14833" y="49"/>
                  </a:lnTo>
                  <a:lnTo>
                    <a:pt x="14736" y="24"/>
                  </a:lnTo>
                  <a:lnTo>
                    <a:pt x="14468" y="0"/>
                  </a:lnTo>
                </a:path>
              </a:pathLst>
            </a:custGeom>
            <a:noFill/>
            <a:ln w="1217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362;p39"/>
            <p:cNvSpPr/>
            <p:nvPr/>
          </p:nvSpPr>
          <p:spPr>
            <a:xfrm>
              <a:off x="590250" y="269775"/>
              <a:ext cx="377525" cy="462775"/>
            </a:xfrm>
            <a:custGeom>
              <a:avLst/>
              <a:gdLst/>
              <a:ahLst/>
              <a:cxnLst/>
              <a:rect l="l" t="t" r="r" b="b"/>
              <a:pathLst>
                <a:path w="15101" h="18511" fill="none" extrusionOk="0">
                  <a:moveTo>
                    <a:pt x="14321" y="0"/>
                  </a:moveTo>
                  <a:lnTo>
                    <a:pt x="780" y="0"/>
                  </a:lnTo>
                  <a:lnTo>
                    <a:pt x="780" y="0"/>
                  </a:lnTo>
                  <a:lnTo>
                    <a:pt x="634" y="25"/>
                  </a:lnTo>
                  <a:lnTo>
                    <a:pt x="488" y="74"/>
                  </a:lnTo>
                  <a:lnTo>
                    <a:pt x="342" y="122"/>
                  </a:lnTo>
                  <a:lnTo>
                    <a:pt x="220" y="220"/>
                  </a:lnTo>
                  <a:lnTo>
                    <a:pt x="122" y="341"/>
                  </a:lnTo>
                  <a:lnTo>
                    <a:pt x="74" y="488"/>
                  </a:lnTo>
                  <a:lnTo>
                    <a:pt x="25" y="634"/>
                  </a:lnTo>
                  <a:lnTo>
                    <a:pt x="1" y="780"/>
                  </a:lnTo>
                  <a:lnTo>
                    <a:pt x="1" y="17731"/>
                  </a:lnTo>
                  <a:lnTo>
                    <a:pt x="1" y="17731"/>
                  </a:lnTo>
                  <a:lnTo>
                    <a:pt x="25" y="17877"/>
                  </a:lnTo>
                  <a:lnTo>
                    <a:pt x="74" y="18023"/>
                  </a:lnTo>
                  <a:lnTo>
                    <a:pt x="122" y="18169"/>
                  </a:lnTo>
                  <a:lnTo>
                    <a:pt x="220" y="18291"/>
                  </a:lnTo>
                  <a:lnTo>
                    <a:pt x="342" y="18388"/>
                  </a:lnTo>
                  <a:lnTo>
                    <a:pt x="488" y="18437"/>
                  </a:lnTo>
                  <a:lnTo>
                    <a:pt x="634" y="18486"/>
                  </a:lnTo>
                  <a:lnTo>
                    <a:pt x="780" y="18510"/>
                  </a:lnTo>
                  <a:lnTo>
                    <a:pt x="14321" y="18510"/>
                  </a:lnTo>
                  <a:lnTo>
                    <a:pt x="14321" y="18510"/>
                  </a:lnTo>
                  <a:lnTo>
                    <a:pt x="14467" y="18486"/>
                  </a:lnTo>
                  <a:lnTo>
                    <a:pt x="14614" y="18437"/>
                  </a:lnTo>
                  <a:lnTo>
                    <a:pt x="14760" y="18388"/>
                  </a:lnTo>
                  <a:lnTo>
                    <a:pt x="14881" y="18291"/>
                  </a:lnTo>
                  <a:lnTo>
                    <a:pt x="14979" y="18169"/>
                  </a:lnTo>
                  <a:lnTo>
                    <a:pt x="15028" y="18023"/>
                  </a:lnTo>
                  <a:lnTo>
                    <a:pt x="15076" y="17877"/>
                  </a:lnTo>
                  <a:lnTo>
                    <a:pt x="15101" y="17731"/>
                  </a:lnTo>
                  <a:lnTo>
                    <a:pt x="15101" y="780"/>
                  </a:lnTo>
                  <a:lnTo>
                    <a:pt x="15101" y="780"/>
                  </a:lnTo>
                  <a:lnTo>
                    <a:pt x="15076" y="634"/>
                  </a:lnTo>
                  <a:lnTo>
                    <a:pt x="15028" y="488"/>
                  </a:lnTo>
                  <a:lnTo>
                    <a:pt x="14979" y="341"/>
                  </a:lnTo>
                  <a:lnTo>
                    <a:pt x="14881" y="220"/>
                  </a:lnTo>
                  <a:lnTo>
                    <a:pt x="14760" y="122"/>
                  </a:lnTo>
                  <a:lnTo>
                    <a:pt x="14614" y="74"/>
                  </a:lnTo>
                  <a:lnTo>
                    <a:pt x="14467" y="25"/>
                  </a:lnTo>
                  <a:lnTo>
                    <a:pt x="14321" y="0"/>
                  </a:lnTo>
                  <a:lnTo>
                    <a:pt x="14321" y="0"/>
                  </a:lnTo>
                </a:path>
              </a:pathLst>
            </a:custGeom>
            <a:noFill/>
            <a:ln w="1217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363;p39"/>
            <p:cNvSpPr/>
            <p:nvPr/>
          </p:nvSpPr>
          <p:spPr>
            <a:xfrm>
              <a:off x="796650" y="274025"/>
              <a:ext cx="45100" cy="45100"/>
            </a:xfrm>
            <a:custGeom>
              <a:avLst/>
              <a:gdLst/>
              <a:ahLst/>
              <a:cxnLst/>
              <a:rect l="l" t="t" r="r" b="b"/>
              <a:pathLst>
                <a:path w="1804" h="1804" fill="none" extrusionOk="0">
                  <a:moveTo>
                    <a:pt x="902" y="1"/>
                  </a:moveTo>
                  <a:lnTo>
                    <a:pt x="902" y="1"/>
                  </a:lnTo>
                  <a:lnTo>
                    <a:pt x="1073" y="25"/>
                  </a:lnTo>
                  <a:lnTo>
                    <a:pt x="1243" y="74"/>
                  </a:lnTo>
                  <a:lnTo>
                    <a:pt x="1414" y="147"/>
                  </a:lnTo>
                  <a:lnTo>
                    <a:pt x="1535" y="269"/>
                  </a:lnTo>
                  <a:lnTo>
                    <a:pt x="1657" y="391"/>
                  </a:lnTo>
                  <a:lnTo>
                    <a:pt x="1730" y="561"/>
                  </a:lnTo>
                  <a:lnTo>
                    <a:pt x="1779" y="732"/>
                  </a:lnTo>
                  <a:lnTo>
                    <a:pt x="1803" y="902"/>
                  </a:lnTo>
                  <a:lnTo>
                    <a:pt x="1803" y="902"/>
                  </a:lnTo>
                  <a:lnTo>
                    <a:pt x="1779" y="1073"/>
                  </a:lnTo>
                  <a:lnTo>
                    <a:pt x="1730" y="1243"/>
                  </a:lnTo>
                  <a:lnTo>
                    <a:pt x="1657" y="1414"/>
                  </a:lnTo>
                  <a:lnTo>
                    <a:pt x="1535" y="1535"/>
                  </a:lnTo>
                  <a:lnTo>
                    <a:pt x="1414" y="1657"/>
                  </a:lnTo>
                  <a:lnTo>
                    <a:pt x="1243" y="1730"/>
                  </a:lnTo>
                  <a:lnTo>
                    <a:pt x="1073" y="1779"/>
                  </a:lnTo>
                  <a:lnTo>
                    <a:pt x="902" y="1803"/>
                  </a:lnTo>
                  <a:lnTo>
                    <a:pt x="902" y="1803"/>
                  </a:lnTo>
                  <a:lnTo>
                    <a:pt x="732" y="1779"/>
                  </a:lnTo>
                  <a:lnTo>
                    <a:pt x="561" y="1730"/>
                  </a:lnTo>
                  <a:lnTo>
                    <a:pt x="391" y="1657"/>
                  </a:lnTo>
                  <a:lnTo>
                    <a:pt x="269" y="1535"/>
                  </a:lnTo>
                  <a:lnTo>
                    <a:pt x="147" y="1414"/>
                  </a:lnTo>
                  <a:lnTo>
                    <a:pt x="74" y="1243"/>
                  </a:lnTo>
                  <a:lnTo>
                    <a:pt x="25" y="1073"/>
                  </a:lnTo>
                  <a:lnTo>
                    <a:pt x="1" y="902"/>
                  </a:lnTo>
                  <a:lnTo>
                    <a:pt x="1" y="902"/>
                  </a:lnTo>
                  <a:lnTo>
                    <a:pt x="25" y="732"/>
                  </a:lnTo>
                  <a:lnTo>
                    <a:pt x="74" y="561"/>
                  </a:lnTo>
                  <a:lnTo>
                    <a:pt x="147" y="391"/>
                  </a:lnTo>
                  <a:lnTo>
                    <a:pt x="269" y="269"/>
                  </a:lnTo>
                  <a:lnTo>
                    <a:pt x="391" y="147"/>
                  </a:lnTo>
                  <a:lnTo>
                    <a:pt x="561" y="74"/>
                  </a:lnTo>
                  <a:lnTo>
                    <a:pt x="732" y="25"/>
                  </a:lnTo>
                  <a:lnTo>
                    <a:pt x="902" y="1"/>
                  </a:lnTo>
                  <a:lnTo>
                    <a:pt x="902" y="1"/>
                  </a:lnTo>
                </a:path>
              </a:pathLst>
            </a:custGeom>
            <a:noFill/>
            <a:ln w="1217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364;p39"/>
            <p:cNvSpPr/>
            <p:nvPr/>
          </p:nvSpPr>
          <p:spPr>
            <a:xfrm>
              <a:off x="713850" y="274025"/>
              <a:ext cx="45075" cy="45100"/>
            </a:xfrm>
            <a:custGeom>
              <a:avLst/>
              <a:gdLst/>
              <a:ahLst/>
              <a:cxnLst/>
              <a:rect l="l" t="t" r="r" b="b"/>
              <a:pathLst>
                <a:path w="1803" h="1804" fill="none" extrusionOk="0">
                  <a:moveTo>
                    <a:pt x="902" y="1"/>
                  </a:moveTo>
                  <a:lnTo>
                    <a:pt x="902" y="1"/>
                  </a:lnTo>
                  <a:lnTo>
                    <a:pt x="1072" y="25"/>
                  </a:lnTo>
                  <a:lnTo>
                    <a:pt x="1243" y="74"/>
                  </a:lnTo>
                  <a:lnTo>
                    <a:pt x="1413" y="147"/>
                  </a:lnTo>
                  <a:lnTo>
                    <a:pt x="1535" y="269"/>
                  </a:lnTo>
                  <a:lnTo>
                    <a:pt x="1657" y="391"/>
                  </a:lnTo>
                  <a:lnTo>
                    <a:pt x="1730" y="561"/>
                  </a:lnTo>
                  <a:lnTo>
                    <a:pt x="1779" y="732"/>
                  </a:lnTo>
                  <a:lnTo>
                    <a:pt x="1803" y="902"/>
                  </a:lnTo>
                  <a:lnTo>
                    <a:pt x="1803" y="902"/>
                  </a:lnTo>
                  <a:lnTo>
                    <a:pt x="1779" y="1073"/>
                  </a:lnTo>
                  <a:lnTo>
                    <a:pt x="1730" y="1243"/>
                  </a:lnTo>
                  <a:lnTo>
                    <a:pt x="1657" y="1414"/>
                  </a:lnTo>
                  <a:lnTo>
                    <a:pt x="1535" y="1535"/>
                  </a:lnTo>
                  <a:lnTo>
                    <a:pt x="1413" y="1657"/>
                  </a:lnTo>
                  <a:lnTo>
                    <a:pt x="1243" y="1730"/>
                  </a:lnTo>
                  <a:lnTo>
                    <a:pt x="1072" y="1779"/>
                  </a:lnTo>
                  <a:lnTo>
                    <a:pt x="902" y="1803"/>
                  </a:lnTo>
                  <a:lnTo>
                    <a:pt x="902" y="1803"/>
                  </a:lnTo>
                  <a:lnTo>
                    <a:pt x="731" y="1779"/>
                  </a:lnTo>
                  <a:lnTo>
                    <a:pt x="561" y="1730"/>
                  </a:lnTo>
                  <a:lnTo>
                    <a:pt x="390" y="1657"/>
                  </a:lnTo>
                  <a:lnTo>
                    <a:pt x="269" y="1535"/>
                  </a:lnTo>
                  <a:lnTo>
                    <a:pt x="147" y="1414"/>
                  </a:lnTo>
                  <a:lnTo>
                    <a:pt x="74" y="1243"/>
                  </a:lnTo>
                  <a:lnTo>
                    <a:pt x="25" y="1073"/>
                  </a:lnTo>
                  <a:lnTo>
                    <a:pt x="1" y="902"/>
                  </a:lnTo>
                  <a:lnTo>
                    <a:pt x="1" y="902"/>
                  </a:lnTo>
                  <a:lnTo>
                    <a:pt x="25" y="732"/>
                  </a:lnTo>
                  <a:lnTo>
                    <a:pt x="74" y="561"/>
                  </a:lnTo>
                  <a:lnTo>
                    <a:pt x="147" y="391"/>
                  </a:lnTo>
                  <a:lnTo>
                    <a:pt x="269" y="269"/>
                  </a:lnTo>
                  <a:lnTo>
                    <a:pt x="390" y="147"/>
                  </a:lnTo>
                  <a:lnTo>
                    <a:pt x="561" y="74"/>
                  </a:lnTo>
                  <a:lnTo>
                    <a:pt x="731" y="25"/>
                  </a:lnTo>
                  <a:lnTo>
                    <a:pt x="902" y="1"/>
                  </a:lnTo>
                  <a:lnTo>
                    <a:pt x="902" y="1"/>
                  </a:lnTo>
                </a:path>
              </a:pathLst>
            </a:custGeom>
            <a:noFill/>
            <a:ln w="1217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365;p39"/>
            <p:cNvSpPr/>
            <p:nvPr/>
          </p:nvSpPr>
          <p:spPr>
            <a:xfrm>
              <a:off x="631050" y="274025"/>
              <a:ext cx="45075" cy="45100"/>
            </a:xfrm>
            <a:custGeom>
              <a:avLst/>
              <a:gdLst/>
              <a:ahLst/>
              <a:cxnLst/>
              <a:rect l="l" t="t" r="r" b="b"/>
              <a:pathLst>
                <a:path w="1803" h="1804" fill="none" extrusionOk="0">
                  <a:moveTo>
                    <a:pt x="0" y="902"/>
                  </a:moveTo>
                  <a:lnTo>
                    <a:pt x="0" y="902"/>
                  </a:lnTo>
                  <a:lnTo>
                    <a:pt x="25" y="732"/>
                  </a:lnTo>
                  <a:lnTo>
                    <a:pt x="73" y="561"/>
                  </a:lnTo>
                  <a:lnTo>
                    <a:pt x="147" y="391"/>
                  </a:lnTo>
                  <a:lnTo>
                    <a:pt x="268" y="269"/>
                  </a:lnTo>
                  <a:lnTo>
                    <a:pt x="390" y="147"/>
                  </a:lnTo>
                  <a:lnTo>
                    <a:pt x="561" y="74"/>
                  </a:lnTo>
                  <a:lnTo>
                    <a:pt x="731" y="25"/>
                  </a:lnTo>
                  <a:lnTo>
                    <a:pt x="902" y="1"/>
                  </a:lnTo>
                  <a:lnTo>
                    <a:pt x="902" y="1"/>
                  </a:lnTo>
                  <a:lnTo>
                    <a:pt x="1072" y="25"/>
                  </a:lnTo>
                  <a:lnTo>
                    <a:pt x="1243" y="74"/>
                  </a:lnTo>
                  <a:lnTo>
                    <a:pt x="1413" y="147"/>
                  </a:lnTo>
                  <a:lnTo>
                    <a:pt x="1535" y="269"/>
                  </a:lnTo>
                  <a:lnTo>
                    <a:pt x="1657" y="391"/>
                  </a:lnTo>
                  <a:lnTo>
                    <a:pt x="1730" y="561"/>
                  </a:lnTo>
                  <a:lnTo>
                    <a:pt x="1778" y="732"/>
                  </a:lnTo>
                  <a:lnTo>
                    <a:pt x="1803" y="902"/>
                  </a:lnTo>
                  <a:lnTo>
                    <a:pt x="1803" y="902"/>
                  </a:lnTo>
                  <a:lnTo>
                    <a:pt x="1778" y="1073"/>
                  </a:lnTo>
                  <a:lnTo>
                    <a:pt x="1730" y="1243"/>
                  </a:lnTo>
                  <a:lnTo>
                    <a:pt x="1657" y="1414"/>
                  </a:lnTo>
                  <a:lnTo>
                    <a:pt x="1535" y="1535"/>
                  </a:lnTo>
                  <a:lnTo>
                    <a:pt x="1413" y="1657"/>
                  </a:lnTo>
                  <a:lnTo>
                    <a:pt x="1243" y="1730"/>
                  </a:lnTo>
                  <a:lnTo>
                    <a:pt x="1072" y="1779"/>
                  </a:lnTo>
                  <a:lnTo>
                    <a:pt x="902" y="1803"/>
                  </a:lnTo>
                  <a:lnTo>
                    <a:pt x="902" y="1803"/>
                  </a:lnTo>
                  <a:lnTo>
                    <a:pt x="731" y="1779"/>
                  </a:lnTo>
                  <a:lnTo>
                    <a:pt x="561" y="1730"/>
                  </a:lnTo>
                  <a:lnTo>
                    <a:pt x="390" y="1657"/>
                  </a:lnTo>
                  <a:lnTo>
                    <a:pt x="268" y="1535"/>
                  </a:lnTo>
                  <a:lnTo>
                    <a:pt x="147" y="1414"/>
                  </a:lnTo>
                  <a:lnTo>
                    <a:pt x="73" y="1243"/>
                  </a:lnTo>
                  <a:lnTo>
                    <a:pt x="25" y="1073"/>
                  </a:lnTo>
                  <a:lnTo>
                    <a:pt x="0" y="902"/>
                  </a:lnTo>
                  <a:lnTo>
                    <a:pt x="0" y="902"/>
                  </a:lnTo>
                </a:path>
              </a:pathLst>
            </a:custGeom>
            <a:noFill/>
            <a:ln w="1217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366;p39"/>
            <p:cNvSpPr/>
            <p:nvPr/>
          </p:nvSpPr>
          <p:spPr>
            <a:xfrm>
              <a:off x="649925" y="590050"/>
              <a:ext cx="133975" cy="25"/>
            </a:xfrm>
            <a:custGeom>
              <a:avLst/>
              <a:gdLst/>
              <a:ahLst/>
              <a:cxnLst/>
              <a:rect l="l" t="t" r="r" b="b"/>
              <a:pathLst>
                <a:path w="5359" h="1" fill="none" extrusionOk="0">
                  <a:moveTo>
                    <a:pt x="5358" y="0"/>
                  </a:moveTo>
                  <a:lnTo>
                    <a:pt x="0" y="0"/>
                  </a:lnTo>
                </a:path>
              </a:pathLst>
            </a:custGeom>
            <a:noFill/>
            <a:ln w="1217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367;p39"/>
            <p:cNvSpPr/>
            <p:nvPr/>
          </p:nvSpPr>
          <p:spPr>
            <a:xfrm>
              <a:off x="649925" y="534625"/>
              <a:ext cx="255750" cy="25"/>
            </a:xfrm>
            <a:custGeom>
              <a:avLst/>
              <a:gdLst/>
              <a:ahLst/>
              <a:cxnLst/>
              <a:rect l="l" t="t" r="r" b="b"/>
              <a:pathLst>
                <a:path w="10230" h="1" fill="none" extrusionOk="0">
                  <a:moveTo>
                    <a:pt x="10229" y="1"/>
                  </a:moveTo>
                  <a:lnTo>
                    <a:pt x="0" y="1"/>
                  </a:lnTo>
                </a:path>
              </a:pathLst>
            </a:custGeom>
            <a:noFill/>
            <a:ln w="1217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368;p39"/>
            <p:cNvSpPr/>
            <p:nvPr/>
          </p:nvSpPr>
          <p:spPr>
            <a:xfrm>
              <a:off x="649925" y="479825"/>
              <a:ext cx="255750" cy="25"/>
            </a:xfrm>
            <a:custGeom>
              <a:avLst/>
              <a:gdLst/>
              <a:ahLst/>
              <a:cxnLst/>
              <a:rect l="l" t="t" r="r" b="b"/>
              <a:pathLst>
                <a:path w="10230" h="1" fill="none" extrusionOk="0">
                  <a:moveTo>
                    <a:pt x="10229" y="1"/>
                  </a:moveTo>
                  <a:lnTo>
                    <a:pt x="0" y="1"/>
                  </a:lnTo>
                </a:path>
              </a:pathLst>
            </a:custGeom>
            <a:noFill/>
            <a:ln w="1217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369;p39"/>
            <p:cNvSpPr/>
            <p:nvPr/>
          </p:nvSpPr>
          <p:spPr>
            <a:xfrm>
              <a:off x="649925" y="424425"/>
              <a:ext cx="255750" cy="25"/>
            </a:xfrm>
            <a:custGeom>
              <a:avLst/>
              <a:gdLst/>
              <a:ahLst/>
              <a:cxnLst/>
              <a:rect l="l" t="t" r="r" b="b"/>
              <a:pathLst>
                <a:path w="10230" h="1" fill="none" extrusionOk="0">
                  <a:moveTo>
                    <a:pt x="10229" y="1"/>
                  </a:moveTo>
                  <a:lnTo>
                    <a:pt x="0" y="1"/>
                  </a:lnTo>
                </a:path>
              </a:pathLst>
            </a:custGeom>
            <a:noFill/>
            <a:ln w="1217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370;p39"/>
            <p:cNvSpPr/>
            <p:nvPr/>
          </p:nvSpPr>
          <p:spPr>
            <a:xfrm>
              <a:off x="879475" y="274025"/>
              <a:ext cx="45075" cy="45100"/>
            </a:xfrm>
            <a:custGeom>
              <a:avLst/>
              <a:gdLst/>
              <a:ahLst/>
              <a:cxnLst/>
              <a:rect l="l" t="t" r="r" b="b"/>
              <a:pathLst>
                <a:path w="1803" h="1804" fill="none" extrusionOk="0">
                  <a:moveTo>
                    <a:pt x="901" y="1803"/>
                  </a:moveTo>
                  <a:lnTo>
                    <a:pt x="901" y="1803"/>
                  </a:lnTo>
                  <a:lnTo>
                    <a:pt x="731" y="1779"/>
                  </a:lnTo>
                  <a:lnTo>
                    <a:pt x="560" y="1730"/>
                  </a:lnTo>
                  <a:lnTo>
                    <a:pt x="390" y="1657"/>
                  </a:lnTo>
                  <a:lnTo>
                    <a:pt x="268" y="1535"/>
                  </a:lnTo>
                  <a:lnTo>
                    <a:pt x="146" y="1414"/>
                  </a:lnTo>
                  <a:lnTo>
                    <a:pt x="73" y="1243"/>
                  </a:lnTo>
                  <a:lnTo>
                    <a:pt x="25" y="1073"/>
                  </a:lnTo>
                  <a:lnTo>
                    <a:pt x="0" y="902"/>
                  </a:lnTo>
                  <a:lnTo>
                    <a:pt x="0" y="902"/>
                  </a:lnTo>
                  <a:lnTo>
                    <a:pt x="25" y="732"/>
                  </a:lnTo>
                  <a:lnTo>
                    <a:pt x="73" y="561"/>
                  </a:lnTo>
                  <a:lnTo>
                    <a:pt x="146" y="391"/>
                  </a:lnTo>
                  <a:lnTo>
                    <a:pt x="268" y="269"/>
                  </a:lnTo>
                  <a:lnTo>
                    <a:pt x="390" y="147"/>
                  </a:lnTo>
                  <a:lnTo>
                    <a:pt x="560" y="74"/>
                  </a:lnTo>
                  <a:lnTo>
                    <a:pt x="731" y="25"/>
                  </a:lnTo>
                  <a:lnTo>
                    <a:pt x="901" y="1"/>
                  </a:lnTo>
                  <a:lnTo>
                    <a:pt x="901" y="1"/>
                  </a:lnTo>
                  <a:lnTo>
                    <a:pt x="1072" y="25"/>
                  </a:lnTo>
                  <a:lnTo>
                    <a:pt x="1242" y="74"/>
                  </a:lnTo>
                  <a:lnTo>
                    <a:pt x="1413" y="147"/>
                  </a:lnTo>
                  <a:lnTo>
                    <a:pt x="1535" y="269"/>
                  </a:lnTo>
                  <a:lnTo>
                    <a:pt x="1656" y="391"/>
                  </a:lnTo>
                  <a:lnTo>
                    <a:pt x="1729" y="561"/>
                  </a:lnTo>
                  <a:lnTo>
                    <a:pt x="1778" y="732"/>
                  </a:lnTo>
                  <a:lnTo>
                    <a:pt x="1802" y="902"/>
                  </a:lnTo>
                  <a:lnTo>
                    <a:pt x="1802" y="902"/>
                  </a:lnTo>
                  <a:lnTo>
                    <a:pt x="1778" y="1073"/>
                  </a:lnTo>
                  <a:lnTo>
                    <a:pt x="1729" y="1243"/>
                  </a:lnTo>
                  <a:lnTo>
                    <a:pt x="1656" y="1414"/>
                  </a:lnTo>
                  <a:lnTo>
                    <a:pt x="1535" y="1535"/>
                  </a:lnTo>
                  <a:lnTo>
                    <a:pt x="1413" y="1657"/>
                  </a:lnTo>
                  <a:lnTo>
                    <a:pt x="1242" y="1730"/>
                  </a:lnTo>
                  <a:lnTo>
                    <a:pt x="1072" y="1779"/>
                  </a:lnTo>
                  <a:lnTo>
                    <a:pt x="901" y="1803"/>
                  </a:lnTo>
                  <a:lnTo>
                    <a:pt x="901" y="1803"/>
                  </a:lnTo>
                </a:path>
              </a:pathLst>
            </a:custGeom>
            <a:noFill/>
            <a:ln w="1217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371;p39"/>
            <p:cNvSpPr/>
            <p:nvPr/>
          </p:nvSpPr>
          <p:spPr>
            <a:xfrm>
              <a:off x="654800" y="244200"/>
              <a:ext cx="25" cy="51175"/>
            </a:xfrm>
            <a:custGeom>
              <a:avLst/>
              <a:gdLst/>
              <a:ahLst/>
              <a:cxnLst/>
              <a:rect l="l" t="t" r="r" b="b"/>
              <a:pathLst>
                <a:path w="1" h="2047" fill="none" extrusionOk="0">
                  <a:moveTo>
                    <a:pt x="0" y="1"/>
                  </a:moveTo>
                  <a:lnTo>
                    <a:pt x="0" y="2046"/>
                  </a:lnTo>
                </a:path>
              </a:pathLst>
            </a:custGeom>
            <a:noFill/>
            <a:ln w="1217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372;p39"/>
            <p:cNvSpPr/>
            <p:nvPr/>
          </p:nvSpPr>
          <p:spPr>
            <a:xfrm>
              <a:off x="737600" y="244200"/>
              <a:ext cx="25" cy="51175"/>
            </a:xfrm>
            <a:custGeom>
              <a:avLst/>
              <a:gdLst/>
              <a:ahLst/>
              <a:cxnLst/>
              <a:rect l="l" t="t" r="r" b="b"/>
              <a:pathLst>
                <a:path w="1" h="2047" fill="none" extrusionOk="0">
                  <a:moveTo>
                    <a:pt x="1" y="1"/>
                  </a:moveTo>
                  <a:lnTo>
                    <a:pt x="1" y="2046"/>
                  </a:lnTo>
                </a:path>
              </a:pathLst>
            </a:custGeom>
            <a:noFill/>
            <a:ln w="1217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373;p39"/>
            <p:cNvSpPr/>
            <p:nvPr/>
          </p:nvSpPr>
          <p:spPr>
            <a:xfrm>
              <a:off x="820400" y="244200"/>
              <a:ext cx="25" cy="51175"/>
            </a:xfrm>
            <a:custGeom>
              <a:avLst/>
              <a:gdLst/>
              <a:ahLst/>
              <a:cxnLst/>
              <a:rect l="l" t="t" r="r" b="b"/>
              <a:pathLst>
                <a:path w="1" h="2047" fill="none" extrusionOk="0">
                  <a:moveTo>
                    <a:pt x="1" y="1"/>
                  </a:moveTo>
                  <a:lnTo>
                    <a:pt x="1" y="2046"/>
                  </a:lnTo>
                </a:path>
              </a:pathLst>
            </a:custGeom>
            <a:noFill/>
            <a:ln w="1217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374;p39"/>
            <p:cNvSpPr/>
            <p:nvPr/>
          </p:nvSpPr>
          <p:spPr>
            <a:xfrm>
              <a:off x="903225" y="244200"/>
              <a:ext cx="25" cy="51175"/>
            </a:xfrm>
            <a:custGeom>
              <a:avLst/>
              <a:gdLst/>
              <a:ahLst/>
              <a:cxnLst/>
              <a:rect l="l" t="t" r="r" b="b"/>
              <a:pathLst>
                <a:path w="1" h="2047" fill="none" extrusionOk="0">
                  <a:moveTo>
                    <a:pt x="0" y="1"/>
                  </a:moveTo>
                  <a:lnTo>
                    <a:pt x="0" y="2046"/>
                  </a:lnTo>
                </a:path>
              </a:pathLst>
            </a:custGeom>
            <a:noFill/>
            <a:ln w="1217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74" name="Picture 2"/>
          <p:cNvPicPr/>
          <p:nvPr/>
        </p:nvPicPr>
        <p:blipFill rotWithShape="1">
          <a:blip r:embed="rId4" cstate="print">
            <a:extLst>
              <a:ext uri="{28A0092B-C50C-407E-A947-70E740481C1C}">
                <a14:useLocalDpi xmlns:a14="http://schemas.microsoft.com/office/drawing/2010/main" val="0"/>
              </a:ext>
            </a:extLst>
          </a:blip>
          <a:srcRect l="26871" r="21657"/>
          <a:stretch/>
        </p:blipFill>
        <p:spPr bwMode="auto">
          <a:xfrm>
            <a:off x="6737035" y="86161"/>
            <a:ext cx="2306919" cy="2859715"/>
          </a:xfrm>
          <a:prstGeom prst="rect">
            <a:avLst/>
          </a:prstGeom>
          <a:ln>
            <a:noFill/>
          </a:ln>
          <a:extLst>
            <a:ext uri="{53640926-AAD7-44D8-BBD7-CCE9431645EC}">
              <a14:shadowObscured xmlns:a14="http://schemas.microsoft.com/office/drawing/2010/main"/>
            </a:ext>
          </a:extLst>
        </p:spPr>
      </p:pic>
      <p:sp>
        <p:nvSpPr>
          <p:cNvPr id="2" name="Pravokutnik 1"/>
          <p:cNvSpPr/>
          <p:nvPr/>
        </p:nvSpPr>
        <p:spPr>
          <a:xfrm>
            <a:off x="127908" y="934519"/>
            <a:ext cx="1572229" cy="830997"/>
          </a:xfrm>
          <a:prstGeom prst="rect">
            <a:avLst/>
          </a:prstGeom>
        </p:spPr>
        <p:txBody>
          <a:bodyPr wrap="square">
            <a:spAutoFit/>
          </a:bodyPr>
          <a:lstStyle/>
          <a:p>
            <a:r>
              <a:rPr lang="hr-HR" sz="4800" dirty="0" smtClean="0">
                <a:solidFill>
                  <a:schemeClr val="bg1"/>
                </a:solidFill>
                <a:latin typeface="Segoe UI Emoji" panose="020B0502040204020203" pitchFamily="34" charset="0"/>
              </a:rPr>
              <a:t>‍</a:t>
            </a:r>
            <a:r>
              <a:rPr lang="hr-HR" sz="4800" dirty="0">
                <a:solidFill>
                  <a:schemeClr val="bg1"/>
                </a:solidFill>
                <a:latin typeface="Segoe UI Emoji" panose="020B0502040204020203" pitchFamily="34" charset="0"/>
              </a:rPr>
              <a:t>🎤</a:t>
            </a:r>
            <a:endParaRPr lang="hr-HR" sz="4800" dirty="0">
              <a:solidFill>
                <a:schemeClr val="bg1"/>
              </a:solidFill>
            </a:endParaRPr>
          </a:p>
        </p:txBody>
      </p:sp>
      <p:sp>
        <p:nvSpPr>
          <p:cNvPr id="3" name="Pravokutnik 2"/>
          <p:cNvSpPr/>
          <p:nvPr/>
        </p:nvSpPr>
        <p:spPr>
          <a:xfrm>
            <a:off x="951214" y="3983925"/>
            <a:ext cx="748923" cy="769441"/>
          </a:xfrm>
          <a:prstGeom prst="rect">
            <a:avLst/>
          </a:prstGeom>
        </p:spPr>
        <p:txBody>
          <a:bodyPr wrap="none">
            <a:spAutoFit/>
          </a:bodyPr>
          <a:lstStyle/>
          <a:p>
            <a:r>
              <a:rPr lang="hr-HR" sz="4400" dirty="0" smtClean="0">
                <a:solidFill>
                  <a:schemeClr val="bg1"/>
                </a:solidFill>
                <a:latin typeface="Segoe UI Emoji" panose="020B0502040204020203" pitchFamily="34" charset="0"/>
              </a:rPr>
              <a:t>💄</a:t>
            </a:r>
            <a:endParaRPr lang="hr-HR" sz="4400" dirty="0">
              <a:solidFill>
                <a:schemeClr val="bg1"/>
              </a:solidFill>
            </a:endParaRPr>
          </a:p>
        </p:txBody>
      </p:sp>
      <p:sp>
        <p:nvSpPr>
          <p:cNvPr id="8" name="Pravokutnik 7"/>
          <p:cNvSpPr/>
          <p:nvPr/>
        </p:nvSpPr>
        <p:spPr>
          <a:xfrm>
            <a:off x="4414666" y="2518099"/>
            <a:ext cx="683200" cy="923330"/>
          </a:xfrm>
          <a:prstGeom prst="rect">
            <a:avLst/>
          </a:prstGeom>
        </p:spPr>
        <p:txBody>
          <a:bodyPr wrap="none">
            <a:spAutoFit/>
          </a:bodyPr>
          <a:lstStyle/>
          <a:p>
            <a:r>
              <a:rPr lang="hr-HR" sz="5400" dirty="0">
                <a:solidFill>
                  <a:schemeClr val="bg1"/>
                </a:solidFill>
                <a:latin typeface="Segoe UI Emoji" panose="020B0502040204020203" pitchFamily="34" charset="0"/>
              </a:rPr>
              <a:t>✍️</a:t>
            </a:r>
            <a:endParaRPr lang="hr-HR" sz="5400" dirty="0">
              <a:solidFill>
                <a:schemeClr val="bg1"/>
              </a:solidFill>
            </a:endParaRPr>
          </a:p>
        </p:txBody>
      </p:sp>
      <p:sp>
        <p:nvSpPr>
          <p:cNvPr id="9" name="Pravokutnik 8"/>
          <p:cNvSpPr/>
          <p:nvPr/>
        </p:nvSpPr>
        <p:spPr>
          <a:xfrm>
            <a:off x="5528091" y="1949984"/>
            <a:ext cx="865439" cy="1015663"/>
          </a:xfrm>
          <a:prstGeom prst="rect">
            <a:avLst/>
          </a:prstGeom>
        </p:spPr>
        <p:txBody>
          <a:bodyPr wrap="square">
            <a:spAutoFit/>
          </a:bodyPr>
          <a:lstStyle/>
          <a:p>
            <a:r>
              <a:rPr lang="hr-HR" sz="6000" dirty="0">
                <a:solidFill>
                  <a:schemeClr val="bg1"/>
                </a:solidFill>
                <a:latin typeface="Segoe UI Emoji" panose="020B0502040204020203" pitchFamily="34" charset="0"/>
              </a:rPr>
              <a:t>🎧</a:t>
            </a:r>
            <a:endParaRPr lang="hr-HR" sz="6000" dirty="0">
              <a:solidFill>
                <a:schemeClr val="bg1"/>
              </a:solidFill>
            </a:endParaRPr>
          </a:p>
        </p:txBody>
      </p:sp>
      <p:pic>
        <p:nvPicPr>
          <p:cNvPr id="75" name="Picture 2" descr="Slikovni rezultat za Haus Laboratories."/>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4615" y="1815398"/>
            <a:ext cx="3349735" cy="1979390"/>
          </a:xfrm>
          <a:prstGeom prst="rect">
            <a:avLst/>
          </a:prstGeom>
          <a:noFill/>
          <a:extLst>
            <a:ext uri="{909E8E84-426E-40DD-AFC4-6F175D3DCCD1}">
              <a14:hiddenFill xmlns:a14="http://schemas.microsoft.com/office/drawing/2010/main">
                <a:solidFill>
                  <a:srgbClr val="FFFFFF"/>
                </a:solidFill>
              </a14:hiddenFill>
            </a:ext>
          </a:extLst>
        </p:spPr>
      </p:pic>
      <p:sp>
        <p:nvSpPr>
          <p:cNvPr id="76" name="Google Shape;594;p39"/>
          <p:cNvSpPr/>
          <p:nvPr/>
        </p:nvSpPr>
        <p:spPr>
          <a:xfrm>
            <a:off x="5507261" y="459649"/>
            <a:ext cx="614926" cy="619817"/>
          </a:xfrm>
          <a:custGeom>
            <a:avLst/>
            <a:gdLst/>
            <a:ahLst/>
            <a:cxnLst/>
            <a:rect l="l" t="t" r="r" b="b"/>
            <a:pathLst>
              <a:path w="16367" h="16368" fill="none" extrusionOk="0">
                <a:moveTo>
                  <a:pt x="16074" y="4385"/>
                </a:moveTo>
                <a:lnTo>
                  <a:pt x="11983" y="293"/>
                </a:lnTo>
                <a:lnTo>
                  <a:pt x="11983" y="293"/>
                </a:lnTo>
                <a:lnTo>
                  <a:pt x="11812" y="171"/>
                </a:lnTo>
                <a:lnTo>
                  <a:pt x="11642" y="74"/>
                </a:lnTo>
                <a:lnTo>
                  <a:pt x="11447" y="25"/>
                </a:lnTo>
                <a:lnTo>
                  <a:pt x="11252" y="1"/>
                </a:lnTo>
                <a:lnTo>
                  <a:pt x="5115" y="1"/>
                </a:lnTo>
                <a:lnTo>
                  <a:pt x="5115" y="1"/>
                </a:lnTo>
                <a:lnTo>
                  <a:pt x="4920" y="25"/>
                </a:lnTo>
                <a:lnTo>
                  <a:pt x="4725" y="74"/>
                </a:lnTo>
                <a:lnTo>
                  <a:pt x="4554" y="171"/>
                </a:lnTo>
                <a:lnTo>
                  <a:pt x="4384" y="293"/>
                </a:lnTo>
                <a:lnTo>
                  <a:pt x="292" y="4385"/>
                </a:lnTo>
                <a:lnTo>
                  <a:pt x="292" y="4385"/>
                </a:lnTo>
                <a:lnTo>
                  <a:pt x="171" y="4555"/>
                </a:lnTo>
                <a:lnTo>
                  <a:pt x="73" y="4726"/>
                </a:lnTo>
                <a:lnTo>
                  <a:pt x="24" y="4921"/>
                </a:lnTo>
                <a:lnTo>
                  <a:pt x="0" y="5115"/>
                </a:lnTo>
                <a:lnTo>
                  <a:pt x="0" y="11253"/>
                </a:lnTo>
                <a:lnTo>
                  <a:pt x="0" y="11253"/>
                </a:lnTo>
                <a:lnTo>
                  <a:pt x="24" y="11448"/>
                </a:lnTo>
                <a:lnTo>
                  <a:pt x="73" y="11642"/>
                </a:lnTo>
                <a:lnTo>
                  <a:pt x="171" y="11813"/>
                </a:lnTo>
                <a:lnTo>
                  <a:pt x="292" y="11983"/>
                </a:lnTo>
                <a:lnTo>
                  <a:pt x="4384" y="16075"/>
                </a:lnTo>
                <a:lnTo>
                  <a:pt x="4384" y="16075"/>
                </a:lnTo>
                <a:lnTo>
                  <a:pt x="4554" y="16197"/>
                </a:lnTo>
                <a:lnTo>
                  <a:pt x="4725" y="16294"/>
                </a:lnTo>
                <a:lnTo>
                  <a:pt x="4920" y="16343"/>
                </a:lnTo>
                <a:lnTo>
                  <a:pt x="5115" y="16367"/>
                </a:lnTo>
                <a:lnTo>
                  <a:pt x="11252" y="16367"/>
                </a:lnTo>
                <a:lnTo>
                  <a:pt x="11252" y="16367"/>
                </a:lnTo>
                <a:lnTo>
                  <a:pt x="11447" y="16343"/>
                </a:lnTo>
                <a:lnTo>
                  <a:pt x="11642" y="16294"/>
                </a:lnTo>
                <a:lnTo>
                  <a:pt x="11812" y="16197"/>
                </a:lnTo>
                <a:lnTo>
                  <a:pt x="11983" y="16075"/>
                </a:lnTo>
                <a:lnTo>
                  <a:pt x="16074" y="11983"/>
                </a:lnTo>
                <a:lnTo>
                  <a:pt x="16074" y="11983"/>
                </a:lnTo>
                <a:lnTo>
                  <a:pt x="16196" y="11813"/>
                </a:lnTo>
                <a:lnTo>
                  <a:pt x="16294" y="11642"/>
                </a:lnTo>
                <a:lnTo>
                  <a:pt x="16342" y="11448"/>
                </a:lnTo>
                <a:lnTo>
                  <a:pt x="16367" y="11253"/>
                </a:lnTo>
                <a:lnTo>
                  <a:pt x="16367" y="5115"/>
                </a:lnTo>
                <a:lnTo>
                  <a:pt x="16367" y="5115"/>
                </a:lnTo>
                <a:lnTo>
                  <a:pt x="16342" y="4921"/>
                </a:lnTo>
                <a:lnTo>
                  <a:pt x="16294" y="4726"/>
                </a:lnTo>
                <a:lnTo>
                  <a:pt x="16196" y="4555"/>
                </a:lnTo>
                <a:lnTo>
                  <a:pt x="16074" y="4385"/>
                </a:lnTo>
                <a:lnTo>
                  <a:pt x="16074" y="4385"/>
                </a:lnTo>
                <a:close/>
                <a:moveTo>
                  <a:pt x="9864" y="8452"/>
                </a:moveTo>
                <a:lnTo>
                  <a:pt x="11203" y="9792"/>
                </a:lnTo>
                <a:lnTo>
                  <a:pt x="11203" y="9792"/>
                </a:lnTo>
                <a:lnTo>
                  <a:pt x="11252" y="9840"/>
                </a:lnTo>
                <a:lnTo>
                  <a:pt x="11276" y="9913"/>
                </a:lnTo>
                <a:lnTo>
                  <a:pt x="11301" y="10059"/>
                </a:lnTo>
                <a:lnTo>
                  <a:pt x="11276" y="10206"/>
                </a:lnTo>
                <a:lnTo>
                  <a:pt x="11252" y="10279"/>
                </a:lnTo>
                <a:lnTo>
                  <a:pt x="11203" y="10327"/>
                </a:lnTo>
                <a:lnTo>
                  <a:pt x="10327" y="11204"/>
                </a:lnTo>
                <a:lnTo>
                  <a:pt x="10327" y="11204"/>
                </a:lnTo>
                <a:lnTo>
                  <a:pt x="10278" y="11253"/>
                </a:lnTo>
                <a:lnTo>
                  <a:pt x="10205" y="11277"/>
                </a:lnTo>
                <a:lnTo>
                  <a:pt x="10059" y="11302"/>
                </a:lnTo>
                <a:lnTo>
                  <a:pt x="9913" y="11277"/>
                </a:lnTo>
                <a:lnTo>
                  <a:pt x="9840" y="11253"/>
                </a:lnTo>
                <a:lnTo>
                  <a:pt x="9791" y="11204"/>
                </a:lnTo>
                <a:lnTo>
                  <a:pt x="8451" y="9865"/>
                </a:lnTo>
                <a:lnTo>
                  <a:pt x="8451" y="9865"/>
                </a:lnTo>
                <a:lnTo>
                  <a:pt x="8403" y="9816"/>
                </a:lnTo>
                <a:lnTo>
                  <a:pt x="8330" y="9792"/>
                </a:lnTo>
                <a:lnTo>
                  <a:pt x="8183" y="9767"/>
                </a:lnTo>
                <a:lnTo>
                  <a:pt x="8037" y="9792"/>
                </a:lnTo>
                <a:lnTo>
                  <a:pt x="7964" y="9816"/>
                </a:lnTo>
                <a:lnTo>
                  <a:pt x="7915" y="9865"/>
                </a:lnTo>
                <a:lnTo>
                  <a:pt x="6576" y="11204"/>
                </a:lnTo>
                <a:lnTo>
                  <a:pt x="6576" y="11204"/>
                </a:lnTo>
                <a:lnTo>
                  <a:pt x="6527" y="11253"/>
                </a:lnTo>
                <a:lnTo>
                  <a:pt x="6454" y="11277"/>
                </a:lnTo>
                <a:lnTo>
                  <a:pt x="6308" y="11302"/>
                </a:lnTo>
                <a:lnTo>
                  <a:pt x="6162" y="11277"/>
                </a:lnTo>
                <a:lnTo>
                  <a:pt x="6089" y="11253"/>
                </a:lnTo>
                <a:lnTo>
                  <a:pt x="6040" y="11204"/>
                </a:lnTo>
                <a:lnTo>
                  <a:pt x="5163" y="10327"/>
                </a:lnTo>
                <a:lnTo>
                  <a:pt x="5163" y="10327"/>
                </a:lnTo>
                <a:lnTo>
                  <a:pt x="5115" y="10279"/>
                </a:lnTo>
                <a:lnTo>
                  <a:pt x="5090" y="10206"/>
                </a:lnTo>
                <a:lnTo>
                  <a:pt x="5066" y="10059"/>
                </a:lnTo>
                <a:lnTo>
                  <a:pt x="5090" y="9913"/>
                </a:lnTo>
                <a:lnTo>
                  <a:pt x="5115" y="9840"/>
                </a:lnTo>
                <a:lnTo>
                  <a:pt x="5163" y="9792"/>
                </a:lnTo>
                <a:lnTo>
                  <a:pt x="6503" y="8452"/>
                </a:lnTo>
                <a:lnTo>
                  <a:pt x="6503" y="8452"/>
                </a:lnTo>
                <a:lnTo>
                  <a:pt x="6552" y="8403"/>
                </a:lnTo>
                <a:lnTo>
                  <a:pt x="6576" y="8330"/>
                </a:lnTo>
                <a:lnTo>
                  <a:pt x="6600" y="8184"/>
                </a:lnTo>
                <a:lnTo>
                  <a:pt x="6576" y="8038"/>
                </a:lnTo>
                <a:lnTo>
                  <a:pt x="6552" y="7965"/>
                </a:lnTo>
                <a:lnTo>
                  <a:pt x="6503" y="7916"/>
                </a:lnTo>
                <a:lnTo>
                  <a:pt x="5163" y="6577"/>
                </a:lnTo>
                <a:lnTo>
                  <a:pt x="5163" y="6577"/>
                </a:lnTo>
                <a:lnTo>
                  <a:pt x="5115" y="6528"/>
                </a:lnTo>
                <a:lnTo>
                  <a:pt x="5090" y="6455"/>
                </a:lnTo>
                <a:lnTo>
                  <a:pt x="5066" y="6309"/>
                </a:lnTo>
                <a:lnTo>
                  <a:pt x="5090" y="6163"/>
                </a:lnTo>
                <a:lnTo>
                  <a:pt x="5115" y="6090"/>
                </a:lnTo>
                <a:lnTo>
                  <a:pt x="5163" y="6041"/>
                </a:lnTo>
                <a:lnTo>
                  <a:pt x="6040" y="5164"/>
                </a:lnTo>
                <a:lnTo>
                  <a:pt x="6040" y="5164"/>
                </a:lnTo>
                <a:lnTo>
                  <a:pt x="6089" y="5115"/>
                </a:lnTo>
                <a:lnTo>
                  <a:pt x="6162" y="5091"/>
                </a:lnTo>
                <a:lnTo>
                  <a:pt x="6308" y="5067"/>
                </a:lnTo>
                <a:lnTo>
                  <a:pt x="6454" y="5091"/>
                </a:lnTo>
                <a:lnTo>
                  <a:pt x="6527" y="5115"/>
                </a:lnTo>
                <a:lnTo>
                  <a:pt x="6576" y="5164"/>
                </a:lnTo>
                <a:lnTo>
                  <a:pt x="7915" y="6504"/>
                </a:lnTo>
                <a:lnTo>
                  <a:pt x="7915" y="6504"/>
                </a:lnTo>
                <a:lnTo>
                  <a:pt x="7964" y="6552"/>
                </a:lnTo>
                <a:lnTo>
                  <a:pt x="8037" y="6577"/>
                </a:lnTo>
                <a:lnTo>
                  <a:pt x="8183" y="6601"/>
                </a:lnTo>
                <a:lnTo>
                  <a:pt x="8330" y="6577"/>
                </a:lnTo>
                <a:lnTo>
                  <a:pt x="8403" y="6552"/>
                </a:lnTo>
                <a:lnTo>
                  <a:pt x="8451" y="6504"/>
                </a:lnTo>
                <a:lnTo>
                  <a:pt x="9791" y="5164"/>
                </a:lnTo>
                <a:lnTo>
                  <a:pt x="9791" y="5164"/>
                </a:lnTo>
                <a:lnTo>
                  <a:pt x="9840" y="5115"/>
                </a:lnTo>
                <a:lnTo>
                  <a:pt x="9913" y="5091"/>
                </a:lnTo>
                <a:lnTo>
                  <a:pt x="10059" y="5067"/>
                </a:lnTo>
                <a:lnTo>
                  <a:pt x="10205" y="5091"/>
                </a:lnTo>
                <a:lnTo>
                  <a:pt x="10278" y="5115"/>
                </a:lnTo>
                <a:lnTo>
                  <a:pt x="10327" y="5164"/>
                </a:lnTo>
                <a:lnTo>
                  <a:pt x="11203" y="6041"/>
                </a:lnTo>
                <a:lnTo>
                  <a:pt x="11203" y="6041"/>
                </a:lnTo>
                <a:lnTo>
                  <a:pt x="11252" y="6090"/>
                </a:lnTo>
                <a:lnTo>
                  <a:pt x="11276" y="6163"/>
                </a:lnTo>
                <a:lnTo>
                  <a:pt x="11301" y="6309"/>
                </a:lnTo>
                <a:lnTo>
                  <a:pt x="11276" y="6455"/>
                </a:lnTo>
                <a:lnTo>
                  <a:pt x="11252" y="6528"/>
                </a:lnTo>
                <a:lnTo>
                  <a:pt x="11203" y="6577"/>
                </a:lnTo>
                <a:lnTo>
                  <a:pt x="9864" y="7916"/>
                </a:lnTo>
                <a:lnTo>
                  <a:pt x="9864" y="7916"/>
                </a:lnTo>
                <a:lnTo>
                  <a:pt x="9815" y="7965"/>
                </a:lnTo>
                <a:lnTo>
                  <a:pt x="9791" y="8038"/>
                </a:lnTo>
                <a:lnTo>
                  <a:pt x="9766" y="8184"/>
                </a:lnTo>
                <a:lnTo>
                  <a:pt x="9791" y="8330"/>
                </a:lnTo>
                <a:lnTo>
                  <a:pt x="9815" y="8403"/>
                </a:lnTo>
                <a:lnTo>
                  <a:pt x="9864" y="8452"/>
                </a:lnTo>
                <a:lnTo>
                  <a:pt x="9864" y="8452"/>
                </a:lnTo>
                <a:close/>
              </a:path>
            </a:pathLst>
          </a:custGeom>
          <a:ln>
            <a:headEnd type="none" w="sm" len="sm"/>
            <a:tailEnd type="none" w="sm" len="sm"/>
          </a:ln>
        </p:spPr>
        <p:style>
          <a:lnRef idx="2">
            <a:schemeClr val="accent2"/>
          </a:lnRef>
          <a:fillRef idx="1">
            <a:schemeClr val="lt1"/>
          </a:fillRef>
          <a:effectRef idx="0">
            <a:schemeClr val="accent2"/>
          </a:effectRef>
          <a:fontRef idx="minor">
            <a:schemeClr val="dk1"/>
          </a:fontRef>
        </p:style>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Pravokutnik 9"/>
          <p:cNvSpPr/>
          <p:nvPr/>
        </p:nvSpPr>
        <p:spPr>
          <a:xfrm rot="19604208">
            <a:off x="3116276" y="434774"/>
            <a:ext cx="697627" cy="707886"/>
          </a:xfrm>
          <a:prstGeom prst="rect">
            <a:avLst/>
          </a:prstGeom>
        </p:spPr>
        <p:txBody>
          <a:bodyPr wrap="none">
            <a:spAutoFit/>
          </a:bodyPr>
          <a:lstStyle/>
          <a:p>
            <a:r>
              <a:rPr lang="hr-HR" sz="4000" dirty="0">
                <a:solidFill>
                  <a:schemeClr val="accent1">
                    <a:lumMod val="60000"/>
                    <a:lumOff val="40000"/>
                  </a:schemeClr>
                </a:solidFill>
                <a:latin typeface="Segoe UI Emoji" panose="020B0502040204020203" pitchFamily="34" charset="0"/>
              </a:rPr>
              <a:t>🎼</a:t>
            </a:r>
            <a:endParaRPr lang="hr-HR" sz="4000" dirty="0">
              <a:solidFill>
                <a:schemeClr val="accent1">
                  <a:lumMod val="60000"/>
                  <a:lumOff val="40000"/>
                </a:schemeClr>
              </a:solidFill>
            </a:endParaRPr>
          </a:p>
        </p:txBody>
      </p:sp>
      <p:sp>
        <p:nvSpPr>
          <p:cNvPr id="12" name="Pravokutnik 11"/>
          <p:cNvSpPr/>
          <p:nvPr/>
        </p:nvSpPr>
        <p:spPr>
          <a:xfrm>
            <a:off x="3381193" y="3150716"/>
            <a:ext cx="4572000" cy="1569660"/>
          </a:xfrm>
          <a:prstGeom prst="rect">
            <a:avLst/>
          </a:prstGeom>
        </p:spPr>
        <p:txBody>
          <a:bodyPr>
            <a:spAutoFit/>
          </a:bodyPr>
          <a:lstStyle/>
          <a:p>
            <a:pPr algn="ctr"/>
            <a:r>
              <a:rPr lang="en-US" sz="1600" dirty="0">
                <a:solidFill>
                  <a:schemeClr val="bg1"/>
                </a:solidFill>
                <a:latin typeface="Raleway"/>
                <a:ea typeface="Raleway"/>
                <a:cs typeface="Raleway"/>
              </a:rPr>
              <a:t>"If you have a dream, fight for it. </a:t>
            </a:r>
            <a:r>
              <a:rPr lang="en-US" sz="1600" dirty="0">
                <a:solidFill>
                  <a:schemeClr val="bg1"/>
                </a:solidFill>
                <a:latin typeface="Raleway"/>
                <a:ea typeface="Raleway"/>
                <a:cs typeface="Raleway"/>
              </a:rPr>
              <a:t>There's a discipline for passion, it's not about how many times you are rejected or you fall down or you're beaten up, it's about how many times you stand up and are brave and you keep on </a:t>
            </a:r>
            <a:r>
              <a:rPr lang="en-US" sz="1600" dirty="0" smtClean="0">
                <a:solidFill>
                  <a:schemeClr val="bg1"/>
                </a:solidFill>
                <a:latin typeface="Raleway"/>
                <a:ea typeface="Raleway"/>
                <a:cs typeface="Raleway"/>
              </a:rPr>
              <a:t>going"</a:t>
            </a:r>
            <a:endParaRPr lang="hr-HR" sz="1600" dirty="0">
              <a:solidFill>
                <a:schemeClr val="bg1"/>
              </a:solidFill>
              <a:latin typeface="Raleway"/>
              <a:ea typeface="Raleway"/>
              <a:cs typeface="Raleway"/>
            </a:endParaRPr>
          </a:p>
        </p:txBody>
      </p:sp>
    </p:spTree>
    <p:extLst>
      <p:ext uri="{BB962C8B-B14F-4D97-AF65-F5344CB8AC3E}">
        <p14:creationId xmlns:p14="http://schemas.microsoft.com/office/powerpoint/2010/main" val="364263122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35"/>
        <p:cNvGrpSpPr/>
        <p:nvPr/>
      </p:nvGrpSpPr>
      <p:grpSpPr>
        <a:xfrm>
          <a:off x="0" y="0"/>
          <a:ext cx="0" cy="0"/>
          <a:chOff x="0" y="0"/>
          <a:chExt cx="0" cy="0"/>
        </a:xfrm>
      </p:grpSpPr>
      <p:sp>
        <p:nvSpPr>
          <p:cNvPr id="150" name="Google Shape;150;p18"/>
          <p:cNvSpPr txBox="1">
            <a:spLocks noGrp="1"/>
          </p:cNvSpPr>
          <p:nvPr>
            <p:ph type="sldNum" idx="12"/>
          </p:nvPr>
        </p:nvSpPr>
        <p:spPr>
          <a:xfrm>
            <a:off x="8760475" y="4759953"/>
            <a:ext cx="383400" cy="383400"/>
          </a:xfrm>
          <a:prstGeom prst="rect">
            <a:avLst/>
          </a:prstGeom>
        </p:spPr>
        <p:txBody>
          <a:bodyPr spcFirstLastPara="1" wrap="square" lIns="0" tIns="0" rIns="0" bIns="0" anchor="ctr" anchorCtr="0">
            <a:noAutofit/>
          </a:bodyPr>
          <a:lstStyle/>
          <a:p>
            <a:pPr marL="0" lvl="0" indent="0" algn="ctr" rtl="0">
              <a:spcBef>
                <a:spcPts val="0"/>
              </a:spcBef>
              <a:spcAft>
                <a:spcPts val="0"/>
              </a:spcAft>
              <a:buNone/>
            </a:pPr>
            <a:fld id="{00000000-1234-1234-1234-123412341234}" type="slidenum">
              <a:rPr lang="en"/>
              <a:t>27</a:t>
            </a:fld>
            <a:endParaRPr/>
          </a:p>
        </p:txBody>
      </p:sp>
      <p:sp>
        <p:nvSpPr>
          <p:cNvPr id="4" name="TekstniOkvir 3"/>
          <p:cNvSpPr txBox="1"/>
          <p:nvPr/>
        </p:nvSpPr>
        <p:spPr>
          <a:xfrm>
            <a:off x="405596" y="405309"/>
            <a:ext cx="5057422" cy="584775"/>
          </a:xfrm>
          <a:prstGeom prst="rect">
            <a:avLst/>
          </a:prstGeom>
          <a:noFill/>
        </p:spPr>
        <p:txBody>
          <a:bodyPr wrap="square" rtlCol="0">
            <a:spAutoFit/>
          </a:bodyPr>
          <a:lstStyle/>
          <a:p>
            <a:r>
              <a:rPr lang="hr-HR" sz="3200" dirty="0" err="1">
                <a:solidFill>
                  <a:schemeClr val="accent1"/>
                </a:solidFill>
                <a:latin typeface="Red Hat Display Black"/>
                <a:ea typeface="Red Hat Display Black"/>
                <a:cs typeface="Red Hat Display Black"/>
              </a:rPr>
              <a:t>Serena</a:t>
            </a:r>
            <a:r>
              <a:rPr lang="hr-HR" sz="3200" dirty="0">
                <a:solidFill>
                  <a:schemeClr val="accent1"/>
                </a:solidFill>
                <a:latin typeface="Red Hat Display Black"/>
                <a:ea typeface="Red Hat Display Black"/>
                <a:cs typeface="Red Hat Display Black"/>
              </a:rPr>
              <a:t> Williams</a:t>
            </a:r>
            <a:endParaRPr lang="hr-HR" sz="3200" dirty="0">
              <a:solidFill>
                <a:schemeClr val="accent1"/>
              </a:solidFill>
              <a:latin typeface="Red Hat Display Black"/>
              <a:ea typeface="Red Hat Display Black"/>
              <a:cs typeface="Red Hat Display Black"/>
              <a:sym typeface="Red Hat Display Black"/>
            </a:endParaRPr>
          </a:p>
        </p:txBody>
      </p:sp>
      <p:sp>
        <p:nvSpPr>
          <p:cNvPr id="20" name="Rezervirano mjesto teksta 2"/>
          <p:cNvSpPr txBox="1">
            <a:spLocks/>
          </p:cNvSpPr>
          <p:nvPr/>
        </p:nvSpPr>
        <p:spPr>
          <a:xfrm>
            <a:off x="405596" y="1845398"/>
            <a:ext cx="3334890" cy="2133749"/>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hr-HR" sz="2000" dirty="0">
                <a:solidFill>
                  <a:schemeClr val="bg1"/>
                </a:solidFill>
                <a:latin typeface="Raleway"/>
                <a:ea typeface="Raleway"/>
                <a:cs typeface="Raleway"/>
              </a:rPr>
              <a:t>u</a:t>
            </a:r>
            <a:r>
              <a:rPr lang="hr-HR" sz="2000" dirty="0" smtClean="0">
                <a:solidFill>
                  <a:schemeClr val="bg1"/>
                </a:solidFill>
                <a:latin typeface="Raleway"/>
                <a:ea typeface="Raleway"/>
                <a:cs typeface="Raleway"/>
              </a:rPr>
              <a:t>laže novac zarađen tenisom u tehnološke </a:t>
            </a:r>
            <a:r>
              <a:rPr lang="hr-HR" sz="2000" dirty="0" err="1" smtClean="0">
                <a:solidFill>
                  <a:schemeClr val="bg1"/>
                </a:solidFill>
                <a:latin typeface="Raleway"/>
                <a:ea typeface="Raleway"/>
                <a:cs typeface="Raleway"/>
              </a:rPr>
              <a:t>starupe</a:t>
            </a:r>
            <a:r>
              <a:rPr lang="hr-HR" sz="2000" dirty="0" smtClean="0">
                <a:solidFill>
                  <a:schemeClr val="bg1"/>
                </a:solidFill>
                <a:latin typeface="Raleway"/>
                <a:ea typeface="Raleway"/>
                <a:cs typeface="Raleway"/>
              </a:rPr>
              <a:t> iz Silicijske doline, posebice u one koje pokreću ili vode žene  </a:t>
            </a:r>
            <a:endParaRPr lang="hr-HR" sz="2000" dirty="0">
              <a:solidFill>
                <a:schemeClr val="bg1"/>
              </a:solidFill>
              <a:latin typeface="Raleway"/>
              <a:ea typeface="Raleway"/>
              <a:cs typeface="Raleway"/>
            </a:endParaRPr>
          </a:p>
          <a:p>
            <a:endParaRPr lang="hr-HR" sz="2000" dirty="0">
              <a:solidFill>
                <a:schemeClr val="bg1"/>
              </a:solidFill>
              <a:latin typeface="Raleway"/>
              <a:ea typeface="Raleway"/>
              <a:cs typeface="Raleway"/>
            </a:endParaRPr>
          </a:p>
        </p:txBody>
      </p:sp>
      <p:sp>
        <p:nvSpPr>
          <p:cNvPr id="21" name="Pravokutnik 20"/>
          <p:cNvSpPr/>
          <p:nvPr/>
        </p:nvSpPr>
        <p:spPr>
          <a:xfrm>
            <a:off x="4372242" y="2503495"/>
            <a:ext cx="2528711" cy="1323439"/>
          </a:xfrm>
          <a:prstGeom prst="rect">
            <a:avLst/>
          </a:prstGeom>
        </p:spPr>
        <p:txBody>
          <a:bodyPr wrap="square">
            <a:spAutoFit/>
          </a:bodyPr>
          <a:lstStyle/>
          <a:p>
            <a:r>
              <a:rPr lang="hr-HR" sz="2000" dirty="0">
                <a:solidFill>
                  <a:schemeClr val="bg1"/>
                </a:solidFill>
                <a:latin typeface="Raleway"/>
                <a:ea typeface="Raleway"/>
                <a:cs typeface="Raleway"/>
              </a:rPr>
              <a:t>p</a:t>
            </a:r>
            <a:r>
              <a:rPr lang="hr-HR" sz="2000" dirty="0" smtClean="0">
                <a:solidFill>
                  <a:schemeClr val="bg1"/>
                </a:solidFill>
                <a:latin typeface="Raleway"/>
                <a:ea typeface="Raleway"/>
                <a:cs typeface="Raleway"/>
              </a:rPr>
              <a:t>okrenula SV koja ulaže u osnivače koji svojim idejama mijenjaju svijet</a:t>
            </a:r>
            <a:endParaRPr lang="hr-HR" sz="2000" dirty="0">
              <a:solidFill>
                <a:schemeClr val="bg1"/>
              </a:solidFill>
              <a:latin typeface="Raleway"/>
              <a:ea typeface="Raleway"/>
              <a:cs typeface="Raleway"/>
            </a:endParaRPr>
          </a:p>
        </p:txBody>
      </p:sp>
      <p:sp>
        <p:nvSpPr>
          <p:cNvPr id="2" name="Pravokutnik 1"/>
          <p:cNvSpPr/>
          <p:nvPr/>
        </p:nvSpPr>
        <p:spPr>
          <a:xfrm>
            <a:off x="184762" y="1119543"/>
            <a:ext cx="954107" cy="1015663"/>
          </a:xfrm>
          <a:prstGeom prst="rect">
            <a:avLst/>
          </a:prstGeom>
        </p:spPr>
        <p:txBody>
          <a:bodyPr wrap="none">
            <a:spAutoFit/>
          </a:bodyPr>
          <a:lstStyle/>
          <a:p>
            <a:r>
              <a:rPr lang="hr-HR" sz="6000" dirty="0">
                <a:solidFill>
                  <a:schemeClr val="accent6"/>
                </a:solidFill>
                <a:latin typeface="Segoe UI Emoji" panose="020B0502040204020203" pitchFamily="34" charset="0"/>
              </a:rPr>
              <a:t>🎾</a:t>
            </a:r>
            <a:endParaRPr lang="hr-HR" sz="6000" dirty="0">
              <a:solidFill>
                <a:schemeClr val="accent6"/>
              </a:solidFill>
            </a:endParaRPr>
          </a:p>
        </p:txBody>
      </p:sp>
      <p:pic>
        <p:nvPicPr>
          <p:cNvPr id="74" name="Picture 4" descr="Slikovni rezultat za Serena Ventures"/>
          <p:cNvPicPr>
            <a:picLocks noChangeAspect="1" noChangeArrowheads="1"/>
          </p:cNvPicPr>
          <p:nvPr/>
        </p:nvPicPr>
        <p:blipFill rotWithShape="1">
          <a:blip r:embed="rId4">
            <a:extLst>
              <a:ext uri="{28A0092B-C50C-407E-A947-70E740481C1C}">
                <a14:useLocalDpi xmlns:a14="http://schemas.microsoft.com/office/drawing/2010/main" val="0"/>
              </a:ext>
            </a:extLst>
          </a:blip>
          <a:srcRect l="-830" t="-3834" r="830" b="86329"/>
          <a:stretch/>
        </p:blipFill>
        <p:spPr bwMode="auto">
          <a:xfrm>
            <a:off x="1001312" y="3826934"/>
            <a:ext cx="7007637" cy="820129"/>
          </a:xfrm>
          <a:prstGeom prst="rect">
            <a:avLst/>
          </a:prstGeom>
          <a:noFill/>
          <a:extLst>
            <a:ext uri="{909E8E84-426E-40DD-AFC4-6F175D3DCCD1}">
              <a14:hiddenFill xmlns:a14="http://schemas.microsoft.com/office/drawing/2010/main">
                <a:solidFill>
                  <a:srgbClr val="FFFFFF"/>
                </a:solidFill>
              </a14:hiddenFill>
            </a:ext>
          </a:extLst>
        </p:spPr>
      </p:pic>
      <p:pic>
        <p:nvPicPr>
          <p:cNvPr id="75" name="Picture 7"/>
          <p:cNvPicPr/>
          <p:nvPr/>
        </p:nvPicPr>
        <p:blipFill rotWithShape="1">
          <a:blip r:embed="rId5" cstate="print">
            <a:extLst>
              <a:ext uri="{28A0092B-C50C-407E-A947-70E740481C1C}">
                <a14:useLocalDpi xmlns:a14="http://schemas.microsoft.com/office/drawing/2010/main" val="0"/>
              </a:ext>
            </a:extLst>
          </a:blip>
          <a:srcRect l="10607" r="15731"/>
          <a:stretch/>
        </p:blipFill>
        <p:spPr bwMode="auto">
          <a:xfrm>
            <a:off x="6913988" y="206110"/>
            <a:ext cx="1966559" cy="2485319"/>
          </a:xfrm>
          <a:prstGeom prst="rect">
            <a:avLst/>
          </a:prstGeom>
          <a:ln>
            <a:noFill/>
          </a:ln>
          <a:extLst>
            <a:ext uri="{53640926-AAD7-44D8-BBD7-CCE9431645EC}">
              <a14:shadowObscured xmlns:a14="http://schemas.microsoft.com/office/drawing/2010/main"/>
            </a:ext>
          </a:extLst>
        </p:spPr>
      </p:pic>
      <p:sp>
        <p:nvSpPr>
          <p:cNvPr id="3" name="Pravokutnik 2"/>
          <p:cNvSpPr/>
          <p:nvPr/>
        </p:nvSpPr>
        <p:spPr>
          <a:xfrm>
            <a:off x="7247202" y="3165214"/>
            <a:ext cx="877163" cy="923330"/>
          </a:xfrm>
          <a:prstGeom prst="rect">
            <a:avLst/>
          </a:prstGeom>
        </p:spPr>
        <p:txBody>
          <a:bodyPr wrap="none">
            <a:spAutoFit/>
          </a:bodyPr>
          <a:lstStyle/>
          <a:p>
            <a:r>
              <a:rPr lang="hr-HR" sz="5400" dirty="0">
                <a:solidFill>
                  <a:schemeClr val="accent2"/>
                </a:solidFill>
                <a:latin typeface="Segoe UI Emoji" panose="020B0502040204020203" pitchFamily="34" charset="0"/>
              </a:rPr>
              <a:t>👠</a:t>
            </a:r>
            <a:endParaRPr lang="hr-HR" sz="5400" dirty="0">
              <a:solidFill>
                <a:schemeClr val="accent2"/>
              </a:solidFill>
            </a:endParaRPr>
          </a:p>
        </p:txBody>
      </p:sp>
      <p:sp>
        <p:nvSpPr>
          <p:cNvPr id="7" name="Pravokutnik 6"/>
          <p:cNvSpPr/>
          <p:nvPr/>
        </p:nvSpPr>
        <p:spPr>
          <a:xfrm>
            <a:off x="5828897" y="1170050"/>
            <a:ext cx="877163" cy="923330"/>
          </a:xfrm>
          <a:prstGeom prst="rect">
            <a:avLst/>
          </a:prstGeom>
        </p:spPr>
        <p:txBody>
          <a:bodyPr wrap="none">
            <a:spAutoFit/>
          </a:bodyPr>
          <a:lstStyle/>
          <a:p>
            <a:r>
              <a:rPr lang="hr-HR" sz="5400" dirty="0">
                <a:solidFill>
                  <a:schemeClr val="accent3">
                    <a:lumMod val="40000"/>
                    <a:lumOff val="60000"/>
                  </a:schemeClr>
                </a:solidFill>
                <a:latin typeface="Segoe UI Emoji" panose="020B0502040204020203" pitchFamily="34" charset="0"/>
              </a:rPr>
              <a:t>🌍</a:t>
            </a:r>
            <a:endParaRPr lang="hr-HR" sz="5400" dirty="0">
              <a:solidFill>
                <a:schemeClr val="accent3">
                  <a:lumMod val="40000"/>
                  <a:lumOff val="60000"/>
                </a:schemeClr>
              </a:solidFill>
            </a:endParaRPr>
          </a:p>
        </p:txBody>
      </p:sp>
      <p:sp>
        <p:nvSpPr>
          <p:cNvPr id="8" name="Pravokutnik 7"/>
          <p:cNvSpPr/>
          <p:nvPr/>
        </p:nvSpPr>
        <p:spPr>
          <a:xfrm>
            <a:off x="3238003" y="848604"/>
            <a:ext cx="1107996" cy="1200329"/>
          </a:xfrm>
          <a:prstGeom prst="rect">
            <a:avLst/>
          </a:prstGeom>
        </p:spPr>
        <p:txBody>
          <a:bodyPr wrap="none">
            <a:spAutoFit/>
          </a:bodyPr>
          <a:lstStyle/>
          <a:p>
            <a:r>
              <a:rPr lang="hr-HR" sz="7200" dirty="0">
                <a:solidFill>
                  <a:srgbClr val="FFC000"/>
                </a:solidFill>
                <a:latin typeface="Segoe UI Emoji" panose="020B0502040204020203" pitchFamily="34" charset="0"/>
              </a:rPr>
              <a:t>🏆</a:t>
            </a:r>
            <a:endParaRPr lang="hr-HR" sz="7200" dirty="0">
              <a:solidFill>
                <a:srgbClr val="FFC000"/>
              </a:solidFill>
            </a:endParaRPr>
          </a:p>
        </p:txBody>
      </p:sp>
    </p:spTree>
    <p:extLst>
      <p:ext uri="{BB962C8B-B14F-4D97-AF65-F5344CB8AC3E}">
        <p14:creationId xmlns:p14="http://schemas.microsoft.com/office/powerpoint/2010/main" val="176956036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35"/>
        <p:cNvGrpSpPr/>
        <p:nvPr/>
      </p:nvGrpSpPr>
      <p:grpSpPr>
        <a:xfrm>
          <a:off x="0" y="0"/>
          <a:ext cx="0" cy="0"/>
          <a:chOff x="0" y="0"/>
          <a:chExt cx="0" cy="0"/>
        </a:xfrm>
      </p:grpSpPr>
      <p:sp>
        <p:nvSpPr>
          <p:cNvPr id="146" name="Google Shape;146;p18"/>
          <p:cNvSpPr/>
          <p:nvPr/>
        </p:nvSpPr>
        <p:spPr>
          <a:xfrm>
            <a:off x="1190695" y="1312585"/>
            <a:ext cx="289939" cy="276809"/>
          </a:xfrm>
          <a:custGeom>
            <a:avLst/>
            <a:gdLst/>
            <a:ahLst/>
            <a:cxnLst/>
            <a:rect l="l" t="t" r="r" b="b"/>
            <a:pathLst>
              <a:path w="15101" h="14419" fill="none" extrusionOk="0">
                <a:moveTo>
                  <a:pt x="7234" y="293"/>
                </a:moveTo>
                <a:lnTo>
                  <a:pt x="7234" y="293"/>
                </a:lnTo>
                <a:lnTo>
                  <a:pt x="7307" y="171"/>
                </a:lnTo>
                <a:lnTo>
                  <a:pt x="7380" y="74"/>
                </a:lnTo>
                <a:lnTo>
                  <a:pt x="7477" y="25"/>
                </a:lnTo>
                <a:lnTo>
                  <a:pt x="7550" y="1"/>
                </a:lnTo>
                <a:lnTo>
                  <a:pt x="7623" y="25"/>
                </a:lnTo>
                <a:lnTo>
                  <a:pt x="7721" y="74"/>
                </a:lnTo>
                <a:lnTo>
                  <a:pt x="7794" y="171"/>
                </a:lnTo>
                <a:lnTo>
                  <a:pt x="7867" y="293"/>
                </a:lnTo>
                <a:lnTo>
                  <a:pt x="9523" y="4092"/>
                </a:lnTo>
                <a:lnTo>
                  <a:pt x="9523" y="4092"/>
                </a:lnTo>
                <a:lnTo>
                  <a:pt x="9596" y="4214"/>
                </a:lnTo>
                <a:lnTo>
                  <a:pt x="9718" y="4360"/>
                </a:lnTo>
                <a:lnTo>
                  <a:pt x="9840" y="4482"/>
                </a:lnTo>
                <a:lnTo>
                  <a:pt x="9986" y="4604"/>
                </a:lnTo>
                <a:lnTo>
                  <a:pt x="10132" y="4701"/>
                </a:lnTo>
                <a:lnTo>
                  <a:pt x="10302" y="4774"/>
                </a:lnTo>
                <a:lnTo>
                  <a:pt x="10449" y="4847"/>
                </a:lnTo>
                <a:lnTo>
                  <a:pt x="10619" y="4872"/>
                </a:lnTo>
                <a:lnTo>
                  <a:pt x="14711" y="5286"/>
                </a:lnTo>
                <a:lnTo>
                  <a:pt x="14711" y="5286"/>
                </a:lnTo>
                <a:lnTo>
                  <a:pt x="14857" y="5310"/>
                </a:lnTo>
                <a:lnTo>
                  <a:pt x="14979" y="5359"/>
                </a:lnTo>
                <a:lnTo>
                  <a:pt x="15052" y="5407"/>
                </a:lnTo>
                <a:lnTo>
                  <a:pt x="15100" y="5505"/>
                </a:lnTo>
                <a:lnTo>
                  <a:pt x="15100" y="5578"/>
                </a:lnTo>
                <a:lnTo>
                  <a:pt x="15076" y="5675"/>
                </a:lnTo>
                <a:lnTo>
                  <a:pt x="15027" y="5773"/>
                </a:lnTo>
                <a:lnTo>
                  <a:pt x="14906" y="5895"/>
                </a:lnTo>
                <a:lnTo>
                  <a:pt x="11837" y="8622"/>
                </a:lnTo>
                <a:lnTo>
                  <a:pt x="11837" y="8622"/>
                </a:lnTo>
                <a:lnTo>
                  <a:pt x="11715" y="8744"/>
                </a:lnTo>
                <a:lnTo>
                  <a:pt x="11618" y="8890"/>
                </a:lnTo>
                <a:lnTo>
                  <a:pt x="11545" y="9061"/>
                </a:lnTo>
                <a:lnTo>
                  <a:pt x="11472" y="9231"/>
                </a:lnTo>
                <a:lnTo>
                  <a:pt x="11423" y="9402"/>
                </a:lnTo>
                <a:lnTo>
                  <a:pt x="11398" y="9572"/>
                </a:lnTo>
                <a:lnTo>
                  <a:pt x="11398" y="9743"/>
                </a:lnTo>
                <a:lnTo>
                  <a:pt x="11423" y="9913"/>
                </a:lnTo>
                <a:lnTo>
                  <a:pt x="12300" y="13956"/>
                </a:lnTo>
                <a:lnTo>
                  <a:pt x="12300" y="13956"/>
                </a:lnTo>
                <a:lnTo>
                  <a:pt x="12324" y="14102"/>
                </a:lnTo>
                <a:lnTo>
                  <a:pt x="12300" y="14200"/>
                </a:lnTo>
                <a:lnTo>
                  <a:pt x="12275" y="14297"/>
                </a:lnTo>
                <a:lnTo>
                  <a:pt x="12227" y="14370"/>
                </a:lnTo>
                <a:lnTo>
                  <a:pt x="12129" y="14394"/>
                </a:lnTo>
                <a:lnTo>
                  <a:pt x="12032" y="14419"/>
                </a:lnTo>
                <a:lnTo>
                  <a:pt x="11910" y="14370"/>
                </a:lnTo>
                <a:lnTo>
                  <a:pt x="11788" y="14321"/>
                </a:lnTo>
                <a:lnTo>
                  <a:pt x="8232" y="12227"/>
                </a:lnTo>
                <a:lnTo>
                  <a:pt x="8232" y="12227"/>
                </a:lnTo>
                <a:lnTo>
                  <a:pt x="8086" y="12154"/>
                </a:lnTo>
                <a:lnTo>
                  <a:pt x="7916" y="12105"/>
                </a:lnTo>
                <a:lnTo>
                  <a:pt x="7721" y="12081"/>
                </a:lnTo>
                <a:lnTo>
                  <a:pt x="7550" y="12081"/>
                </a:lnTo>
                <a:lnTo>
                  <a:pt x="7380" y="12081"/>
                </a:lnTo>
                <a:lnTo>
                  <a:pt x="7185" y="12105"/>
                </a:lnTo>
                <a:lnTo>
                  <a:pt x="7015" y="12154"/>
                </a:lnTo>
                <a:lnTo>
                  <a:pt x="6868" y="12227"/>
                </a:lnTo>
                <a:lnTo>
                  <a:pt x="3313" y="14321"/>
                </a:lnTo>
                <a:lnTo>
                  <a:pt x="3313" y="14321"/>
                </a:lnTo>
                <a:lnTo>
                  <a:pt x="3191" y="14370"/>
                </a:lnTo>
                <a:lnTo>
                  <a:pt x="3069" y="14419"/>
                </a:lnTo>
                <a:lnTo>
                  <a:pt x="2972" y="14394"/>
                </a:lnTo>
                <a:lnTo>
                  <a:pt x="2874" y="14370"/>
                </a:lnTo>
                <a:lnTo>
                  <a:pt x="2826" y="14297"/>
                </a:lnTo>
                <a:lnTo>
                  <a:pt x="2801" y="14200"/>
                </a:lnTo>
                <a:lnTo>
                  <a:pt x="2777" y="14102"/>
                </a:lnTo>
                <a:lnTo>
                  <a:pt x="2801" y="13956"/>
                </a:lnTo>
                <a:lnTo>
                  <a:pt x="3678" y="9913"/>
                </a:lnTo>
                <a:lnTo>
                  <a:pt x="3678" y="9913"/>
                </a:lnTo>
                <a:lnTo>
                  <a:pt x="3702" y="9743"/>
                </a:lnTo>
                <a:lnTo>
                  <a:pt x="3702" y="9572"/>
                </a:lnTo>
                <a:lnTo>
                  <a:pt x="3678" y="9402"/>
                </a:lnTo>
                <a:lnTo>
                  <a:pt x="3629" y="9231"/>
                </a:lnTo>
                <a:lnTo>
                  <a:pt x="3556" y="9061"/>
                </a:lnTo>
                <a:lnTo>
                  <a:pt x="3483" y="8890"/>
                </a:lnTo>
                <a:lnTo>
                  <a:pt x="3386" y="8744"/>
                </a:lnTo>
                <a:lnTo>
                  <a:pt x="3264" y="8622"/>
                </a:lnTo>
                <a:lnTo>
                  <a:pt x="195" y="5895"/>
                </a:lnTo>
                <a:lnTo>
                  <a:pt x="195" y="5895"/>
                </a:lnTo>
                <a:lnTo>
                  <a:pt x="73" y="5773"/>
                </a:lnTo>
                <a:lnTo>
                  <a:pt x="25" y="5675"/>
                </a:lnTo>
                <a:lnTo>
                  <a:pt x="0" y="5578"/>
                </a:lnTo>
                <a:lnTo>
                  <a:pt x="0" y="5505"/>
                </a:lnTo>
                <a:lnTo>
                  <a:pt x="49" y="5407"/>
                </a:lnTo>
                <a:lnTo>
                  <a:pt x="122" y="5359"/>
                </a:lnTo>
                <a:lnTo>
                  <a:pt x="244" y="5310"/>
                </a:lnTo>
                <a:lnTo>
                  <a:pt x="390" y="5286"/>
                </a:lnTo>
                <a:lnTo>
                  <a:pt x="4482" y="4872"/>
                </a:lnTo>
                <a:lnTo>
                  <a:pt x="4482" y="4872"/>
                </a:lnTo>
                <a:lnTo>
                  <a:pt x="4652" y="4847"/>
                </a:lnTo>
                <a:lnTo>
                  <a:pt x="4798" y="4774"/>
                </a:lnTo>
                <a:lnTo>
                  <a:pt x="4969" y="4701"/>
                </a:lnTo>
                <a:lnTo>
                  <a:pt x="5115" y="4604"/>
                </a:lnTo>
                <a:lnTo>
                  <a:pt x="5261" y="4482"/>
                </a:lnTo>
                <a:lnTo>
                  <a:pt x="5383" y="4360"/>
                </a:lnTo>
                <a:lnTo>
                  <a:pt x="5505" y="4214"/>
                </a:lnTo>
                <a:lnTo>
                  <a:pt x="5578" y="4092"/>
                </a:lnTo>
                <a:lnTo>
                  <a:pt x="7234" y="293"/>
                </a:lnTo>
                <a:close/>
              </a:path>
            </a:pathLst>
          </a:custGeom>
          <a:solidFill>
            <a:schemeClr val="accent3"/>
          </a:solidFill>
          <a:ln w="19050" cap="rnd" cmpd="sng">
            <a:solidFill>
              <a:srgbClr val="FFFF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 name="Google Shape;147;p18"/>
          <p:cNvSpPr/>
          <p:nvPr/>
        </p:nvSpPr>
        <p:spPr>
          <a:xfrm rot="2697081">
            <a:off x="2650470" y="2132091"/>
            <a:ext cx="440095" cy="420219"/>
          </a:xfrm>
          <a:custGeom>
            <a:avLst/>
            <a:gdLst/>
            <a:ahLst/>
            <a:cxnLst/>
            <a:rect l="l" t="t" r="r" b="b"/>
            <a:pathLst>
              <a:path w="15101" h="14419" fill="none" extrusionOk="0">
                <a:moveTo>
                  <a:pt x="7234" y="293"/>
                </a:moveTo>
                <a:lnTo>
                  <a:pt x="7234" y="293"/>
                </a:lnTo>
                <a:lnTo>
                  <a:pt x="7307" y="171"/>
                </a:lnTo>
                <a:lnTo>
                  <a:pt x="7380" y="74"/>
                </a:lnTo>
                <a:lnTo>
                  <a:pt x="7477" y="25"/>
                </a:lnTo>
                <a:lnTo>
                  <a:pt x="7550" y="1"/>
                </a:lnTo>
                <a:lnTo>
                  <a:pt x="7623" y="25"/>
                </a:lnTo>
                <a:lnTo>
                  <a:pt x="7721" y="74"/>
                </a:lnTo>
                <a:lnTo>
                  <a:pt x="7794" y="171"/>
                </a:lnTo>
                <a:lnTo>
                  <a:pt x="7867" y="293"/>
                </a:lnTo>
                <a:lnTo>
                  <a:pt x="9523" y="4092"/>
                </a:lnTo>
                <a:lnTo>
                  <a:pt x="9523" y="4092"/>
                </a:lnTo>
                <a:lnTo>
                  <a:pt x="9596" y="4214"/>
                </a:lnTo>
                <a:lnTo>
                  <a:pt x="9718" y="4360"/>
                </a:lnTo>
                <a:lnTo>
                  <a:pt x="9840" y="4482"/>
                </a:lnTo>
                <a:lnTo>
                  <a:pt x="9986" y="4604"/>
                </a:lnTo>
                <a:lnTo>
                  <a:pt x="10132" y="4701"/>
                </a:lnTo>
                <a:lnTo>
                  <a:pt x="10302" y="4774"/>
                </a:lnTo>
                <a:lnTo>
                  <a:pt x="10449" y="4847"/>
                </a:lnTo>
                <a:lnTo>
                  <a:pt x="10619" y="4872"/>
                </a:lnTo>
                <a:lnTo>
                  <a:pt x="14711" y="5286"/>
                </a:lnTo>
                <a:lnTo>
                  <a:pt x="14711" y="5286"/>
                </a:lnTo>
                <a:lnTo>
                  <a:pt x="14857" y="5310"/>
                </a:lnTo>
                <a:lnTo>
                  <a:pt x="14979" y="5359"/>
                </a:lnTo>
                <a:lnTo>
                  <a:pt x="15052" y="5407"/>
                </a:lnTo>
                <a:lnTo>
                  <a:pt x="15100" y="5505"/>
                </a:lnTo>
                <a:lnTo>
                  <a:pt x="15100" y="5578"/>
                </a:lnTo>
                <a:lnTo>
                  <a:pt x="15076" y="5675"/>
                </a:lnTo>
                <a:lnTo>
                  <a:pt x="15027" y="5773"/>
                </a:lnTo>
                <a:lnTo>
                  <a:pt x="14906" y="5895"/>
                </a:lnTo>
                <a:lnTo>
                  <a:pt x="11837" y="8622"/>
                </a:lnTo>
                <a:lnTo>
                  <a:pt x="11837" y="8622"/>
                </a:lnTo>
                <a:lnTo>
                  <a:pt x="11715" y="8744"/>
                </a:lnTo>
                <a:lnTo>
                  <a:pt x="11618" y="8890"/>
                </a:lnTo>
                <a:lnTo>
                  <a:pt x="11545" y="9061"/>
                </a:lnTo>
                <a:lnTo>
                  <a:pt x="11472" y="9231"/>
                </a:lnTo>
                <a:lnTo>
                  <a:pt x="11423" y="9402"/>
                </a:lnTo>
                <a:lnTo>
                  <a:pt x="11398" y="9572"/>
                </a:lnTo>
                <a:lnTo>
                  <a:pt x="11398" y="9743"/>
                </a:lnTo>
                <a:lnTo>
                  <a:pt x="11423" y="9913"/>
                </a:lnTo>
                <a:lnTo>
                  <a:pt x="12300" y="13956"/>
                </a:lnTo>
                <a:lnTo>
                  <a:pt x="12300" y="13956"/>
                </a:lnTo>
                <a:lnTo>
                  <a:pt x="12324" y="14102"/>
                </a:lnTo>
                <a:lnTo>
                  <a:pt x="12300" y="14200"/>
                </a:lnTo>
                <a:lnTo>
                  <a:pt x="12275" y="14297"/>
                </a:lnTo>
                <a:lnTo>
                  <a:pt x="12227" y="14370"/>
                </a:lnTo>
                <a:lnTo>
                  <a:pt x="12129" y="14394"/>
                </a:lnTo>
                <a:lnTo>
                  <a:pt x="12032" y="14419"/>
                </a:lnTo>
                <a:lnTo>
                  <a:pt x="11910" y="14370"/>
                </a:lnTo>
                <a:lnTo>
                  <a:pt x="11788" y="14321"/>
                </a:lnTo>
                <a:lnTo>
                  <a:pt x="8232" y="12227"/>
                </a:lnTo>
                <a:lnTo>
                  <a:pt x="8232" y="12227"/>
                </a:lnTo>
                <a:lnTo>
                  <a:pt x="8086" y="12154"/>
                </a:lnTo>
                <a:lnTo>
                  <a:pt x="7916" y="12105"/>
                </a:lnTo>
                <a:lnTo>
                  <a:pt x="7721" y="12081"/>
                </a:lnTo>
                <a:lnTo>
                  <a:pt x="7550" y="12081"/>
                </a:lnTo>
                <a:lnTo>
                  <a:pt x="7380" y="12081"/>
                </a:lnTo>
                <a:lnTo>
                  <a:pt x="7185" y="12105"/>
                </a:lnTo>
                <a:lnTo>
                  <a:pt x="7015" y="12154"/>
                </a:lnTo>
                <a:lnTo>
                  <a:pt x="6868" y="12227"/>
                </a:lnTo>
                <a:lnTo>
                  <a:pt x="3313" y="14321"/>
                </a:lnTo>
                <a:lnTo>
                  <a:pt x="3313" y="14321"/>
                </a:lnTo>
                <a:lnTo>
                  <a:pt x="3191" y="14370"/>
                </a:lnTo>
                <a:lnTo>
                  <a:pt x="3069" y="14419"/>
                </a:lnTo>
                <a:lnTo>
                  <a:pt x="2972" y="14394"/>
                </a:lnTo>
                <a:lnTo>
                  <a:pt x="2874" y="14370"/>
                </a:lnTo>
                <a:lnTo>
                  <a:pt x="2826" y="14297"/>
                </a:lnTo>
                <a:lnTo>
                  <a:pt x="2801" y="14200"/>
                </a:lnTo>
                <a:lnTo>
                  <a:pt x="2777" y="14102"/>
                </a:lnTo>
                <a:lnTo>
                  <a:pt x="2801" y="13956"/>
                </a:lnTo>
                <a:lnTo>
                  <a:pt x="3678" y="9913"/>
                </a:lnTo>
                <a:lnTo>
                  <a:pt x="3678" y="9913"/>
                </a:lnTo>
                <a:lnTo>
                  <a:pt x="3702" y="9743"/>
                </a:lnTo>
                <a:lnTo>
                  <a:pt x="3702" y="9572"/>
                </a:lnTo>
                <a:lnTo>
                  <a:pt x="3678" y="9402"/>
                </a:lnTo>
                <a:lnTo>
                  <a:pt x="3629" y="9231"/>
                </a:lnTo>
                <a:lnTo>
                  <a:pt x="3556" y="9061"/>
                </a:lnTo>
                <a:lnTo>
                  <a:pt x="3483" y="8890"/>
                </a:lnTo>
                <a:lnTo>
                  <a:pt x="3386" y="8744"/>
                </a:lnTo>
                <a:lnTo>
                  <a:pt x="3264" y="8622"/>
                </a:lnTo>
                <a:lnTo>
                  <a:pt x="195" y="5895"/>
                </a:lnTo>
                <a:lnTo>
                  <a:pt x="195" y="5895"/>
                </a:lnTo>
                <a:lnTo>
                  <a:pt x="73" y="5773"/>
                </a:lnTo>
                <a:lnTo>
                  <a:pt x="25" y="5675"/>
                </a:lnTo>
                <a:lnTo>
                  <a:pt x="0" y="5578"/>
                </a:lnTo>
                <a:lnTo>
                  <a:pt x="0" y="5505"/>
                </a:lnTo>
                <a:lnTo>
                  <a:pt x="49" y="5407"/>
                </a:lnTo>
                <a:lnTo>
                  <a:pt x="122" y="5359"/>
                </a:lnTo>
                <a:lnTo>
                  <a:pt x="244" y="5310"/>
                </a:lnTo>
                <a:lnTo>
                  <a:pt x="390" y="5286"/>
                </a:lnTo>
                <a:lnTo>
                  <a:pt x="4482" y="4872"/>
                </a:lnTo>
                <a:lnTo>
                  <a:pt x="4482" y="4872"/>
                </a:lnTo>
                <a:lnTo>
                  <a:pt x="4652" y="4847"/>
                </a:lnTo>
                <a:lnTo>
                  <a:pt x="4798" y="4774"/>
                </a:lnTo>
                <a:lnTo>
                  <a:pt x="4969" y="4701"/>
                </a:lnTo>
                <a:lnTo>
                  <a:pt x="5115" y="4604"/>
                </a:lnTo>
                <a:lnTo>
                  <a:pt x="5261" y="4482"/>
                </a:lnTo>
                <a:lnTo>
                  <a:pt x="5383" y="4360"/>
                </a:lnTo>
                <a:lnTo>
                  <a:pt x="5505" y="4214"/>
                </a:lnTo>
                <a:lnTo>
                  <a:pt x="5578" y="4092"/>
                </a:lnTo>
                <a:lnTo>
                  <a:pt x="7234" y="293"/>
                </a:lnTo>
                <a:close/>
              </a:path>
            </a:pathLst>
          </a:custGeom>
          <a:solidFill>
            <a:schemeClr val="accent3"/>
          </a:solidFill>
          <a:ln w="19050" cap="rnd" cmpd="sng">
            <a:solidFill>
              <a:srgbClr val="FFFF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FFFF00"/>
              </a:solidFill>
            </a:endParaRPr>
          </a:p>
        </p:txBody>
      </p:sp>
      <p:sp>
        <p:nvSpPr>
          <p:cNvPr id="148" name="Google Shape;148;p18"/>
          <p:cNvSpPr/>
          <p:nvPr/>
        </p:nvSpPr>
        <p:spPr>
          <a:xfrm>
            <a:off x="3016994" y="2762743"/>
            <a:ext cx="176266" cy="168378"/>
          </a:xfrm>
          <a:custGeom>
            <a:avLst/>
            <a:gdLst/>
            <a:ahLst/>
            <a:cxnLst/>
            <a:rect l="l" t="t" r="r" b="b"/>
            <a:pathLst>
              <a:path w="15101" h="14419" fill="none" extrusionOk="0">
                <a:moveTo>
                  <a:pt x="7234" y="293"/>
                </a:moveTo>
                <a:lnTo>
                  <a:pt x="7234" y="293"/>
                </a:lnTo>
                <a:lnTo>
                  <a:pt x="7307" y="171"/>
                </a:lnTo>
                <a:lnTo>
                  <a:pt x="7380" y="74"/>
                </a:lnTo>
                <a:lnTo>
                  <a:pt x="7477" y="25"/>
                </a:lnTo>
                <a:lnTo>
                  <a:pt x="7550" y="1"/>
                </a:lnTo>
                <a:lnTo>
                  <a:pt x="7623" y="25"/>
                </a:lnTo>
                <a:lnTo>
                  <a:pt x="7721" y="74"/>
                </a:lnTo>
                <a:lnTo>
                  <a:pt x="7794" y="171"/>
                </a:lnTo>
                <a:lnTo>
                  <a:pt x="7867" y="293"/>
                </a:lnTo>
                <a:lnTo>
                  <a:pt x="9523" y="4092"/>
                </a:lnTo>
                <a:lnTo>
                  <a:pt x="9523" y="4092"/>
                </a:lnTo>
                <a:lnTo>
                  <a:pt x="9596" y="4214"/>
                </a:lnTo>
                <a:lnTo>
                  <a:pt x="9718" y="4360"/>
                </a:lnTo>
                <a:lnTo>
                  <a:pt x="9840" y="4482"/>
                </a:lnTo>
                <a:lnTo>
                  <a:pt x="9986" y="4604"/>
                </a:lnTo>
                <a:lnTo>
                  <a:pt x="10132" y="4701"/>
                </a:lnTo>
                <a:lnTo>
                  <a:pt x="10302" y="4774"/>
                </a:lnTo>
                <a:lnTo>
                  <a:pt x="10449" y="4847"/>
                </a:lnTo>
                <a:lnTo>
                  <a:pt x="10619" y="4872"/>
                </a:lnTo>
                <a:lnTo>
                  <a:pt x="14711" y="5286"/>
                </a:lnTo>
                <a:lnTo>
                  <a:pt x="14711" y="5286"/>
                </a:lnTo>
                <a:lnTo>
                  <a:pt x="14857" y="5310"/>
                </a:lnTo>
                <a:lnTo>
                  <a:pt x="14979" y="5359"/>
                </a:lnTo>
                <a:lnTo>
                  <a:pt x="15052" y="5407"/>
                </a:lnTo>
                <a:lnTo>
                  <a:pt x="15100" y="5505"/>
                </a:lnTo>
                <a:lnTo>
                  <a:pt x="15100" y="5578"/>
                </a:lnTo>
                <a:lnTo>
                  <a:pt x="15076" y="5675"/>
                </a:lnTo>
                <a:lnTo>
                  <a:pt x="15027" y="5773"/>
                </a:lnTo>
                <a:lnTo>
                  <a:pt x="14906" y="5895"/>
                </a:lnTo>
                <a:lnTo>
                  <a:pt x="11837" y="8622"/>
                </a:lnTo>
                <a:lnTo>
                  <a:pt x="11837" y="8622"/>
                </a:lnTo>
                <a:lnTo>
                  <a:pt x="11715" y="8744"/>
                </a:lnTo>
                <a:lnTo>
                  <a:pt x="11618" y="8890"/>
                </a:lnTo>
                <a:lnTo>
                  <a:pt x="11545" y="9061"/>
                </a:lnTo>
                <a:lnTo>
                  <a:pt x="11472" y="9231"/>
                </a:lnTo>
                <a:lnTo>
                  <a:pt x="11423" y="9402"/>
                </a:lnTo>
                <a:lnTo>
                  <a:pt x="11398" y="9572"/>
                </a:lnTo>
                <a:lnTo>
                  <a:pt x="11398" y="9743"/>
                </a:lnTo>
                <a:lnTo>
                  <a:pt x="11423" y="9913"/>
                </a:lnTo>
                <a:lnTo>
                  <a:pt x="12300" y="13956"/>
                </a:lnTo>
                <a:lnTo>
                  <a:pt x="12300" y="13956"/>
                </a:lnTo>
                <a:lnTo>
                  <a:pt x="12324" y="14102"/>
                </a:lnTo>
                <a:lnTo>
                  <a:pt x="12300" y="14200"/>
                </a:lnTo>
                <a:lnTo>
                  <a:pt x="12275" y="14297"/>
                </a:lnTo>
                <a:lnTo>
                  <a:pt x="12227" y="14370"/>
                </a:lnTo>
                <a:lnTo>
                  <a:pt x="12129" y="14394"/>
                </a:lnTo>
                <a:lnTo>
                  <a:pt x="12032" y="14419"/>
                </a:lnTo>
                <a:lnTo>
                  <a:pt x="11910" y="14370"/>
                </a:lnTo>
                <a:lnTo>
                  <a:pt x="11788" y="14321"/>
                </a:lnTo>
                <a:lnTo>
                  <a:pt x="8232" y="12227"/>
                </a:lnTo>
                <a:lnTo>
                  <a:pt x="8232" y="12227"/>
                </a:lnTo>
                <a:lnTo>
                  <a:pt x="8086" y="12154"/>
                </a:lnTo>
                <a:lnTo>
                  <a:pt x="7916" y="12105"/>
                </a:lnTo>
                <a:lnTo>
                  <a:pt x="7721" y="12081"/>
                </a:lnTo>
                <a:lnTo>
                  <a:pt x="7550" y="12081"/>
                </a:lnTo>
                <a:lnTo>
                  <a:pt x="7380" y="12081"/>
                </a:lnTo>
                <a:lnTo>
                  <a:pt x="7185" y="12105"/>
                </a:lnTo>
                <a:lnTo>
                  <a:pt x="7015" y="12154"/>
                </a:lnTo>
                <a:lnTo>
                  <a:pt x="6868" y="12227"/>
                </a:lnTo>
                <a:lnTo>
                  <a:pt x="3313" y="14321"/>
                </a:lnTo>
                <a:lnTo>
                  <a:pt x="3313" y="14321"/>
                </a:lnTo>
                <a:lnTo>
                  <a:pt x="3191" y="14370"/>
                </a:lnTo>
                <a:lnTo>
                  <a:pt x="3069" y="14419"/>
                </a:lnTo>
                <a:lnTo>
                  <a:pt x="2972" y="14394"/>
                </a:lnTo>
                <a:lnTo>
                  <a:pt x="2874" y="14370"/>
                </a:lnTo>
                <a:lnTo>
                  <a:pt x="2826" y="14297"/>
                </a:lnTo>
                <a:lnTo>
                  <a:pt x="2801" y="14200"/>
                </a:lnTo>
                <a:lnTo>
                  <a:pt x="2777" y="14102"/>
                </a:lnTo>
                <a:lnTo>
                  <a:pt x="2801" y="13956"/>
                </a:lnTo>
                <a:lnTo>
                  <a:pt x="3678" y="9913"/>
                </a:lnTo>
                <a:lnTo>
                  <a:pt x="3678" y="9913"/>
                </a:lnTo>
                <a:lnTo>
                  <a:pt x="3702" y="9743"/>
                </a:lnTo>
                <a:lnTo>
                  <a:pt x="3702" y="9572"/>
                </a:lnTo>
                <a:lnTo>
                  <a:pt x="3678" y="9402"/>
                </a:lnTo>
                <a:lnTo>
                  <a:pt x="3629" y="9231"/>
                </a:lnTo>
                <a:lnTo>
                  <a:pt x="3556" y="9061"/>
                </a:lnTo>
                <a:lnTo>
                  <a:pt x="3483" y="8890"/>
                </a:lnTo>
                <a:lnTo>
                  <a:pt x="3386" y="8744"/>
                </a:lnTo>
                <a:lnTo>
                  <a:pt x="3264" y="8622"/>
                </a:lnTo>
                <a:lnTo>
                  <a:pt x="195" y="5895"/>
                </a:lnTo>
                <a:lnTo>
                  <a:pt x="195" y="5895"/>
                </a:lnTo>
                <a:lnTo>
                  <a:pt x="73" y="5773"/>
                </a:lnTo>
                <a:lnTo>
                  <a:pt x="25" y="5675"/>
                </a:lnTo>
                <a:lnTo>
                  <a:pt x="0" y="5578"/>
                </a:lnTo>
                <a:lnTo>
                  <a:pt x="0" y="5505"/>
                </a:lnTo>
                <a:lnTo>
                  <a:pt x="49" y="5407"/>
                </a:lnTo>
                <a:lnTo>
                  <a:pt x="122" y="5359"/>
                </a:lnTo>
                <a:lnTo>
                  <a:pt x="244" y="5310"/>
                </a:lnTo>
                <a:lnTo>
                  <a:pt x="390" y="5286"/>
                </a:lnTo>
                <a:lnTo>
                  <a:pt x="4482" y="4872"/>
                </a:lnTo>
                <a:lnTo>
                  <a:pt x="4482" y="4872"/>
                </a:lnTo>
                <a:lnTo>
                  <a:pt x="4652" y="4847"/>
                </a:lnTo>
                <a:lnTo>
                  <a:pt x="4798" y="4774"/>
                </a:lnTo>
                <a:lnTo>
                  <a:pt x="4969" y="4701"/>
                </a:lnTo>
                <a:lnTo>
                  <a:pt x="5115" y="4604"/>
                </a:lnTo>
                <a:lnTo>
                  <a:pt x="5261" y="4482"/>
                </a:lnTo>
                <a:lnTo>
                  <a:pt x="5383" y="4360"/>
                </a:lnTo>
                <a:lnTo>
                  <a:pt x="5505" y="4214"/>
                </a:lnTo>
                <a:lnTo>
                  <a:pt x="5578" y="4092"/>
                </a:lnTo>
                <a:lnTo>
                  <a:pt x="7234" y="293"/>
                </a:lnTo>
                <a:close/>
              </a:path>
            </a:pathLst>
          </a:custGeom>
          <a:solidFill>
            <a:schemeClr val="accent3"/>
          </a:solidFill>
          <a:ln w="19050"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 name="Google Shape;150;p18"/>
          <p:cNvSpPr txBox="1">
            <a:spLocks noGrp="1"/>
          </p:cNvSpPr>
          <p:nvPr>
            <p:ph type="sldNum" idx="12"/>
          </p:nvPr>
        </p:nvSpPr>
        <p:spPr>
          <a:xfrm>
            <a:off x="8760475" y="4759953"/>
            <a:ext cx="383400" cy="383400"/>
          </a:xfrm>
          <a:prstGeom prst="rect">
            <a:avLst/>
          </a:prstGeom>
        </p:spPr>
        <p:txBody>
          <a:bodyPr spcFirstLastPara="1" wrap="square" lIns="0" tIns="0" rIns="0" bIns="0" anchor="ctr" anchorCtr="0">
            <a:noAutofit/>
          </a:bodyPr>
          <a:lstStyle/>
          <a:p>
            <a:pPr marL="0" lvl="0" indent="0" algn="ctr" rtl="0">
              <a:spcBef>
                <a:spcPts val="0"/>
              </a:spcBef>
              <a:spcAft>
                <a:spcPts val="0"/>
              </a:spcAft>
              <a:buNone/>
            </a:pPr>
            <a:fld id="{00000000-1234-1234-1234-123412341234}" type="slidenum">
              <a:rPr lang="en"/>
              <a:t>28</a:t>
            </a:fld>
            <a:endParaRPr/>
          </a:p>
        </p:txBody>
      </p:sp>
      <p:sp>
        <p:nvSpPr>
          <p:cNvPr id="4" name="TekstniOkvir 3"/>
          <p:cNvSpPr txBox="1"/>
          <p:nvPr/>
        </p:nvSpPr>
        <p:spPr>
          <a:xfrm>
            <a:off x="236221" y="373948"/>
            <a:ext cx="5057422" cy="584775"/>
          </a:xfrm>
          <a:prstGeom prst="rect">
            <a:avLst/>
          </a:prstGeom>
          <a:noFill/>
        </p:spPr>
        <p:txBody>
          <a:bodyPr wrap="square" rtlCol="0">
            <a:spAutoFit/>
          </a:bodyPr>
          <a:lstStyle/>
          <a:p>
            <a:r>
              <a:rPr lang="hr-HR" sz="3200" dirty="0" err="1">
                <a:solidFill>
                  <a:schemeClr val="accent1"/>
                </a:solidFill>
                <a:latin typeface="Red Hat Display Black"/>
                <a:ea typeface="Red Hat Display Black"/>
                <a:cs typeface="Red Hat Display Black"/>
              </a:rPr>
              <a:t>Allyson</a:t>
            </a:r>
            <a:r>
              <a:rPr lang="hr-HR" sz="3200" dirty="0">
                <a:solidFill>
                  <a:schemeClr val="accent1"/>
                </a:solidFill>
              </a:rPr>
              <a:t> </a:t>
            </a:r>
            <a:r>
              <a:rPr lang="hr-HR" sz="3200" dirty="0" err="1">
                <a:solidFill>
                  <a:schemeClr val="accent1"/>
                </a:solidFill>
                <a:latin typeface="Red Hat Display Black"/>
                <a:ea typeface="Red Hat Display Black"/>
                <a:cs typeface="Red Hat Display Black"/>
              </a:rPr>
              <a:t>Reneau</a:t>
            </a:r>
            <a:endParaRPr lang="hr-HR" sz="3200" dirty="0">
              <a:solidFill>
                <a:schemeClr val="accent1"/>
              </a:solidFill>
              <a:latin typeface="Red Hat Display Black"/>
              <a:ea typeface="Red Hat Display Black"/>
              <a:cs typeface="Red Hat Display Black"/>
              <a:sym typeface="Red Hat Display Black"/>
            </a:endParaRPr>
          </a:p>
        </p:txBody>
      </p:sp>
      <p:sp>
        <p:nvSpPr>
          <p:cNvPr id="20" name="Rezervirano mjesto teksta 2"/>
          <p:cNvSpPr txBox="1">
            <a:spLocks/>
          </p:cNvSpPr>
          <p:nvPr/>
        </p:nvSpPr>
        <p:spPr>
          <a:xfrm>
            <a:off x="1190695" y="1546829"/>
            <a:ext cx="3291368" cy="544302"/>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hr-HR" sz="2000" dirty="0" smtClean="0">
                <a:solidFill>
                  <a:schemeClr val="accent1"/>
                </a:solidFill>
                <a:latin typeface="Raleway"/>
                <a:ea typeface="Raleway"/>
                <a:cs typeface="Raleway"/>
              </a:rPr>
              <a:t>Svemirsko poduzetništvo</a:t>
            </a:r>
            <a:endParaRPr lang="hr-HR" sz="2000" dirty="0">
              <a:solidFill>
                <a:schemeClr val="accent1"/>
              </a:solidFill>
              <a:latin typeface="Raleway"/>
              <a:ea typeface="Raleway"/>
              <a:cs typeface="Raleway"/>
            </a:endParaRPr>
          </a:p>
        </p:txBody>
      </p:sp>
      <p:sp>
        <p:nvSpPr>
          <p:cNvPr id="21" name="Pravokutnik 20"/>
          <p:cNvSpPr/>
          <p:nvPr/>
        </p:nvSpPr>
        <p:spPr>
          <a:xfrm>
            <a:off x="1108962" y="2570959"/>
            <a:ext cx="5127811" cy="2339102"/>
          </a:xfrm>
          <a:prstGeom prst="rect">
            <a:avLst/>
          </a:prstGeom>
        </p:spPr>
        <p:txBody>
          <a:bodyPr wrap="square">
            <a:spAutoFit/>
          </a:bodyPr>
          <a:lstStyle/>
          <a:p>
            <a:pPr marL="101600" indent="0" algn="ctr">
              <a:buNone/>
            </a:pPr>
            <a:r>
              <a:rPr lang="hr-HR" sz="1800" i="1" dirty="0">
                <a:solidFill>
                  <a:schemeClr val="bg1"/>
                </a:solidFill>
                <a:latin typeface="Raleway"/>
                <a:ea typeface="Raleway"/>
                <a:cs typeface="Raleway"/>
              </a:rPr>
              <a:t>„Život nije bajka, rušit će vas i brisat ćete pod svako malo. No, morate se ustati, riješiti se obeshrabrenja i nastaviti dalje. Kada postignete taj cilj, to će vam puno značiti. Okružite se pozitivnim ljudima koji vas podižu, a ne ruše.“</a:t>
            </a:r>
          </a:p>
          <a:p>
            <a:pPr algn="ctr"/>
            <a:endParaRPr lang="hr-HR" sz="1800" dirty="0">
              <a:solidFill>
                <a:schemeClr val="bg1"/>
              </a:solidFill>
              <a:latin typeface="Raleway"/>
              <a:ea typeface="Raleway"/>
              <a:cs typeface="Raleway"/>
            </a:endParaRPr>
          </a:p>
          <a:p>
            <a:endParaRPr lang="hr-HR" sz="2000" dirty="0">
              <a:solidFill>
                <a:schemeClr val="bg1"/>
              </a:solidFill>
              <a:latin typeface="Raleway"/>
              <a:ea typeface="Raleway"/>
              <a:cs typeface="Raleway"/>
            </a:endParaRPr>
          </a:p>
        </p:txBody>
      </p:sp>
      <p:sp>
        <p:nvSpPr>
          <p:cNvPr id="5" name="Pravokutnik 4"/>
          <p:cNvSpPr/>
          <p:nvPr/>
        </p:nvSpPr>
        <p:spPr>
          <a:xfrm>
            <a:off x="249436" y="1136915"/>
            <a:ext cx="1155806" cy="1015663"/>
          </a:xfrm>
          <a:prstGeom prst="rect">
            <a:avLst/>
          </a:prstGeom>
        </p:spPr>
        <p:txBody>
          <a:bodyPr wrap="square">
            <a:spAutoFit/>
          </a:bodyPr>
          <a:lstStyle/>
          <a:p>
            <a:r>
              <a:rPr lang="en" sz="6000" dirty="0">
                <a:solidFill>
                  <a:schemeClr val="bg1"/>
                </a:solidFill>
                <a:latin typeface="Raleway"/>
                <a:ea typeface="Raleway"/>
                <a:cs typeface="Raleway"/>
                <a:sym typeface="Raleway"/>
              </a:rPr>
              <a:t>📖</a:t>
            </a:r>
            <a:endParaRPr lang="hr-HR" sz="6000" dirty="0">
              <a:solidFill>
                <a:schemeClr val="bg1"/>
              </a:solidFill>
            </a:endParaRPr>
          </a:p>
        </p:txBody>
      </p:sp>
      <p:sp>
        <p:nvSpPr>
          <p:cNvPr id="6" name="Pravokutnik 5"/>
          <p:cNvSpPr/>
          <p:nvPr/>
        </p:nvSpPr>
        <p:spPr>
          <a:xfrm>
            <a:off x="7844179" y="2778818"/>
            <a:ext cx="1107996" cy="1200329"/>
          </a:xfrm>
          <a:prstGeom prst="rect">
            <a:avLst/>
          </a:prstGeom>
        </p:spPr>
        <p:txBody>
          <a:bodyPr wrap="none">
            <a:spAutoFit/>
          </a:bodyPr>
          <a:lstStyle/>
          <a:p>
            <a:r>
              <a:rPr lang="en" sz="7200" dirty="0">
                <a:solidFill>
                  <a:schemeClr val="bg1"/>
                </a:solidFill>
                <a:latin typeface="Raleway"/>
                <a:ea typeface="Raleway"/>
                <a:cs typeface="Raleway"/>
                <a:sym typeface="Raleway"/>
              </a:rPr>
              <a:t>🌏</a:t>
            </a:r>
            <a:endParaRPr lang="hr-HR" sz="7200" dirty="0">
              <a:solidFill>
                <a:schemeClr val="bg1"/>
              </a:solidFill>
            </a:endParaRPr>
          </a:p>
        </p:txBody>
      </p:sp>
      <p:grpSp>
        <p:nvGrpSpPr>
          <p:cNvPr id="59" name="Google Shape;360;p39"/>
          <p:cNvGrpSpPr/>
          <p:nvPr/>
        </p:nvGrpSpPr>
        <p:grpSpPr>
          <a:xfrm>
            <a:off x="4876800" y="362518"/>
            <a:ext cx="671015" cy="757025"/>
            <a:chOff x="590250" y="244200"/>
            <a:chExt cx="407975" cy="532175"/>
          </a:xfrm>
        </p:grpSpPr>
        <p:sp>
          <p:nvSpPr>
            <p:cNvPr id="60" name="Google Shape;361;p39"/>
            <p:cNvSpPr/>
            <p:nvPr/>
          </p:nvSpPr>
          <p:spPr>
            <a:xfrm>
              <a:off x="623125" y="313625"/>
              <a:ext cx="375100" cy="462750"/>
            </a:xfrm>
            <a:custGeom>
              <a:avLst/>
              <a:gdLst/>
              <a:ahLst/>
              <a:cxnLst/>
              <a:rect l="l" t="t" r="r" b="b"/>
              <a:pathLst>
                <a:path w="15004" h="18510" fill="none" extrusionOk="0">
                  <a:moveTo>
                    <a:pt x="1" y="17536"/>
                  </a:moveTo>
                  <a:lnTo>
                    <a:pt x="1" y="17536"/>
                  </a:lnTo>
                  <a:lnTo>
                    <a:pt x="1" y="17536"/>
                  </a:lnTo>
                  <a:lnTo>
                    <a:pt x="25" y="17682"/>
                  </a:lnTo>
                  <a:lnTo>
                    <a:pt x="49" y="17852"/>
                  </a:lnTo>
                  <a:lnTo>
                    <a:pt x="123" y="18023"/>
                  </a:lnTo>
                  <a:lnTo>
                    <a:pt x="220" y="18193"/>
                  </a:lnTo>
                  <a:lnTo>
                    <a:pt x="293" y="18291"/>
                  </a:lnTo>
                  <a:lnTo>
                    <a:pt x="390" y="18364"/>
                  </a:lnTo>
                  <a:lnTo>
                    <a:pt x="488" y="18412"/>
                  </a:lnTo>
                  <a:lnTo>
                    <a:pt x="610" y="18461"/>
                  </a:lnTo>
                  <a:lnTo>
                    <a:pt x="756" y="18510"/>
                  </a:lnTo>
                  <a:lnTo>
                    <a:pt x="926" y="18510"/>
                  </a:lnTo>
                  <a:lnTo>
                    <a:pt x="14468" y="18510"/>
                  </a:lnTo>
                  <a:lnTo>
                    <a:pt x="14468" y="18510"/>
                  </a:lnTo>
                  <a:lnTo>
                    <a:pt x="14541" y="18510"/>
                  </a:lnTo>
                  <a:lnTo>
                    <a:pt x="14614" y="18485"/>
                  </a:lnTo>
                  <a:lnTo>
                    <a:pt x="14736" y="18412"/>
                  </a:lnTo>
                  <a:lnTo>
                    <a:pt x="14833" y="18291"/>
                  </a:lnTo>
                  <a:lnTo>
                    <a:pt x="14906" y="18144"/>
                  </a:lnTo>
                  <a:lnTo>
                    <a:pt x="14955" y="17974"/>
                  </a:lnTo>
                  <a:lnTo>
                    <a:pt x="14979" y="17779"/>
                  </a:lnTo>
                  <a:lnTo>
                    <a:pt x="15003" y="17438"/>
                  </a:lnTo>
                  <a:lnTo>
                    <a:pt x="15003" y="487"/>
                  </a:lnTo>
                  <a:lnTo>
                    <a:pt x="15003" y="487"/>
                  </a:lnTo>
                  <a:lnTo>
                    <a:pt x="15003" y="341"/>
                  </a:lnTo>
                  <a:lnTo>
                    <a:pt x="14979" y="219"/>
                  </a:lnTo>
                  <a:lnTo>
                    <a:pt x="14955" y="146"/>
                  </a:lnTo>
                  <a:lnTo>
                    <a:pt x="14906" y="73"/>
                  </a:lnTo>
                  <a:lnTo>
                    <a:pt x="14833" y="49"/>
                  </a:lnTo>
                  <a:lnTo>
                    <a:pt x="14736" y="24"/>
                  </a:lnTo>
                  <a:lnTo>
                    <a:pt x="14468" y="0"/>
                  </a:lnTo>
                </a:path>
              </a:pathLst>
            </a:custGeom>
            <a:noFill/>
            <a:ln w="12175" cap="rnd" cmpd="sng">
              <a:solidFill>
                <a:srgbClr val="0070C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362;p39"/>
            <p:cNvSpPr/>
            <p:nvPr/>
          </p:nvSpPr>
          <p:spPr>
            <a:xfrm>
              <a:off x="590250" y="269775"/>
              <a:ext cx="377525" cy="462775"/>
            </a:xfrm>
            <a:custGeom>
              <a:avLst/>
              <a:gdLst/>
              <a:ahLst/>
              <a:cxnLst/>
              <a:rect l="l" t="t" r="r" b="b"/>
              <a:pathLst>
                <a:path w="15101" h="18511" fill="none" extrusionOk="0">
                  <a:moveTo>
                    <a:pt x="14321" y="0"/>
                  </a:moveTo>
                  <a:lnTo>
                    <a:pt x="780" y="0"/>
                  </a:lnTo>
                  <a:lnTo>
                    <a:pt x="780" y="0"/>
                  </a:lnTo>
                  <a:lnTo>
                    <a:pt x="634" y="25"/>
                  </a:lnTo>
                  <a:lnTo>
                    <a:pt x="488" y="74"/>
                  </a:lnTo>
                  <a:lnTo>
                    <a:pt x="342" y="122"/>
                  </a:lnTo>
                  <a:lnTo>
                    <a:pt x="220" y="220"/>
                  </a:lnTo>
                  <a:lnTo>
                    <a:pt x="122" y="341"/>
                  </a:lnTo>
                  <a:lnTo>
                    <a:pt x="74" y="488"/>
                  </a:lnTo>
                  <a:lnTo>
                    <a:pt x="25" y="634"/>
                  </a:lnTo>
                  <a:lnTo>
                    <a:pt x="1" y="780"/>
                  </a:lnTo>
                  <a:lnTo>
                    <a:pt x="1" y="17731"/>
                  </a:lnTo>
                  <a:lnTo>
                    <a:pt x="1" y="17731"/>
                  </a:lnTo>
                  <a:lnTo>
                    <a:pt x="25" y="17877"/>
                  </a:lnTo>
                  <a:lnTo>
                    <a:pt x="74" y="18023"/>
                  </a:lnTo>
                  <a:lnTo>
                    <a:pt x="122" y="18169"/>
                  </a:lnTo>
                  <a:lnTo>
                    <a:pt x="220" y="18291"/>
                  </a:lnTo>
                  <a:lnTo>
                    <a:pt x="342" y="18388"/>
                  </a:lnTo>
                  <a:lnTo>
                    <a:pt x="488" y="18437"/>
                  </a:lnTo>
                  <a:lnTo>
                    <a:pt x="634" y="18486"/>
                  </a:lnTo>
                  <a:lnTo>
                    <a:pt x="780" y="18510"/>
                  </a:lnTo>
                  <a:lnTo>
                    <a:pt x="14321" y="18510"/>
                  </a:lnTo>
                  <a:lnTo>
                    <a:pt x="14321" y="18510"/>
                  </a:lnTo>
                  <a:lnTo>
                    <a:pt x="14467" y="18486"/>
                  </a:lnTo>
                  <a:lnTo>
                    <a:pt x="14614" y="18437"/>
                  </a:lnTo>
                  <a:lnTo>
                    <a:pt x="14760" y="18388"/>
                  </a:lnTo>
                  <a:lnTo>
                    <a:pt x="14881" y="18291"/>
                  </a:lnTo>
                  <a:lnTo>
                    <a:pt x="14979" y="18169"/>
                  </a:lnTo>
                  <a:lnTo>
                    <a:pt x="15028" y="18023"/>
                  </a:lnTo>
                  <a:lnTo>
                    <a:pt x="15076" y="17877"/>
                  </a:lnTo>
                  <a:lnTo>
                    <a:pt x="15101" y="17731"/>
                  </a:lnTo>
                  <a:lnTo>
                    <a:pt x="15101" y="780"/>
                  </a:lnTo>
                  <a:lnTo>
                    <a:pt x="15101" y="780"/>
                  </a:lnTo>
                  <a:lnTo>
                    <a:pt x="15076" y="634"/>
                  </a:lnTo>
                  <a:lnTo>
                    <a:pt x="15028" y="488"/>
                  </a:lnTo>
                  <a:lnTo>
                    <a:pt x="14979" y="341"/>
                  </a:lnTo>
                  <a:lnTo>
                    <a:pt x="14881" y="220"/>
                  </a:lnTo>
                  <a:lnTo>
                    <a:pt x="14760" y="122"/>
                  </a:lnTo>
                  <a:lnTo>
                    <a:pt x="14614" y="74"/>
                  </a:lnTo>
                  <a:lnTo>
                    <a:pt x="14467" y="25"/>
                  </a:lnTo>
                  <a:lnTo>
                    <a:pt x="14321" y="0"/>
                  </a:lnTo>
                  <a:lnTo>
                    <a:pt x="14321" y="0"/>
                  </a:lnTo>
                </a:path>
              </a:pathLst>
            </a:custGeom>
            <a:noFill/>
            <a:ln w="12175" cap="rnd" cmpd="sng">
              <a:solidFill>
                <a:srgbClr val="0070C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363;p39"/>
            <p:cNvSpPr/>
            <p:nvPr/>
          </p:nvSpPr>
          <p:spPr>
            <a:xfrm>
              <a:off x="796650" y="274025"/>
              <a:ext cx="45100" cy="45100"/>
            </a:xfrm>
            <a:custGeom>
              <a:avLst/>
              <a:gdLst/>
              <a:ahLst/>
              <a:cxnLst/>
              <a:rect l="l" t="t" r="r" b="b"/>
              <a:pathLst>
                <a:path w="1804" h="1804" fill="none" extrusionOk="0">
                  <a:moveTo>
                    <a:pt x="902" y="1"/>
                  </a:moveTo>
                  <a:lnTo>
                    <a:pt x="902" y="1"/>
                  </a:lnTo>
                  <a:lnTo>
                    <a:pt x="1073" y="25"/>
                  </a:lnTo>
                  <a:lnTo>
                    <a:pt x="1243" y="74"/>
                  </a:lnTo>
                  <a:lnTo>
                    <a:pt x="1414" y="147"/>
                  </a:lnTo>
                  <a:lnTo>
                    <a:pt x="1535" y="269"/>
                  </a:lnTo>
                  <a:lnTo>
                    <a:pt x="1657" y="391"/>
                  </a:lnTo>
                  <a:lnTo>
                    <a:pt x="1730" y="561"/>
                  </a:lnTo>
                  <a:lnTo>
                    <a:pt x="1779" y="732"/>
                  </a:lnTo>
                  <a:lnTo>
                    <a:pt x="1803" y="902"/>
                  </a:lnTo>
                  <a:lnTo>
                    <a:pt x="1803" y="902"/>
                  </a:lnTo>
                  <a:lnTo>
                    <a:pt x="1779" y="1073"/>
                  </a:lnTo>
                  <a:lnTo>
                    <a:pt x="1730" y="1243"/>
                  </a:lnTo>
                  <a:lnTo>
                    <a:pt x="1657" y="1414"/>
                  </a:lnTo>
                  <a:lnTo>
                    <a:pt x="1535" y="1535"/>
                  </a:lnTo>
                  <a:lnTo>
                    <a:pt x="1414" y="1657"/>
                  </a:lnTo>
                  <a:lnTo>
                    <a:pt x="1243" y="1730"/>
                  </a:lnTo>
                  <a:lnTo>
                    <a:pt x="1073" y="1779"/>
                  </a:lnTo>
                  <a:lnTo>
                    <a:pt x="902" y="1803"/>
                  </a:lnTo>
                  <a:lnTo>
                    <a:pt x="902" y="1803"/>
                  </a:lnTo>
                  <a:lnTo>
                    <a:pt x="732" y="1779"/>
                  </a:lnTo>
                  <a:lnTo>
                    <a:pt x="561" y="1730"/>
                  </a:lnTo>
                  <a:lnTo>
                    <a:pt x="391" y="1657"/>
                  </a:lnTo>
                  <a:lnTo>
                    <a:pt x="269" y="1535"/>
                  </a:lnTo>
                  <a:lnTo>
                    <a:pt x="147" y="1414"/>
                  </a:lnTo>
                  <a:lnTo>
                    <a:pt x="74" y="1243"/>
                  </a:lnTo>
                  <a:lnTo>
                    <a:pt x="25" y="1073"/>
                  </a:lnTo>
                  <a:lnTo>
                    <a:pt x="1" y="902"/>
                  </a:lnTo>
                  <a:lnTo>
                    <a:pt x="1" y="902"/>
                  </a:lnTo>
                  <a:lnTo>
                    <a:pt x="25" y="732"/>
                  </a:lnTo>
                  <a:lnTo>
                    <a:pt x="74" y="561"/>
                  </a:lnTo>
                  <a:lnTo>
                    <a:pt x="147" y="391"/>
                  </a:lnTo>
                  <a:lnTo>
                    <a:pt x="269" y="269"/>
                  </a:lnTo>
                  <a:lnTo>
                    <a:pt x="391" y="147"/>
                  </a:lnTo>
                  <a:lnTo>
                    <a:pt x="561" y="74"/>
                  </a:lnTo>
                  <a:lnTo>
                    <a:pt x="732" y="25"/>
                  </a:lnTo>
                  <a:lnTo>
                    <a:pt x="902" y="1"/>
                  </a:lnTo>
                  <a:lnTo>
                    <a:pt x="902" y="1"/>
                  </a:lnTo>
                </a:path>
              </a:pathLst>
            </a:custGeom>
            <a:noFill/>
            <a:ln w="12175" cap="rnd" cmpd="sng">
              <a:solidFill>
                <a:srgbClr val="0070C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364;p39"/>
            <p:cNvSpPr/>
            <p:nvPr/>
          </p:nvSpPr>
          <p:spPr>
            <a:xfrm>
              <a:off x="713850" y="274025"/>
              <a:ext cx="45075" cy="45100"/>
            </a:xfrm>
            <a:custGeom>
              <a:avLst/>
              <a:gdLst/>
              <a:ahLst/>
              <a:cxnLst/>
              <a:rect l="l" t="t" r="r" b="b"/>
              <a:pathLst>
                <a:path w="1803" h="1804" fill="none" extrusionOk="0">
                  <a:moveTo>
                    <a:pt x="902" y="1"/>
                  </a:moveTo>
                  <a:lnTo>
                    <a:pt x="902" y="1"/>
                  </a:lnTo>
                  <a:lnTo>
                    <a:pt x="1072" y="25"/>
                  </a:lnTo>
                  <a:lnTo>
                    <a:pt x="1243" y="74"/>
                  </a:lnTo>
                  <a:lnTo>
                    <a:pt x="1413" y="147"/>
                  </a:lnTo>
                  <a:lnTo>
                    <a:pt x="1535" y="269"/>
                  </a:lnTo>
                  <a:lnTo>
                    <a:pt x="1657" y="391"/>
                  </a:lnTo>
                  <a:lnTo>
                    <a:pt x="1730" y="561"/>
                  </a:lnTo>
                  <a:lnTo>
                    <a:pt x="1779" y="732"/>
                  </a:lnTo>
                  <a:lnTo>
                    <a:pt x="1803" y="902"/>
                  </a:lnTo>
                  <a:lnTo>
                    <a:pt x="1803" y="902"/>
                  </a:lnTo>
                  <a:lnTo>
                    <a:pt x="1779" y="1073"/>
                  </a:lnTo>
                  <a:lnTo>
                    <a:pt x="1730" y="1243"/>
                  </a:lnTo>
                  <a:lnTo>
                    <a:pt x="1657" y="1414"/>
                  </a:lnTo>
                  <a:lnTo>
                    <a:pt x="1535" y="1535"/>
                  </a:lnTo>
                  <a:lnTo>
                    <a:pt x="1413" y="1657"/>
                  </a:lnTo>
                  <a:lnTo>
                    <a:pt x="1243" y="1730"/>
                  </a:lnTo>
                  <a:lnTo>
                    <a:pt x="1072" y="1779"/>
                  </a:lnTo>
                  <a:lnTo>
                    <a:pt x="902" y="1803"/>
                  </a:lnTo>
                  <a:lnTo>
                    <a:pt x="902" y="1803"/>
                  </a:lnTo>
                  <a:lnTo>
                    <a:pt x="731" y="1779"/>
                  </a:lnTo>
                  <a:lnTo>
                    <a:pt x="561" y="1730"/>
                  </a:lnTo>
                  <a:lnTo>
                    <a:pt x="390" y="1657"/>
                  </a:lnTo>
                  <a:lnTo>
                    <a:pt x="269" y="1535"/>
                  </a:lnTo>
                  <a:lnTo>
                    <a:pt x="147" y="1414"/>
                  </a:lnTo>
                  <a:lnTo>
                    <a:pt x="74" y="1243"/>
                  </a:lnTo>
                  <a:lnTo>
                    <a:pt x="25" y="1073"/>
                  </a:lnTo>
                  <a:lnTo>
                    <a:pt x="1" y="902"/>
                  </a:lnTo>
                  <a:lnTo>
                    <a:pt x="1" y="902"/>
                  </a:lnTo>
                  <a:lnTo>
                    <a:pt x="25" y="732"/>
                  </a:lnTo>
                  <a:lnTo>
                    <a:pt x="74" y="561"/>
                  </a:lnTo>
                  <a:lnTo>
                    <a:pt x="147" y="391"/>
                  </a:lnTo>
                  <a:lnTo>
                    <a:pt x="269" y="269"/>
                  </a:lnTo>
                  <a:lnTo>
                    <a:pt x="390" y="147"/>
                  </a:lnTo>
                  <a:lnTo>
                    <a:pt x="561" y="74"/>
                  </a:lnTo>
                  <a:lnTo>
                    <a:pt x="731" y="25"/>
                  </a:lnTo>
                  <a:lnTo>
                    <a:pt x="902" y="1"/>
                  </a:lnTo>
                  <a:lnTo>
                    <a:pt x="902" y="1"/>
                  </a:lnTo>
                </a:path>
              </a:pathLst>
            </a:custGeom>
            <a:noFill/>
            <a:ln w="12175" cap="rnd" cmpd="sng">
              <a:solidFill>
                <a:srgbClr val="0070C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365;p39"/>
            <p:cNvSpPr/>
            <p:nvPr/>
          </p:nvSpPr>
          <p:spPr>
            <a:xfrm>
              <a:off x="631050" y="274025"/>
              <a:ext cx="45075" cy="45100"/>
            </a:xfrm>
            <a:custGeom>
              <a:avLst/>
              <a:gdLst/>
              <a:ahLst/>
              <a:cxnLst/>
              <a:rect l="l" t="t" r="r" b="b"/>
              <a:pathLst>
                <a:path w="1803" h="1804" fill="none" extrusionOk="0">
                  <a:moveTo>
                    <a:pt x="0" y="902"/>
                  </a:moveTo>
                  <a:lnTo>
                    <a:pt x="0" y="902"/>
                  </a:lnTo>
                  <a:lnTo>
                    <a:pt x="25" y="732"/>
                  </a:lnTo>
                  <a:lnTo>
                    <a:pt x="73" y="561"/>
                  </a:lnTo>
                  <a:lnTo>
                    <a:pt x="147" y="391"/>
                  </a:lnTo>
                  <a:lnTo>
                    <a:pt x="268" y="269"/>
                  </a:lnTo>
                  <a:lnTo>
                    <a:pt x="390" y="147"/>
                  </a:lnTo>
                  <a:lnTo>
                    <a:pt x="561" y="74"/>
                  </a:lnTo>
                  <a:lnTo>
                    <a:pt x="731" y="25"/>
                  </a:lnTo>
                  <a:lnTo>
                    <a:pt x="902" y="1"/>
                  </a:lnTo>
                  <a:lnTo>
                    <a:pt x="902" y="1"/>
                  </a:lnTo>
                  <a:lnTo>
                    <a:pt x="1072" y="25"/>
                  </a:lnTo>
                  <a:lnTo>
                    <a:pt x="1243" y="74"/>
                  </a:lnTo>
                  <a:lnTo>
                    <a:pt x="1413" y="147"/>
                  </a:lnTo>
                  <a:lnTo>
                    <a:pt x="1535" y="269"/>
                  </a:lnTo>
                  <a:lnTo>
                    <a:pt x="1657" y="391"/>
                  </a:lnTo>
                  <a:lnTo>
                    <a:pt x="1730" y="561"/>
                  </a:lnTo>
                  <a:lnTo>
                    <a:pt x="1778" y="732"/>
                  </a:lnTo>
                  <a:lnTo>
                    <a:pt x="1803" y="902"/>
                  </a:lnTo>
                  <a:lnTo>
                    <a:pt x="1803" y="902"/>
                  </a:lnTo>
                  <a:lnTo>
                    <a:pt x="1778" y="1073"/>
                  </a:lnTo>
                  <a:lnTo>
                    <a:pt x="1730" y="1243"/>
                  </a:lnTo>
                  <a:lnTo>
                    <a:pt x="1657" y="1414"/>
                  </a:lnTo>
                  <a:lnTo>
                    <a:pt x="1535" y="1535"/>
                  </a:lnTo>
                  <a:lnTo>
                    <a:pt x="1413" y="1657"/>
                  </a:lnTo>
                  <a:lnTo>
                    <a:pt x="1243" y="1730"/>
                  </a:lnTo>
                  <a:lnTo>
                    <a:pt x="1072" y="1779"/>
                  </a:lnTo>
                  <a:lnTo>
                    <a:pt x="902" y="1803"/>
                  </a:lnTo>
                  <a:lnTo>
                    <a:pt x="902" y="1803"/>
                  </a:lnTo>
                  <a:lnTo>
                    <a:pt x="731" y="1779"/>
                  </a:lnTo>
                  <a:lnTo>
                    <a:pt x="561" y="1730"/>
                  </a:lnTo>
                  <a:lnTo>
                    <a:pt x="390" y="1657"/>
                  </a:lnTo>
                  <a:lnTo>
                    <a:pt x="268" y="1535"/>
                  </a:lnTo>
                  <a:lnTo>
                    <a:pt x="147" y="1414"/>
                  </a:lnTo>
                  <a:lnTo>
                    <a:pt x="73" y="1243"/>
                  </a:lnTo>
                  <a:lnTo>
                    <a:pt x="25" y="1073"/>
                  </a:lnTo>
                  <a:lnTo>
                    <a:pt x="0" y="902"/>
                  </a:lnTo>
                  <a:lnTo>
                    <a:pt x="0" y="902"/>
                  </a:lnTo>
                </a:path>
              </a:pathLst>
            </a:custGeom>
            <a:noFill/>
            <a:ln w="12175" cap="rnd" cmpd="sng">
              <a:solidFill>
                <a:srgbClr val="0070C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366;p39"/>
            <p:cNvSpPr/>
            <p:nvPr/>
          </p:nvSpPr>
          <p:spPr>
            <a:xfrm>
              <a:off x="649925" y="590050"/>
              <a:ext cx="133975" cy="25"/>
            </a:xfrm>
            <a:custGeom>
              <a:avLst/>
              <a:gdLst/>
              <a:ahLst/>
              <a:cxnLst/>
              <a:rect l="l" t="t" r="r" b="b"/>
              <a:pathLst>
                <a:path w="5359" h="1" fill="none" extrusionOk="0">
                  <a:moveTo>
                    <a:pt x="5358" y="0"/>
                  </a:moveTo>
                  <a:lnTo>
                    <a:pt x="0" y="0"/>
                  </a:lnTo>
                </a:path>
              </a:pathLst>
            </a:custGeom>
            <a:noFill/>
            <a:ln w="12175" cap="rnd" cmpd="sng">
              <a:solidFill>
                <a:srgbClr val="0070C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367;p39"/>
            <p:cNvSpPr/>
            <p:nvPr/>
          </p:nvSpPr>
          <p:spPr>
            <a:xfrm>
              <a:off x="649925" y="534625"/>
              <a:ext cx="255750" cy="25"/>
            </a:xfrm>
            <a:custGeom>
              <a:avLst/>
              <a:gdLst/>
              <a:ahLst/>
              <a:cxnLst/>
              <a:rect l="l" t="t" r="r" b="b"/>
              <a:pathLst>
                <a:path w="10230" h="1" fill="none" extrusionOk="0">
                  <a:moveTo>
                    <a:pt x="10229" y="1"/>
                  </a:moveTo>
                  <a:lnTo>
                    <a:pt x="0" y="1"/>
                  </a:lnTo>
                </a:path>
              </a:pathLst>
            </a:custGeom>
            <a:noFill/>
            <a:ln w="12175" cap="rnd" cmpd="sng">
              <a:solidFill>
                <a:srgbClr val="0070C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368;p39"/>
            <p:cNvSpPr/>
            <p:nvPr/>
          </p:nvSpPr>
          <p:spPr>
            <a:xfrm>
              <a:off x="649925" y="479825"/>
              <a:ext cx="255750" cy="25"/>
            </a:xfrm>
            <a:custGeom>
              <a:avLst/>
              <a:gdLst/>
              <a:ahLst/>
              <a:cxnLst/>
              <a:rect l="l" t="t" r="r" b="b"/>
              <a:pathLst>
                <a:path w="10230" h="1" fill="none" extrusionOk="0">
                  <a:moveTo>
                    <a:pt x="10229" y="1"/>
                  </a:moveTo>
                  <a:lnTo>
                    <a:pt x="0" y="1"/>
                  </a:lnTo>
                </a:path>
              </a:pathLst>
            </a:custGeom>
            <a:noFill/>
            <a:ln w="12175" cap="rnd" cmpd="sng">
              <a:solidFill>
                <a:srgbClr val="0070C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369;p39"/>
            <p:cNvSpPr/>
            <p:nvPr/>
          </p:nvSpPr>
          <p:spPr>
            <a:xfrm>
              <a:off x="649925" y="424425"/>
              <a:ext cx="255750" cy="25"/>
            </a:xfrm>
            <a:custGeom>
              <a:avLst/>
              <a:gdLst/>
              <a:ahLst/>
              <a:cxnLst/>
              <a:rect l="l" t="t" r="r" b="b"/>
              <a:pathLst>
                <a:path w="10230" h="1" fill="none" extrusionOk="0">
                  <a:moveTo>
                    <a:pt x="10229" y="1"/>
                  </a:moveTo>
                  <a:lnTo>
                    <a:pt x="0" y="1"/>
                  </a:lnTo>
                </a:path>
              </a:pathLst>
            </a:custGeom>
            <a:noFill/>
            <a:ln w="12175" cap="rnd" cmpd="sng">
              <a:solidFill>
                <a:srgbClr val="0070C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370;p39"/>
            <p:cNvSpPr/>
            <p:nvPr/>
          </p:nvSpPr>
          <p:spPr>
            <a:xfrm>
              <a:off x="879475" y="274025"/>
              <a:ext cx="45075" cy="45100"/>
            </a:xfrm>
            <a:custGeom>
              <a:avLst/>
              <a:gdLst/>
              <a:ahLst/>
              <a:cxnLst/>
              <a:rect l="l" t="t" r="r" b="b"/>
              <a:pathLst>
                <a:path w="1803" h="1804" fill="none" extrusionOk="0">
                  <a:moveTo>
                    <a:pt x="901" y="1803"/>
                  </a:moveTo>
                  <a:lnTo>
                    <a:pt x="901" y="1803"/>
                  </a:lnTo>
                  <a:lnTo>
                    <a:pt x="731" y="1779"/>
                  </a:lnTo>
                  <a:lnTo>
                    <a:pt x="560" y="1730"/>
                  </a:lnTo>
                  <a:lnTo>
                    <a:pt x="390" y="1657"/>
                  </a:lnTo>
                  <a:lnTo>
                    <a:pt x="268" y="1535"/>
                  </a:lnTo>
                  <a:lnTo>
                    <a:pt x="146" y="1414"/>
                  </a:lnTo>
                  <a:lnTo>
                    <a:pt x="73" y="1243"/>
                  </a:lnTo>
                  <a:lnTo>
                    <a:pt x="25" y="1073"/>
                  </a:lnTo>
                  <a:lnTo>
                    <a:pt x="0" y="902"/>
                  </a:lnTo>
                  <a:lnTo>
                    <a:pt x="0" y="902"/>
                  </a:lnTo>
                  <a:lnTo>
                    <a:pt x="25" y="732"/>
                  </a:lnTo>
                  <a:lnTo>
                    <a:pt x="73" y="561"/>
                  </a:lnTo>
                  <a:lnTo>
                    <a:pt x="146" y="391"/>
                  </a:lnTo>
                  <a:lnTo>
                    <a:pt x="268" y="269"/>
                  </a:lnTo>
                  <a:lnTo>
                    <a:pt x="390" y="147"/>
                  </a:lnTo>
                  <a:lnTo>
                    <a:pt x="560" y="74"/>
                  </a:lnTo>
                  <a:lnTo>
                    <a:pt x="731" y="25"/>
                  </a:lnTo>
                  <a:lnTo>
                    <a:pt x="901" y="1"/>
                  </a:lnTo>
                  <a:lnTo>
                    <a:pt x="901" y="1"/>
                  </a:lnTo>
                  <a:lnTo>
                    <a:pt x="1072" y="25"/>
                  </a:lnTo>
                  <a:lnTo>
                    <a:pt x="1242" y="74"/>
                  </a:lnTo>
                  <a:lnTo>
                    <a:pt x="1413" y="147"/>
                  </a:lnTo>
                  <a:lnTo>
                    <a:pt x="1535" y="269"/>
                  </a:lnTo>
                  <a:lnTo>
                    <a:pt x="1656" y="391"/>
                  </a:lnTo>
                  <a:lnTo>
                    <a:pt x="1729" y="561"/>
                  </a:lnTo>
                  <a:lnTo>
                    <a:pt x="1778" y="732"/>
                  </a:lnTo>
                  <a:lnTo>
                    <a:pt x="1802" y="902"/>
                  </a:lnTo>
                  <a:lnTo>
                    <a:pt x="1802" y="902"/>
                  </a:lnTo>
                  <a:lnTo>
                    <a:pt x="1778" y="1073"/>
                  </a:lnTo>
                  <a:lnTo>
                    <a:pt x="1729" y="1243"/>
                  </a:lnTo>
                  <a:lnTo>
                    <a:pt x="1656" y="1414"/>
                  </a:lnTo>
                  <a:lnTo>
                    <a:pt x="1535" y="1535"/>
                  </a:lnTo>
                  <a:lnTo>
                    <a:pt x="1413" y="1657"/>
                  </a:lnTo>
                  <a:lnTo>
                    <a:pt x="1242" y="1730"/>
                  </a:lnTo>
                  <a:lnTo>
                    <a:pt x="1072" y="1779"/>
                  </a:lnTo>
                  <a:lnTo>
                    <a:pt x="901" y="1803"/>
                  </a:lnTo>
                  <a:lnTo>
                    <a:pt x="901" y="1803"/>
                  </a:lnTo>
                </a:path>
              </a:pathLst>
            </a:custGeom>
            <a:noFill/>
            <a:ln w="12175" cap="rnd" cmpd="sng">
              <a:solidFill>
                <a:srgbClr val="0070C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371;p39"/>
            <p:cNvSpPr/>
            <p:nvPr/>
          </p:nvSpPr>
          <p:spPr>
            <a:xfrm>
              <a:off x="654800" y="244200"/>
              <a:ext cx="25" cy="51175"/>
            </a:xfrm>
            <a:custGeom>
              <a:avLst/>
              <a:gdLst/>
              <a:ahLst/>
              <a:cxnLst/>
              <a:rect l="l" t="t" r="r" b="b"/>
              <a:pathLst>
                <a:path w="1" h="2047" fill="none" extrusionOk="0">
                  <a:moveTo>
                    <a:pt x="0" y="1"/>
                  </a:moveTo>
                  <a:lnTo>
                    <a:pt x="0" y="2046"/>
                  </a:lnTo>
                </a:path>
              </a:pathLst>
            </a:custGeom>
            <a:noFill/>
            <a:ln w="12175" cap="rnd" cmpd="sng">
              <a:solidFill>
                <a:srgbClr val="0070C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372;p39"/>
            <p:cNvSpPr/>
            <p:nvPr/>
          </p:nvSpPr>
          <p:spPr>
            <a:xfrm>
              <a:off x="737600" y="244200"/>
              <a:ext cx="25" cy="51175"/>
            </a:xfrm>
            <a:custGeom>
              <a:avLst/>
              <a:gdLst/>
              <a:ahLst/>
              <a:cxnLst/>
              <a:rect l="l" t="t" r="r" b="b"/>
              <a:pathLst>
                <a:path w="1" h="2047" fill="none" extrusionOk="0">
                  <a:moveTo>
                    <a:pt x="1" y="1"/>
                  </a:moveTo>
                  <a:lnTo>
                    <a:pt x="1" y="2046"/>
                  </a:lnTo>
                </a:path>
              </a:pathLst>
            </a:custGeom>
            <a:noFill/>
            <a:ln w="12175" cap="rnd" cmpd="sng">
              <a:solidFill>
                <a:srgbClr val="0070C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373;p39"/>
            <p:cNvSpPr/>
            <p:nvPr/>
          </p:nvSpPr>
          <p:spPr>
            <a:xfrm>
              <a:off x="820400" y="244200"/>
              <a:ext cx="25" cy="51175"/>
            </a:xfrm>
            <a:custGeom>
              <a:avLst/>
              <a:gdLst/>
              <a:ahLst/>
              <a:cxnLst/>
              <a:rect l="l" t="t" r="r" b="b"/>
              <a:pathLst>
                <a:path w="1" h="2047" fill="none" extrusionOk="0">
                  <a:moveTo>
                    <a:pt x="1" y="1"/>
                  </a:moveTo>
                  <a:lnTo>
                    <a:pt x="1" y="2046"/>
                  </a:lnTo>
                </a:path>
              </a:pathLst>
            </a:custGeom>
            <a:noFill/>
            <a:ln w="12175" cap="rnd" cmpd="sng">
              <a:solidFill>
                <a:srgbClr val="0070C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374;p39"/>
            <p:cNvSpPr/>
            <p:nvPr/>
          </p:nvSpPr>
          <p:spPr>
            <a:xfrm>
              <a:off x="903225" y="244200"/>
              <a:ext cx="25" cy="51175"/>
            </a:xfrm>
            <a:custGeom>
              <a:avLst/>
              <a:gdLst/>
              <a:ahLst/>
              <a:cxnLst/>
              <a:rect l="l" t="t" r="r" b="b"/>
              <a:pathLst>
                <a:path w="1" h="2047" fill="none" extrusionOk="0">
                  <a:moveTo>
                    <a:pt x="0" y="1"/>
                  </a:moveTo>
                  <a:lnTo>
                    <a:pt x="0" y="2046"/>
                  </a:lnTo>
                </a:path>
              </a:pathLst>
            </a:custGeom>
            <a:noFill/>
            <a:ln w="12175" cap="rnd" cmpd="sng">
              <a:solidFill>
                <a:srgbClr val="0070C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74" name="Picture 2" descr="Slikovni rezultat za allyson renea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98664" y="60742"/>
            <a:ext cx="2805028" cy="2805028"/>
          </a:xfrm>
          <a:prstGeom prst="rect">
            <a:avLst/>
          </a:prstGeom>
          <a:noFill/>
          <a:extLst>
            <a:ext uri="{909E8E84-426E-40DD-AFC4-6F175D3DCCD1}">
              <a14:hiddenFill xmlns:a14="http://schemas.microsoft.com/office/drawing/2010/main">
                <a:solidFill>
                  <a:srgbClr val="FFFFFF"/>
                </a:solidFill>
              </a14:hiddenFill>
            </a:ext>
          </a:extLst>
        </p:spPr>
      </p:pic>
      <p:sp>
        <p:nvSpPr>
          <p:cNvPr id="75" name="Google Shape;147;p18"/>
          <p:cNvSpPr/>
          <p:nvPr/>
        </p:nvSpPr>
        <p:spPr>
          <a:xfrm rot="2697081">
            <a:off x="5252802" y="2060288"/>
            <a:ext cx="440095" cy="420219"/>
          </a:xfrm>
          <a:custGeom>
            <a:avLst/>
            <a:gdLst/>
            <a:ahLst/>
            <a:cxnLst/>
            <a:rect l="l" t="t" r="r" b="b"/>
            <a:pathLst>
              <a:path w="15101" h="14419" fill="none" extrusionOk="0">
                <a:moveTo>
                  <a:pt x="7234" y="293"/>
                </a:moveTo>
                <a:lnTo>
                  <a:pt x="7234" y="293"/>
                </a:lnTo>
                <a:lnTo>
                  <a:pt x="7307" y="171"/>
                </a:lnTo>
                <a:lnTo>
                  <a:pt x="7380" y="74"/>
                </a:lnTo>
                <a:lnTo>
                  <a:pt x="7477" y="25"/>
                </a:lnTo>
                <a:lnTo>
                  <a:pt x="7550" y="1"/>
                </a:lnTo>
                <a:lnTo>
                  <a:pt x="7623" y="25"/>
                </a:lnTo>
                <a:lnTo>
                  <a:pt x="7721" y="74"/>
                </a:lnTo>
                <a:lnTo>
                  <a:pt x="7794" y="171"/>
                </a:lnTo>
                <a:lnTo>
                  <a:pt x="7867" y="293"/>
                </a:lnTo>
                <a:lnTo>
                  <a:pt x="9523" y="4092"/>
                </a:lnTo>
                <a:lnTo>
                  <a:pt x="9523" y="4092"/>
                </a:lnTo>
                <a:lnTo>
                  <a:pt x="9596" y="4214"/>
                </a:lnTo>
                <a:lnTo>
                  <a:pt x="9718" y="4360"/>
                </a:lnTo>
                <a:lnTo>
                  <a:pt x="9840" y="4482"/>
                </a:lnTo>
                <a:lnTo>
                  <a:pt x="9986" y="4604"/>
                </a:lnTo>
                <a:lnTo>
                  <a:pt x="10132" y="4701"/>
                </a:lnTo>
                <a:lnTo>
                  <a:pt x="10302" y="4774"/>
                </a:lnTo>
                <a:lnTo>
                  <a:pt x="10449" y="4847"/>
                </a:lnTo>
                <a:lnTo>
                  <a:pt x="10619" y="4872"/>
                </a:lnTo>
                <a:lnTo>
                  <a:pt x="14711" y="5286"/>
                </a:lnTo>
                <a:lnTo>
                  <a:pt x="14711" y="5286"/>
                </a:lnTo>
                <a:lnTo>
                  <a:pt x="14857" y="5310"/>
                </a:lnTo>
                <a:lnTo>
                  <a:pt x="14979" y="5359"/>
                </a:lnTo>
                <a:lnTo>
                  <a:pt x="15052" y="5407"/>
                </a:lnTo>
                <a:lnTo>
                  <a:pt x="15100" y="5505"/>
                </a:lnTo>
                <a:lnTo>
                  <a:pt x="15100" y="5578"/>
                </a:lnTo>
                <a:lnTo>
                  <a:pt x="15076" y="5675"/>
                </a:lnTo>
                <a:lnTo>
                  <a:pt x="15027" y="5773"/>
                </a:lnTo>
                <a:lnTo>
                  <a:pt x="14906" y="5895"/>
                </a:lnTo>
                <a:lnTo>
                  <a:pt x="11837" y="8622"/>
                </a:lnTo>
                <a:lnTo>
                  <a:pt x="11837" y="8622"/>
                </a:lnTo>
                <a:lnTo>
                  <a:pt x="11715" y="8744"/>
                </a:lnTo>
                <a:lnTo>
                  <a:pt x="11618" y="8890"/>
                </a:lnTo>
                <a:lnTo>
                  <a:pt x="11545" y="9061"/>
                </a:lnTo>
                <a:lnTo>
                  <a:pt x="11472" y="9231"/>
                </a:lnTo>
                <a:lnTo>
                  <a:pt x="11423" y="9402"/>
                </a:lnTo>
                <a:lnTo>
                  <a:pt x="11398" y="9572"/>
                </a:lnTo>
                <a:lnTo>
                  <a:pt x="11398" y="9743"/>
                </a:lnTo>
                <a:lnTo>
                  <a:pt x="11423" y="9913"/>
                </a:lnTo>
                <a:lnTo>
                  <a:pt x="12300" y="13956"/>
                </a:lnTo>
                <a:lnTo>
                  <a:pt x="12300" y="13956"/>
                </a:lnTo>
                <a:lnTo>
                  <a:pt x="12324" y="14102"/>
                </a:lnTo>
                <a:lnTo>
                  <a:pt x="12300" y="14200"/>
                </a:lnTo>
                <a:lnTo>
                  <a:pt x="12275" y="14297"/>
                </a:lnTo>
                <a:lnTo>
                  <a:pt x="12227" y="14370"/>
                </a:lnTo>
                <a:lnTo>
                  <a:pt x="12129" y="14394"/>
                </a:lnTo>
                <a:lnTo>
                  <a:pt x="12032" y="14419"/>
                </a:lnTo>
                <a:lnTo>
                  <a:pt x="11910" y="14370"/>
                </a:lnTo>
                <a:lnTo>
                  <a:pt x="11788" y="14321"/>
                </a:lnTo>
                <a:lnTo>
                  <a:pt x="8232" y="12227"/>
                </a:lnTo>
                <a:lnTo>
                  <a:pt x="8232" y="12227"/>
                </a:lnTo>
                <a:lnTo>
                  <a:pt x="8086" y="12154"/>
                </a:lnTo>
                <a:lnTo>
                  <a:pt x="7916" y="12105"/>
                </a:lnTo>
                <a:lnTo>
                  <a:pt x="7721" y="12081"/>
                </a:lnTo>
                <a:lnTo>
                  <a:pt x="7550" y="12081"/>
                </a:lnTo>
                <a:lnTo>
                  <a:pt x="7380" y="12081"/>
                </a:lnTo>
                <a:lnTo>
                  <a:pt x="7185" y="12105"/>
                </a:lnTo>
                <a:lnTo>
                  <a:pt x="7015" y="12154"/>
                </a:lnTo>
                <a:lnTo>
                  <a:pt x="6868" y="12227"/>
                </a:lnTo>
                <a:lnTo>
                  <a:pt x="3313" y="14321"/>
                </a:lnTo>
                <a:lnTo>
                  <a:pt x="3313" y="14321"/>
                </a:lnTo>
                <a:lnTo>
                  <a:pt x="3191" y="14370"/>
                </a:lnTo>
                <a:lnTo>
                  <a:pt x="3069" y="14419"/>
                </a:lnTo>
                <a:lnTo>
                  <a:pt x="2972" y="14394"/>
                </a:lnTo>
                <a:lnTo>
                  <a:pt x="2874" y="14370"/>
                </a:lnTo>
                <a:lnTo>
                  <a:pt x="2826" y="14297"/>
                </a:lnTo>
                <a:lnTo>
                  <a:pt x="2801" y="14200"/>
                </a:lnTo>
                <a:lnTo>
                  <a:pt x="2777" y="14102"/>
                </a:lnTo>
                <a:lnTo>
                  <a:pt x="2801" y="13956"/>
                </a:lnTo>
                <a:lnTo>
                  <a:pt x="3678" y="9913"/>
                </a:lnTo>
                <a:lnTo>
                  <a:pt x="3678" y="9913"/>
                </a:lnTo>
                <a:lnTo>
                  <a:pt x="3702" y="9743"/>
                </a:lnTo>
                <a:lnTo>
                  <a:pt x="3702" y="9572"/>
                </a:lnTo>
                <a:lnTo>
                  <a:pt x="3678" y="9402"/>
                </a:lnTo>
                <a:lnTo>
                  <a:pt x="3629" y="9231"/>
                </a:lnTo>
                <a:lnTo>
                  <a:pt x="3556" y="9061"/>
                </a:lnTo>
                <a:lnTo>
                  <a:pt x="3483" y="8890"/>
                </a:lnTo>
                <a:lnTo>
                  <a:pt x="3386" y="8744"/>
                </a:lnTo>
                <a:lnTo>
                  <a:pt x="3264" y="8622"/>
                </a:lnTo>
                <a:lnTo>
                  <a:pt x="195" y="5895"/>
                </a:lnTo>
                <a:lnTo>
                  <a:pt x="195" y="5895"/>
                </a:lnTo>
                <a:lnTo>
                  <a:pt x="73" y="5773"/>
                </a:lnTo>
                <a:lnTo>
                  <a:pt x="25" y="5675"/>
                </a:lnTo>
                <a:lnTo>
                  <a:pt x="0" y="5578"/>
                </a:lnTo>
                <a:lnTo>
                  <a:pt x="0" y="5505"/>
                </a:lnTo>
                <a:lnTo>
                  <a:pt x="49" y="5407"/>
                </a:lnTo>
                <a:lnTo>
                  <a:pt x="122" y="5359"/>
                </a:lnTo>
                <a:lnTo>
                  <a:pt x="244" y="5310"/>
                </a:lnTo>
                <a:lnTo>
                  <a:pt x="390" y="5286"/>
                </a:lnTo>
                <a:lnTo>
                  <a:pt x="4482" y="4872"/>
                </a:lnTo>
                <a:lnTo>
                  <a:pt x="4482" y="4872"/>
                </a:lnTo>
                <a:lnTo>
                  <a:pt x="4652" y="4847"/>
                </a:lnTo>
                <a:lnTo>
                  <a:pt x="4798" y="4774"/>
                </a:lnTo>
                <a:lnTo>
                  <a:pt x="4969" y="4701"/>
                </a:lnTo>
                <a:lnTo>
                  <a:pt x="5115" y="4604"/>
                </a:lnTo>
                <a:lnTo>
                  <a:pt x="5261" y="4482"/>
                </a:lnTo>
                <a:lnTo>
                  <a:pt x="5383" y="4360"/>
                </a:lnTo>
                <a:lnTo>
                  <a:pt x="5505" y="4214"/>
                </a:lnTo>
                <a:lnTo>
                  <a:pt x="5578" y="4092"/>
                </a:lnTo>
                <a:lnTo>
                  <a:pt x="7234" y="293"/>
                </a:lnTo>
                <a:close/>
              </a:path>
            </a:pathLst>
          </a:custGeom>
          <a:solidFill>
            <a:schemeClr val="accent3"/>
          </a:solidFill>
          <a:ln w="19050"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147;p18"/>
          <p:cNvSpPr/>
          <p:nvPr/>
        </p:nvSpPr>
        <p:spPr>
          <a:xfrm rot="2697081">
            <a:off x="4334183" y="3955247"/>
            <a:ext cx="440095" cy="420219"/>
          </a:xfrm>
          <a:custGeom>
            <a:avLst/>
            <a:gdLst/>
            <a:ahLst/>
            <a:cxnLst/>
            <a:rect l="l" t="t" r="r" b="b"/>
            <a:pathLst>
              <a:path w="15101" h="14419" fill="none" extrusionOk="0">
                <a:moveTo>
                  <a:pt x="7234" y="293"/>
                </a:moveTo>
                <a:lnTo>
                  <a:pt x="7234" y="293"/>
                </a:lnTo>
                <a:lnTo>
                  <a:pt x="7307" y="171"/>
                </a:lnTo>
                <a:lnTo>
                  <a:pt x="7380" y="74"/>
                </a:lnTo>
                <a:lnTo>
                  <a:pt x="7477" y="25"/>
                </a:lnTo>
                <a:lnTo>
                  <a:pt x="7550" y="1"/>
                </a:lnTo>
                <a:lnTo>
                  <a:pt x="7623" y="25"/>
                </a:lnTo>
                <a:lnTo>
                  <a:pt x="7721" y="74"/>
                </a:lnTo>
                <a:lnTo>
                  <a:pt x="7794" y="171"/>
                </a:lnTo>
                <a:lnTo>
                  <a:pt x="7867" y="293"/>
                </a:lnTo>
                <a:lnTo>
                  <a:pt x="9523" y="4092"/>
                </a:lnTo>
                <a:lnTo>
                  <a:pt x="9523" y="4092"/>
                </a:lnTo>
                <a:lnTo>
                  <a:pt x="9596" y="4214"/>
                </a:lnTo>
                <a:lnTo>
                  <a:pt x="9718" y="4360"/>
                </a:lnTo>
                <a:lnTo>
                  <a:pt x="9840" y="4482"/>
                </a:lnTo>
                <a:lnTo>
                  <a:pt x="9986" y="4604"/>
                </a:lnTo>
                <a:lnTo>
                  <a:pt x="10132" y="4701"/>
                </a:lnTo>
                <a:lnTo>
                  <a:pt x="10302" y="4774"/>
                </a:lnTo>
                <a:lnTo>
                  <a:pt x="10449" y="4847"/>
                </a:lnTo>
                <a:lnTo>
                  <a:pt x="10619" y="4872"/>
                </a:lnTo>
                <a:lnTo>
                  <a:pt x="14711" y="5286"/>
                </a:lnTo>
                <a:lnTo>
                  <a:pt x="14711" y="5286"/>
                </a:lnTo>
                <a:lnTo>
                  <a:pt x="14857" y="5310"/>
                </a:lnTo>
                <a:lnTo>
                  <a:pt x="14979" y="5359"/>
                </a:lnTo>
                <a:lnTo>
                  <a:pt x="15052" y="5407"/>
                </a:lnTo>
                <a:lnTo>
                  <a:pt x="15100" y="5505"/>
                </a:lnTo>
                <a:lnTo>
                  <a:pt x="15100" y="5578"/>
                </a:lnTo>
                <a:lnTo>
                  <a:pt x="15076" y="5675"/>
                </a:lnTo>
                <a:lnTo>
                  <a:pt x="15027" y="5773"/>
                </a:lnTo>
                <a:lnTo>
                  <a:pt x="14906" y="5895"/>
                </a:lnTo>
                <a:lnTo>
                  <a:pt x="11837" y="8622"/>
                </a:lnTo>
                <a:lnTo>
                  <a:pt x="11837" y="8622"/>
                </a:lnTo>
                <a:lnTo>
                  <a:pt x="11715" y="8744"/>
                </a:lnTo>
                <a:lnTo>
                  <a:pt x="11618" y="8890"/>
                </a:lnTo>
                <a:lnTo>
                  <a:pt x="11545" y="9061"/>
                </a:lnTo>
                <a:lnTo>
                  <a:pt x="11472" y="9231"/>
                </a:lnTo>
                <a:lnTo>
                  <a:pt x="11423" y="9402"/>
                </a:lnTo>
                <a:lnTo>
                  <a:pt x="11398" y="9572"/>
                </a:lnTo>
                <a:lnTo>
                  <a:pt x="11398" y="9743"/>
                </a:lnTo>
                <a:lnTo>
                  <a:pt x="11423" y="9913"/>
                </a:lnTo>
                <a:lnTo>
                  <a:pt x="12300" y="13956"/>
                </a:lnTo>
                <a:lnTo>
                  <a:pt x="12300" y="13956"/>
                </a:lnTo>
                <a:lnTo>
                  <a:pt x="12324" y="14102"/>
                </a:lnTo>
                <a:lnTo>
                  <a:pt x="12300" y="14200"/>
                </a:lnTo>
                <a:lnTo>
                  <a:pt x="12275" y="14297"/>
                </a:lnTo>
                <a:lnTo>
                  <a:pt x="12227" y="14370"/>
                </a:lnTo>
                <a:lnTo>
                  <a:pt x="12129" y="14394"/>
                </a:lnTo>
                <a:lnTo>
                  <a:pt x="12032" y="14419"/>
                </a:lnTo>
                <a:lnTo>
                  <a:pt x="11910" y="14370"/>
                </a:lnTo>
                <a:lnTo>
                  <a:pt x="11788" y="14321"/>
                </a:lnTo>
                <a:lnTo>
                  <a:pt x="8232" y="12227"/>
                </a:lnTo>
                <a:lnTo>
                  <a:pt x="8232" y="12227"/>
                </a:lnTo>
                <a:lnTo>
                  <a:pt x="8086" y="12154"/>
                </a:lnTo>
                <a:lnTo>
                  <a:pt x="7916" y="12105"/>
                </a:lnTo>
                <a:lnTo>
                  <a:pt x="7721" y="12081"/>
                </a:lnTo>
                <a:lnTo>
                  <a:pt x="7550" y="12081"/>
                </a:lnTo>
                <a:lnTo>
                  <a:pt x="7380" y="12081"/>
                </a:lnTo>
                <a:lnTo>
                  <a:pt x="7185" y="12105"/>
                </a:lnTo>
                <a:lnTo>
                  <a:pt x="7015" y="12154"/>
                </a:lnTo>
                <a:lnTo>
                  <a:pt x="6868" y="12227"/>
                </a:lnTo>
                <a:lnTo>
                  <a:pt x="3313" y="14321"/>
                </a:lnTo>
                <a:lnTo>
                  <a:pt x="3313" y="14321"/>
                </a:lnTo>
                <a:lnTo>
                  <a:pt x="3191" y="14370"/>
                </a:lnTo>
                <a:lnTo>
                  <a:pt x="3069" y="14419"/>
                </a:lnTo>
                <a:lnTo>
                  <a:pt x="2972" y="14394"/>
                </a:lnTo>
                <a:lnTo>
                  <a:pt x="2874" y="14370"/>
                </a:lnTo>
                <a:lnTo>
                  <a:pt x="2826" y="14297"/>
                </a:lnTo>
                <a:lnTo>
                  <a:pt x="2801" y="14200"/>
                </a:lnTo>
                <a:lnTo>
                  <a:pt x="2777" y="14102"/>
                </a:lnTo>
                <a:lnTo>
                  <a:pt x="2801" y="13956"/>
                </a:lnTo>
                <a:lnTo>
                  <a:pt x="3678" y="9913"/>
                </a:lnTo>
                <a:lnTo>
                  <a:pt x="3678" y="9913"/>
                </a:lnTo>
                <a:lnTo>
                  <a:pt x="3702" y="9743"/>
                </a:lnTo>
                <a:lnTo>
                  <a:pt x="3702" y="9572"/>
                </a:lnTo>
                <a:lnTo>
                  <a:pt x="3678" y="9402"/>
                </a:lnTo>
                <a:lnTo>
                  <a:pt x="3629" y="9231"/>
                </a:lnTo>
                <a:lnTo>
                  <a:pt x="3556" y="9061"/>
                </a:lnTo>
                <a:lnTo>
                  <a:pt x="3483" y="8890"/>
                </a:lnTo>
                <a:lnTo>
                  <a:pt x="3386" y="8744"/>
                </a:lnTo>
                <a:lnTo>
                  <a:pt x="3264" y="8622"/>
                </a:lnTo>
                <a:lnTo>
                  <a:pt x="195" y="5895"/>
                </a:lnTo>
                <a:lnTo>
                  <a:pt x="195" y="5895"/>
                </a:lnTo>
                <a:lnTo>
                  <a:pt x="73" y="5773"/>
                </a:lnTo>
                <a:lnTo>
                  <a:pt x="25" y="5675"/>
                </a:lnTo>
                <a:lnTo>
                  <a:pt x="0" y="5578"/>
                </a:lnTo>
                <a:lnTo>
                  <a:pt x="0" y="5505"/>
                </a:lnTo>
                <a:lnTo>
                  <a:pt x="49" y="5407"/>
                </a:lnTo>
                <a:lnTo>
                  <a:pt x="122" y="5359"/>
                </a:lnTo>
                <a:lnTo>
                  <a:pt x="244" y="5310"/>
                </a:lnTo>
                <a:lnTo>
                  <a:pt x="390" y="5286"/>
                </a:lnTo>
                <a:lnTo>
                  <a:pt x="4482" y="4872"/>
                </a:lnTo>
                <a:lnTo>
                  <a:pt x="4482" y="4872"/>
                </a:lnTo>
                <a:lnTo>
                  <a:pt x="4652" y="4847"/>
                </a:lnTo>
                <a:lnTo>
                  <a:pt x="4798" y="4774"/>
                </a:lnTo>
                <a:lnTo>
                  <a:pt x="4969" y="4701"/>
                </a:lnTo>
                <a:lnTo>
                  <a:pt x="5115" y="4604"/>
                </a:lnTo>
                <a:lnTo>
                  <a:pt x="5261" y="4482"/>
                </a:lnTo>
                <a:lnTo>
                  <a:pt x="5383" y="4360"/>
                </a:lnTo>
                <a:lnTo>
                  <a:pt x="5505" y="4214"/>
                </a:lnTo>
                <a:lnTo>
                  <a:pt x="5578" y="4092"/>
                </a:lnTo>
                <a:lnTo>
                  <a:pt x="7234" y="293"/>
                </a:lnTo>
                <a:close/>
              </a:path>
            </a:pathLst>
          </a:custGeom>
          <a:solidFill>
            <a:schemeClr val="accent3"/>
          </a:solidFill>
          <a:ln w="19050"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147;p18"/>
          <p:cNvSpPr/>
          <p:nvPr/>
        </p:nvSpPr>
        <p:spPr>
          <a:xfrm rot="2697081">
            <a:off x="3681935" y="517941"/>
            <a:ext cx="440095" cy="420219"/>
          </a:xfrm>
          <a:custGeom>
            <a:avLst/>
            <a:gdLst/>
            <a:ahLst/>
            <a:cxnLst/>
            <a:rect l="l" t="t" r="r" b="b"/>
            <a:pathLst>
              <a:path w="15101" h="14419" fill="none" extrusionOk="0">
                <a:moveTo>
                  <a:pt x="7234" y="293"/>
                </a:moveTo>
                <a:lnTo>
                  <a:pt x="7234" y="293"/>
                </a:lnTo>
                <a:lnTo>
                  <a:pt x="7307" y="171"/>
                </a:lnTo>
                <a:lnTo>
                  <a:pt x="7380" y="74"/>
                </a:lnTo>
                <a:lnTo>
                  <a:pt x="7477" y="25"/>
                </a:lnTo>
                <a:lnTo>
                  <a:pt x="7550" y="1"/>
                </a:lnTo>
                <a:lnTo>
                  <a:pt x="7623" y="25"/>
                </a:lnTo>
                <a:lnTo>
                  <a:pt x="7721" y="74"/>
                </a:lnTo>
                <a:lnTo>
                  <a:pt x="7794" y="171"/>
                </a:lnTo>
                <a:lnTo>
                  <a:pt x="7867" y="293"/>
                </a:lnTo>
                <a:lnTo>
                  <a:pt x="9523" y="4092"/>
                </a:lnTo>
                <a:lnTo>
                  <a:pt x="9523" y="4092"/>
                </a:lnTo>
                <a:lnTo>
                  <a:pt x="9596" y="4214"/>
                </a:lnTo>
                <a:lnTo>
                  <a:pt x="9718" y="4360"/>
                </a:lnTo>
                <a:lnTo>
                  <a:pt x="9840" y="4482"/>
                </a:lnTo>
                <a:lnTo>
                  <a:pt x="9986" y="4604"/>
                </a:lnTo>
                <a:lnTo>
                  <a:pt x="10132" y="4701"/>
                </a:lnTo>
                <a:lnTo>
                  <a:pt x="10302" y="4774"/>
                </a:lnTo>
                <a:lnTo>
                  <a:pt x="10449" y="4847"/>
                </a:lnTo>
                <a:lnTo>
                  <a:pt x="10619" y="4872"/>
                </a:lnTo>
                <a:lnTo>
                  <a:pt x="14711" y="5286"/>
                </a:lnTo>
                <a:lnTo>
                  <a:pt x="14711" y="5286"/>
                </a:lnTo>
                <a:lnTo>
                  <a:pt x="14857" y="5310"/>
                </a:lnTo>
                <a:lnTo>
                  <a:pt x="14979" y="5359"/>
                </a:lnTo>
                <a:lnTo>
                  <a:pt x="15052" y="5407"/>
                </a:lnTo>
                <a:lnTo>
                  <a:pt x="15100" y="5505"/>
                </a:lnTo>
                <a:lnTo>
                  <a:pt x="15100" y="5578"/>
                </a:lnTo>
                <a:lnTo>
                  <a:pt x="15076" y="5675"/>
                </a:lnTo>
                <a:lnTo>
                  <a:pt x="15027" y="5773"/>
                </a:lnTo>
                <a:lnTo>
                  <a:pt x="14906" y="5895"/>
                </a:lnTo>
                <a:lnTo>
                  <a:pt x="11837" y="8622"/>
                </a:lnTo>
                <a:lnTo>
                  <a:pt x="11837" y="8622"/>
                </a:lnTo>
                <a:lnTo>
                  <a:pt x="11715" y="8744"/>
                </a:lnTo>
                <a:lnTo>
                  <a:pt x="11618" y="8890"/>
                </a:lnTo>
                <a:lnTo>
                  <a:pt x="11545" y="9061"/>
                </a:lnTo>
                <a:lnTo>
                  <a:pt x="11472" y="9231"/>
                </a:lnTo>
                <a:lnTo>
                  <a:pt x="11423" y="9402"/>
                </a:lnTo>
                <a:lnTo>
                  <a:pt x="11398" y="9572"/>
                </a:lnTo>
                <a:lnTo>
                  <a:pt x="11398" y="9743"/>
                </a:lnTo>
                <a:lnTo>
                  <a:pt x="11423" y="9913"/>
                </a:lnTo>
                <a:lnTo>
                  <a:pt x="12300" y="13956"/>
                </a:lnTo>
                <a:lnTo>
                  <a:pt x="12300" y="13956"/>
                </a:lnTo>
                <a:lnTo>
                  <a:pt x="12324" y="14102"/>
                </a:lnTo>
                <a:lnTo>
                  <a:pt x="12300" y="14200"/>
                </a:lnTo>
                <a:lnTo>
                  <a:pt x="12275" y="14297"/>
                </a:lnTo>
                <a:lnTo>
                  <a:pt x="12227" y="14370"/>
                </a:lnTo>
                <a:lnTo>
                  <a:pt x="12129" y="14394"/>
                </a:lnTo>
                <a:lnTo>
                  <a:pt x="12032" y="14419"/>
                </a:lnTo>
                <a:lnTo>
                  <a:pt x="11910" y="14370"/>
                </a:lnTo>
                <a:lnTo>
                  <a:pt x="11788" y="14321"/>
                </a:lnTo>
                <a:lnTo>
                  <a:pt x="8232" y="12227"/>
                </a:lnTo>
                <a:lnTo>
                  <a:pt x="8232" y="12227"/>
                </a:lnTo>
                <a:lnTo>
                  <a:pt x="8086" y="12154"/>
                </a:lnTo>
                <a:lnTo>
                  <a:pt x="7916" y="12105"/>
                </a:lnTo>
                <a:lnTo>
                  <a:pt x="7721" y="12081"/>
                </a:lnTo>
                <a:lnTo>
                  <a:pt x="7550" y="12081"/>
                </a:lnTo>
                <a:lnTo>
                  <a:pt x="7380" y="12081"/>
                </a:lnTo>
                <a:lnTo>
                  <a:pt x="7185" y="12105"/>
                </a:lnTo>
                <a:lnTo>
                  <a:pt x="7015" y="12154"/>
                </a:lnTo>
                <a:lnTo>
                  <a:pt x="6868" y="12227"/>
                </a:lnTo>
                <a:lnTo>
                  <a:pt x="3313" y="14321"/>
                </a:lnTo>
                <a:lnTo>
                  <a:pt x="3313" y="14321"/>
                </a:lnTo>
                <a:lnTo>
                  <a:pt x="3191" y="14370"/>
                </a:lnTo>
                <a:lnTo>
                  <a:pt x="3069" y="14419"/>
                </a:lnTo>
                <a:lnTo>
                  <a:pt x="2972" y="14394"/>
                </a:lnTo>
                <a:lnTo>
                  <a:pt x="2874" y="14370"/>
                </a:lnTo>
                <a:lnTo>
                  <a:pt x="2826" y="14297"/>
                </a:lnTo>
                <a:lnTo>
                  <a:pt x="2801" y="14200"/>
                </a:lnTo>
                <a:lnTo>
                  <a:pt x="2777" y="14102"/>
                </a:lnTo>
                <a:lnTo>
                  <a:pt x="2801" y="13956"/>
                </a:lnTo>
                <a:lnTo>
                  <a:pt x="3678" y="9913"/>
                </a:lnTo>
                <a:lnTo>
                  <a:pt x="3678" y="9913"/>
                </a:lnTo>
                <a:lnTo>
                  <a:pt x="3702" y="9743"/>
                </a:lnTo>
                <a:lnTo>
                  <a:pt x="3702" y="9572"/>
                </a:lnTo>
                <a:lnTo>
                  <a:pt x="3678" y="9402"/>
                </a:lnTo>
                <a:lnTo>
                  <a:pt x="3629" y="9231"/>
                </a:lnTo>
                <a:lnTo>
                  <a:pt x="3556" y="9061"/>
                </a:lnTo>
                <a:lnTo>
                  <a:pt x="3483" y="8890"/>
                </a:lnTo>
                <a:lnTo>
                  <a:pt x="3386" y="8744"/>
                </a:lnTo>
                <a:lnTo>
                  <a:pt x="3264" y="8622"/>
                </a:lnTo>
                <a:lnTo>
                  <a:pt x="195" y="5895"/>
                </a:lnTo>
                <a:lnTo>
                  <a:pt x="195" y="5895"/>
                </a:lnTo>
                <a:lnTo>
                  <a:pt x="73" y="5773"/>
                </a:lnTo>
                <a:lnTo>
                  <a:pt x="25" y="5675"/>
                </a:lnTo>
                <a:lnTo>
                  <a:pt x="0" y="5578"/>
                </a:lnTo>
                <a:lnTo>
                  <a:pt x="0" y="5505"/>
                </a:lnTo>
                <a:lnTo>
                  <a:pt x="49" y="5407"/>
                </a:lnTo>
                <a:lnTo>
                  <a:pt x="122" y="5359"/>
                </a:lnTo>
                <a:lnTo>
                  <a:pt x="244" y="5310"/>
                </a:lnTo>
                <a:lnTo>
                  <a:pt x="390" y="5286"/>
                </a:lnTo>
                <a:lnTo>
                  <a:pt x="4482" y="4872"/>
                </a:lnTo>
                <a:lnTo>
                  <a:pt x="4482" y="4872"/>
                </a:lnTo>
                <a:lnTo>
                  <a:pt x="4652" y="4847"/>
                </a:lnTo>
                <a:lnTo>
                  <a:pt x="4798" y="4774"/>
                </a:lnTo>
                <a:lnTo>
                  <a:pt x="4969" y="4701"/>
                </a:lnTo>
                <a:lnTo>
                  <a:pt x="5115" y="4604"/>
                </a:lnTo>
                <a:lnTo>
                  <a:pt x="5261" y="4482"/>
                </a:lnTo>
                <a:lnTo>
                  <a:pt x="5383" y="4360"/>
                </a:lnTo>
                <a:lnTo>
                  <a:pt x="5505" y="4214"/>
                </a:lnTo>
                <a:lnTo>
                  <a:pt x="5578" y="4092"/>
                </a:lnTo>
                <a:lnTo>
                  <a:pt x="7234" y="293"/>
                </a:lnTo>
                <a:close/>
              </a:path>
            </a:pathLst>
          </a:custGeom>
          <a:solidFill>
            <a:schemeClr val="accent3"/>
          </a:solidFill>
          <a:ln w="19050" cap="rnd" cmpd="sng">
            <a:solidFill>
              <a:srgbClr val="FFFF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147;p18"/>
          <p:cNvSpPr/>
          <p:nvPr/>
        </p:nvSpPr>
        <p:spPr>
          <a:xfrm rot="2697081">
            <a:off x="6472416" y="4066015"/>
            <a:ext cx="440095" cy="420219"/>
          </a:xfrm>
          <a:custGeom>
            <a:avLst/>
            <a:gdLst/>
            <a:ahLst/>
            <a:cxnLst/>
            <a:rect l="l" t="t" r="r" b="b"/>
            <a:pathLst>
              <a:path w="15101" h="14419" fill="none" extrusionOk="0">
                <a:moveTo>
                  <a:pt x="7234" y="293"/>
                </a:moveTo>
                <a:lnTo>
                  <a:pt x="7234" y="293"/>
                </a:lnTo>
                <a:lnTo>
                  <a:pt x="7307" y="171"/>
                </a:lnTo>
                <a:lnTo>
                  <a:pt x="7380" y="74"/>
                </a:lnTo>
                <a:lnTo>
                  <a:pt x="7477" y="25"/>
                </a:lnTo>
                <a:lnTo>
                  <a:pt x="7550" y="1"/>
                </a:lnTo>
                <a:lnTo>
                  <a:pt x="7623" y="25"/>
                </a:lnTo>
                <a:lnTo>
                  <a:pt x="7721" y="74"/>
                </a:lnTo>
                <a:lnTo>
                  <a:pt x="7794" y="171"/>
                </a:lnTo>
                <a:lnTo>
                  <a:pt x="7867" y="293"/>
                </a:lnTo>
                <a:lnTo>
                  <a:pt x="9523" y="4092"/>
                </a:lnTo>
                <a:lnTo>
                  <a:pt x="9523" y="4092"/>
                </a:lnTo>
                <a:lnTo>
                  <a:pt x="9596" y="4214"/>
                </a:lnTo>
                <a:lnTo>
                  <a:pt x="9718" y="4360"/>
                </a:lnTo>
                <a:lnTo>
                  <a:pt x="9840" y="4482"/>
                </a:lnTo>
                <a:lnTo>
                  <a:pt x="9986" y="4604"/>
                </a:lnTo>
                <a:lnTo>
                  <a:pt x="10132" y="4701"/>
                </a:lnTo>
                <a:lnTo>
                  <a:pt x="10302" y="4774"/>
                </a:lnTo>
                <a:lnTo>
                  <a:pt x="10449" y="4847"/>
                </a:lnTo>
                <a:lnTo>
                  <a:pt x="10619" y="4872"/>
                </a:lnTo>
                <a:lnTo>
                  <a:pt x="14711" y="5286"/>
                </a:lnTo>
                <a:lnTo>
                  <a:pt x="14711" y="5286"/>
                </a:lnTo>
                <a:lnTo>
                  <a:pt x="14857" y="5310"/>
                </a:lnTo>
                <a:lnTo>
                  <a:pt x="14979" y="5359"/>
                </a:lnTo>
                <a:lnTo>
                  <a:pt x="15052" y="5407"/>
                </a:lnTo>
                <a:lnTo>
                  <a:pt x="15100" y="5505"/>
                </a:lnTo>
                <a:lnTo>
                  <a:pt x="15100" y="5578"/>
                </a:lnTo>
                <a:lnTo>
                  <a:pt x="15076" y="5675"/>
                </a:lnTo>
                <a:lnTo>
                  <a:pt x="15027" y="5773"/>
                </a:lnTo>
                <a:lnTo>
                  <a:pt x="14906" y="5895"/>
                </a:lnTo>
                <a:lnTo>
                  <a:pt x="11837" y="8622"/>
                </a:lnTo>
                <a:lnTo>
                  <a:pt x="11837" y="8622"/>
                </a:lnTo>
                <a:lnTo>
                  <a:pt x="11715" y="8744"/>
                </a:lnTo>
                <a:lnTo>
                  <a:pt x="11618" y="8890"/>
                </a:lnTo>
                <a:lnTo>
                  <a:pt x="11545" y="9061"/>
                </a:lnTo>
                <a:lnTo>
                  <a:pt x="11472" y="9231"/>
                </a:lnTo>
                <a:lnTo>
                  <a:pt x="11423" y="9402"/>
                </a:lnTo>
                <a:lnTo>
                  <a:pt x="11398" y="9572"/>
                </a:lnTo>
                <a:lnTo>
                  <a:pt x="11398" y="9743"/>
                </a:lnTo>
                <a:lnTo>
                  <a:pt x="11423" y="9913"/>
                </a:lnTo>
                <a:lnTo>
                  <a:pt x="12300" y="13956"/>
                </a:lnTo>
                <a:lnTo>
                  <a:pt x="12300" y="13956"/>
                </a:lnTo>
                <a:lnTo>
                  <a:pt x="12324" y="14102"/>
                </a:lnTo>
                <a:lnTo>
                  <a:pt x="12300" y="14200"/>
                </a:lnTo>
                <a:lnTo>
                  <a:pt x="12275" y="14297"/>
                </a:lnTo>
                <a:lnTo>
                  <a:pt x="12227" y="14370"/>
                </a:lnTo>
                <a:lnTo>
                  <a:pt x="12129" y="14394"/>
                </a:lnTo>
                <a:lnTo>
                  <a:pt x="12032" y="14419"/>
                </a:lnTo>
                <a:lnTo>
                  <a:pt x="11910" y="14370"/>
                </a:lnTo>
                <a:lnTo>
                  <a:pt x="11788" y="14321"/>
                </a:lnTo>
                <a:lnTo>
                  <a:pt x="8232" y="12227"/>
                </a:lnTo>
                <a:lnTo>
                  <a:pt x="8232" y="12227"/>
                </a:lnTo>
                <a:lnTo>
                  <a:pt x="8086" y="12154"/>
                </a:lnTo>
                <a:lnTo>
                  <a:pt x="7916" y="12105"/>
                </a:lnTo>
                <a:lnTo>
                  <a:pt x="7721" y="12081"/>
                </a:lnTo>
                <a:lnTo>
                  <a:pt x="7550" y="12081"/>
                </a:lnTo>
                <a:lnTo>
                  <a:pt x="7380" y="12081"/>
                </a:lnTo>
                <a:lnTo>
                  <a:pt x="7185" y="12105"/>
                </a:lnTo>
                <a:lnTo>
                  <a:pt x="7015" y="12154"/>
                </a:lnTo>
                <a:lnTo>
                  <a:pt x="6868" y="12227"/>
                </a:lnTo>
                <a:lnTo>
                  <a:pt x="3313" y="14321"/>
                </a:lnTo>
                <a:lnTo>
                  <a:pt x="3313" y="14321"/>
                </a:lnTo>
                <a:lnTo>
                  <a:pt x="3191" y="14370"/>
                </a:lnTo>
                <a:lnTo>
                  <a:pt x="3069" y="14419"/>
                </a:lnTo>
                <a:lnTo>
                  <a:pt x="2972" y="14394"/>
                </a:lnTo>
                <a:lnTo>
                  <a:pt x="2874" y="14370"/>
                </a:lnTo>
                <a:lnTo>
                  <a:pt x="2826" y="14297"/>
                </a:lnTo>
                <a:lnTo>
                  <a:pt x="2801" y="14200"/>
                </a:lnTo>
                <a:lnTo>
                  <a:pt x="2777" y="14102"/>
                </a:lnTo>
                <a:lnTo>
                  <a:pt x="2801" y="13956"/>
                </a:lnTo>
                <a:lnTo>
                  <a:pt x="3678" y="9913"/>
                </a:lnTo>
                <a:lnTo>
                  <a:pt x="3678" y="9913"/>
                </a:lnTo>
                <a:lnTo>
                  <a:pt x="3702" y="9743"/>
                </a:lnTo>
                <a:lnTo>
                  <a:pt x="3702" y="9572"/>
                </a:lnTo>
                <a:lnTo>
                  <a:pt x="3678" y="9402"/>
                </a:lnTo>
                <a:lnTo>
                  <a:pt x="3629" y="9231"/>
                </a:lnTo>
                <a:lnTo>
                  <a:pt x="3556" y="9061"/>
                </a:lnTo>
                <a:lnTo>
                  <a:pt x="3483" y="8890"/>
                </a:lnTo>
                <a:lnTo>
                  <a:pt x="3386" y="8744"/>
                </a:lnTo>
                <a:lnTo>
                  <a:pt x="3264" y="8622"/>
                </a:lnTo>
                <a:lnTo>
                  <a:pt x="195" y="5895"/>
                </a:lnTo>
                <a:lnTo>
                  <a:pt x="195" y="5895"/>
                </a:lnTo>
                <a:lnTo>
                  <a:pt x="73" y="5773"/>
                </a:lnTo>
                <a:lnTo>
                  <a:pt x="25" y="5675"/>
                </a:lnTo>
                <a:lnTo>
                  <a:pt x="0" y="5578"/>
                </a:lnTo>
                <a:lnTo>
                  <a:pt x="0" y="5505"/>
                </a:lnTo>
                <a:lnTo>
                  <a:pt x="49" y="5407"/>
                </a:lnTo>
                <a:lnTo>
                  <a:pt x="122" y="5359"/>
                </a:lnTo>
                <a:lnTo>
                  <a:pt x="244" y="5310"/>
                </a:lnTo>
                <a:lnTo>
                  <a:pt x="390" y="5286"/>
                </a:lnTo>
                <a:lnTo>
                  <a:pt x="4482" y="4872"/>
                </a:lnTo>
                <a:lnTo>
                  <a:pt x="4482" y="4872"/>
                </a:lnTo>
                <a:lnTo>
                  <a:pt x="4652" y="4847"/>
                </a:lnTo>
                <a:lnTo>
                  <a:pt x="4798" y="4774"/>
                </a:lnTo>
                <a:lnTo>
                  <a:pt x="4969" y="4701"/>
                </a:lnTo>
                <a:lnTo>
                  <a:pt x="5115" y="4604"/>
                </a:lnTo>
                <a:lnTo>
                  <a:pt x="5261" y="4482"/>
                </a:lnTo>
                <a:lnTo>
                  <a:pt x="5383" y="4360"/>
                </a:lnTo>
                <a:lnTo>
                  <a:pt x="5505" y="4214"/>
                </a:lnTo>
                <a:lnTo>
                  <a:pt x="5578" y="4092"/>
                </a:lnTo>
                <a:lnTo>
                  <a:pt x="7234" y="293"/>
                </a:lnTo>
                <a:close/>
              </a:path>
            </a:pathLst>
          </a:custGeom>
          <a:solidFill>
            <a:schemeClr val="accent3"/>
          </a:solidFill>
          <a:ln w="19050"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Pravokutnik 1"/>
          <p:cNvSpPr/>
          <p:nvPr/>
        </p:nvSpPr>
        <p:spPr>
          <a:xfrm>
            <a:off x="6975374" y="3142775"/>
            <a:ext cx="954107" cy="1015663"/>
          </a:xfrm>
          <a:prstGeom prst="rect">
            <a:avLst/>
          </a:prstGeom>
        </p:spPr>
        <p:txBody>
          <a:bodyPr wrap="none">
            <a:spAutoFit/>
          </a:bodyPr>
          <a:lstStyle/>
          <a:p>
            <a:r>
              <a:rPr lang="hr-HR" sz="6000" dirty="0">
                <a:solidFill>
                  <a:schemeClr val="accent4">
                    <a:lumMod val="75000"/>
                  </a:schemeClr>
                </a:solidFill>
                <a:latin typeface="Segoe UI Emoji" panose="020B0502040204020203" pitchFamily="34" charset="0"/>
              </a:rPr>
              <a:t>🚀</a:t>
            </a:r>
            <a:endParaRPr lang="hr-HR" sz="6000" dirty="0">
              <a:solidFill>
                <a:schemeClr val="accent4">
                  <a:lumMod val="75000"/>
                </a:schemeClr>
              </a:solidFill>
            </a:endParaRPr>
          </a:p>
        </p:txBody>
      </p:sp>
    </p:spTree>
    <p:extLst>
      <p:ext uri="{BB962C8B-B14F-4D97-AF65-F5344CB8AC3E}">
        <p14:creationId xmlns:p14="http://schemas.microsoft.com/office/powerpoint/2010/main" val="415582247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Shape 813"/>
        <p:cNvGrpSpPr/>
        <p:nvPr/>
      </p:nvGrpSpPr>
      <p:grpSpPr>
        <a:xfrm>
          <a:off x="0" y="0"/>
          <a:ext cx="0" cy="0"/>
          <a:chOff x="0" y="0"/>
          <a:chExt cx="0" cy="0"/>
        </a:xfrm>
      </p:grpSpPr>
      <p:sp>
        <p:nvSpPr>
          <p:cNvPr id="814" name="Google Shape;814;p40"/>
          <p:cNvSpPr txBox="1"/>
          <p:nvPr/>
        </p:nvSpPr>
        <p:spPr>
          <a:xfrm>
            <a:off x="1432975" y="1967850"/>
            <a:ext cx="7327500" cy="1080150"/>
          </a:xfrm>
          <a:prstGeom prst="rect">
            <a:avLst/>
          </a:prstGeom>
          <a:noFill/>
          <a:ln>
            <a:noFill/>
          </a:ln>
        </p:spPr>
        <p:txBody>
          <a:bodyPr spcFirstLastPara="1" wrap="square" lIns="0" tIns="0" rIns="0" bIns="0" anchor="t" anchorCtr="0">
            <a:noAutofit/>
          </a:bodyPr>
          <a:lstStyle/>
          <a:p>
            <a:pPr marL="0" lvl="0" indent="0" algn="l" rtl="0">
              <a:lnSpc>
                <a:spcPct val="115000"/>
              </a:lnSpc>
              <a:spcBef>
                <a:spcPts val="0"/>
              </a:spcBef>
              <a:spcAft>
                <a:spcPts val="0"/>
              </a:spcAft>
              <a:buNone/>
            </a:pPr>
            <a:r>
              <a:rPr lang="hr-HR" sz="6000" dirty="0" smtClean="0">
                <a:solidFill>
                  <a:schemeClr val="dk1"/>
                </a:solidFill>
                <a:highlight>
                  <a:schemeClr val="lt2"/>
                </a:highlight>
                <a:latin typeface="Raleway"/>
                <a:ea typeface="Raleway"/>
                <a:cs typeface="Raleway"/>
                <a:sym typeface="Raleway"/>
              </a:rPr>
              <a:t>HVALA NA PAŽNJI</a:t>
            </a:r>
            <a:endParaRPr sz="6000" dirty="0">
              <a:solidFill>
                <a:schemeClr val="dk1"/>
              </a:solidFill>
              <a:highlight>
                <a:schemeClr val="lt2"/>
              </a:highlight>
              <a:latin typeface="Raleway"/>
              <a:ea typeface="Raleway"/>
              <a:cs typeface="Raleway"/>
              <a:sym typeface="Raleway"/>
            </a:endParaRPr>
          </a:p>
        </p:txBody>
      </p:sp>
      <p:sp>
        <p:nvSpPr>
          <p:cNvPr id="815" name="Google Shape;815;p40"/>
          <p:cNvSpPr txBox="1"/>
          <p:nvPr/>
        </p:nvSpPr>
        <p:spPr>
          <a:xfrm>
            <a:off x="572775" y="856414"/>
            <a:ext cx="1440600" cy="12960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Clr>
                <a:schemeClr val="dk1"/>
              </a:buClr>
              <a:buSzPts val="1100"/>
              <a:buFont typeface="Arial"/>
              <a:buNone/>
            </a:pPr>
            <a:r>
              <a:rPr lang="en" sz="7200">
                <a:solidFill>
                  <a:schemeClr val="accent1"/>
                </a:solidFill>
              </a:rPr>
              <a:t>😉</a:t>
            </a:r>
            <a:endParaRPr sz="7200">
              <a:solidFill>
                <a:schemeClr val="accent1"/>
              </a:solidFill>
            </a:endParaRPr>
          </a:p>
        </p:txBody>
      </p:sp>
      <p:sp>
        <p:nvSpPr>
          <p:cNvPr id="816" name="Google Shape;816;p40"/>
          <p:cNvSpPr txBox="1">
            <a:spLocks noGrp="1"/>
          </p:cNvSpPr>
          <p:nvPr>
            <p:ph type="sldNum" idx="12"/>
          </p:nvPr>
        </p:nvSpPr>
        <p:spPr>
          <a:xfrm>
            <a:off x="8760475" y="4759953"/>
            <a:ext cx="383400" cy="383400"/>
          </a:xfrm>
          <a:prstGeom prst="rect">
            <a:avLst/>
          </a:prstGeom>
        </p:spPr>
        <p:txBody>
          <a:bodyPr spcFirstLastPara="1" wrap="square" lIns="0" tIns="0" rIns="0" bIns="0" anchor="ctr" anchorCtr="0">
            <a:noAutofit/>
          </a:bodyPr>
          <a:lstStyle/>
          <a:p>
            <a:pPr marL="0" lvl="0" indent="0" algn="ctr" rtl="0">
              <a:spcBef>
                <a:spcPts val="0"/>
              </a:spcBef>
              <a:spcAft>
                <a:spcPts val="0"/>
              </a:spcAft>
              <a:buNone/>
            </a:pPr>
            <a:fld id="{00000000-1234-1234-1234-123412341234}" type="slidenum">
              <a:rPr lang="en"/>
              <a:t>29</a:t>
            </a:fld>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1"/>
        <p:cNvGrpSpPr/>
        <p:nvPr/>
      </p:nvGrpSpPr>
      <p:grpSpPr>
        <a:xfrm>
          <a:off x="0" y="0"/>
          <a:ext cx="0" cy="0"/>
          <a:chOff x="0" y="0"/>
          <a:chExt cx="0" cy="0"/>
        </a:xfrm>
      </p:grpSpPr>
      <p:sp>
        <p:nvSpPr>
          <p:cNvPr id="116" name="Google Shape;116;p15"/>
          <p:cNvSpPr txBox="1">
            <a:spLocks noGrp="1"/>
          </p:cNvSpPr>
          <p:nvPr>
            <p:ph type="sldNum" idx="12"/>
          </p:nvPr>
        </p:nvSpPr>
        <p:spPr>
          <a:xfrm>
            <a:off x="8760475" y="4759953"/>
            <a:ext cx="383400" cy="383400"/>
          </a:xfrm>
          <a:prstGeom prst="rect">
            <a:avLst/>
          </a:prstGeom>
        </p:spPr>
        <p:txBody>
          <a:bodyPr spcFirstLastPara="1" wrap="square" lIns="0" tIns="0" rIns="0" bIns="0" anchor="ctr" anchorCtr="0">
            <a:noAutofit/>
          </a:bodyPr>
          <a:lstStyle/>
          <a:p>
            <a:pPr marL="0" lvl="0" indent="0" algn="ctr" rtl="0">
              <a:spcBef>
                <a:spcPts val="0"/>
              </a:spcBef>
              <a:spcAft>
                <a:spcPts val="0"/>
              </a:spcAft>
              <a:buNone/>
            </a:pPr>
            <a:fld id="{00000000-1234-1234-1234-123412341234}" type="slidenum">
              <a:rPr lang="en"/>
              <a:t>3</a:t>
            </a:fld>
            <a:endParaRPr/>
          </a:p>
        </p:txBody>
      </p:sp>
      <p:sp>
        <p:nvSpPr>
          <p:cNvPr id="2" name="Naslov 1"/>
          <p:cNvSpPr>
            <a:spLocks noGrp="1"/>
          </p:cNvSpPr>
          <p:nvPr>
            <p:ph type="title"/>
          </p:nvPr>
        </p:nvSpPr>
        <p:spPr/>
        <p:txBody>
          <a:bodyPr/>
          <a:lstStyle/>
          <a:p>
            <a:r>
              <a:rPr lang="hr-HR" dirty="0"/>
              <a:t>Tko su poslovni </a:t>
            </a:r>
            <a:r>
              <a:rPr lang="en" dirty="0"/>
              <a:t> </a:t>
            </a:r>
            <a:r>
              <a:rPr lang="hr-HR" dirty="0">
                <a:solidFill>
                  <a:schemeClr val="accent1"/>
                </a:solidFill>
              </a:rPr>
              <a:t>anđeli?</a:t>
            </a:r>
            <a:endParaRPr lang="hr-HR" dirty="0"/>
          </a:p>
        </p:txBody>
      </p:sp>
      <p:sp>
        <p:nvSpPr>
          <p:cNvPr id="11" name="Google Shape;114;p15"/>
          <p:cNvSpPr txBox="1">
            <a:spLocks noGrp="1"/>
          </p:cNvSpPr>
          <p:nvPr>
            <p:ph type="body" idx="1"/>
          </p:nvPr>
        </p:nvSpPr>
        <p:spPr>
          <a:xfrm>
            <a:off x="913174" y="1557867"/>
            <a:ext cx="7474470" cy="2821983"/>
          </a:xfrm>
          <a:prstGeom prst="rect">
            <a:avLst/>
          </a:prstGeom>
        </p:spPr>
        <p:txBody>
          <a:bodyPr spcFirstLastPara="1" wrap="square" lIns="0" tIns="0" rIns="0" bIns="0" anchor="t" anchorCtr="0">
            <a:noAutofit/>
          </a:bodyPr>
          <a:lstStyle/>
          <a:p>
            <a:pPr marL="342900" lvl="0" indent="-342900">
              <a:buClr>
                <a:schemeClr val="dk1"/>
              </a:buClr>
              <a:buSzPts val="1100"/>
              <a:buFontTx/>
              <a:buChar char="-"/>
            </a:pPr>
            <a:r>
              <a:rPr lang="hr-HR" sz="2400" dirty="0" smtClean="0"/>
              <a:t>uspješni </a:t>
            </a:r>
            <a:r>
              <a:rPr lang="hr-HR" sz="2400" dirty="0"/>
              <a:t>poduzetnici koji sudjeluju u financiranju start-</a:t>
            </a:r>
            <a:r>
              <a:rPr lang="hr-HR" sz="2400" dirty="0" err="1"/>
              <a:t>up</a:t>
            </a:r>
            <a:r>
              <a:rPr lang="hr-HR" sz="2400" dirty="0"/>
              <a:t> projekata visokog stupnja rizika na način da sudjeluju u vlasničkom udjelu tvrtke u koju su uložili te pružaju pomoć u daljnjem razvoju</a:t>
            </a:r>
            <a:r>
              <a:rPr lang="hr-HR" sz="2400" dirty="0" smtClean="0"/>
              <a:t>.</a:t>
            </a:r>
          </a:p>
          <a:p>
            <a:pPr marL="342900" lvl="0" indent="-342900">
              <a:buClr>
                <a:schemeClr val="dk1"/>
              </a:buClr>
              <a:buSzPts val="1100"/>
              <a:buFontTx/>
              <a:buChar char="-"/>
            </a:pPr>
            <a:r>
              <a:rPr lang="hr-HR" sz="2400" dirty="0" smtClean="0"/>
              <a:t> privatne </a:t>
            </a:r>
            <a:r>
              <a:rPr lang="hr-HR" sz="2400" dirty="0"/>
              <a:t>osobe često vrlo visoke neto vrijednosti s poslovnim iskustvom koje izravno ulažu svoja osobna sredstva u rastuće privatne </a:t>
            </a:r>
            <a:r>
              <a:rPr lang="hr-HR" sz="2400" dirty="0" smtClean="0"/>
              <a:t>tvrtke</a:t>
            </a:r>
            <a:endParaRPr sz="4000" dirty="0"/>
          </a:p>
        </p:txBody>
      </p:sp>
      <p:sp>
        <p:nvSpPr>
          <p:cNvPr id="12" name="Google Shape;592;p39"/>
          <p:cNvSpPr/>
          <p:nvPr/>
        </p:nvSpPr>
        <p:spPr>
          <a:xfrm>
            <a:off x="742752" y="1679615"/>
            <a:ext cx="340844" cy="340865"/>
          </a:xfrm>
          <a:custGeom>
            <a:avLst/>
            <a:gdLst/>
            <a:ahLst/>
            <a:cxnLst/>
            <a:rect l="l" t="t" r="r" b="b"/>
            <a:pathLst>
              <a:path w="16221" h="16222" fill="none" extrusionOk="0">
                <a:moveTo>
                  <a:pt x="0" y="8111"/>
                </a:moveTo>
                <a:lnTo>
                  <a:pt x="0" y="8111"/>
                </a:lnTo>
                <a:lnTo>
                  <a:pt x="0" y="7697"/>
                </a:lnTo>
                <a:lnTo>
                  <a:pt x="49" y="7283"/>
                </a:lnTo>
                <a:lnTo>
                  <a:pt x="98" y="6869"/>
                </a:lnTo>
                <a:lnTo>
                  <a:pt x="171" y="6479"/>
                </a:lnTo>
                <a:lnTo>
                  <a:pt x="244" y="6090"/>
                </a:lnTo>
                <a:lnTo>
                  <a:pt x="366" y="5700"/>
                </a:lnTo>
                <a:lnTo>
                  <a:pt x="487" y="5335"/>
                </a:lnTo>
                <a:lnTo>
                  <a:pt x="634" y="4945"/>
                </a:lnTo>
                <a:lnTo>
                  <a:pt x="804" y="4604"/>
                </a:lnTo>
                <a:lnTo>
                  <a:pt x="975" y="4239"/>
                </a:lnTo>
                <a:lnTo>
                  <a:pt x="1169" y="3898"/>
                </a:lnTo>
                <a:lnTo>
                  <a:pt x="1389" y="3581"/>
                </a:lnTo>
                <a:lnTo>
                  <a:pt x="1608" y="3264"/>
                </a:lnTo>
                <a:lnTo>
                  <a:pt x="1851" y="2948"/>
                </a:lnTo>
                <a:lnTo>
                  <a:pt x="2119" y="2656"/>
                </a:lnTo>
                <a:lnTo>
                  <a:pt x="2387" y="2388"/>
                </a:lnTo>
                <a:lnTo>
                  <a:pt x="2655" y="2120"/>
                </a:lnTo>
                <a:lnTo>
                  <a:pt x="2947" y="1852"/>
                </a:lnTo>
                <a:lnTo>
                  <a:pt x="3264" y="1608"/>
                </a:lnTo>
                <a:lnTo>
                  <a:pt x="3581" y="1389"/>
                </a:lnTo>
                <a:lnTo>
                  <a:pt x="3897" y="1170"/>
                </a:lnTo>
                <a:lnTo>
                  <a:pt x="4238" y="975"/>
                </a:lnTo>
                <a:lnTo>
                  <a:pt x="4603" y="805"/>
                </a:lnTo>
                <a:lnTo>
                  <a:pt x="4944" y="634"/>
                </a:lnTo>
                <a:lnTo>
                  <a:pt x="5334" y="488"/>
                </a:lnTo>
                <a:lnTo>
                  <a:pt x="5699" y="366"/>
                </a:lnTo>
                <a:lnTo>
                  <a:pt x="6089" y="244"/>
                </a:lnTo>
                <a:lnTo>
                  <a:pt x="6479" y="171"/>
                </a:lnTo>
                <a:lnTo>
                  <a:pt x="6868" y="98"/>
                </a:lnTo>
                <a:lnTo>
                  <a:pt x="7282" y="50"/>
                </a:lnTo>
                <a:lnTo>
                  <a:pt x="7696" y="1"/>
                </a:lnTo>
                <a:lnTo>
                  <a:pt x="8111" y="1"/>
                </a:lnTo>
                <a:lnTo>
                  <a:pt x="8111" y="1"/>
                </a:lnTo>
                <a:lnTo>
                  <a:pt x="8525" y="1"/>
                </a:lnTo>
                <a:lnTo>
                  <a:pt x="8939" y="50"/>
                </a:lnTo>
                <a:lnTo>
                  <a:pt x="9353" y="98"/>
                </a:lnTo>
                <a:lnTo>
                  <a:pt x="9742" y="171"/>
                </a:lnTo>
                <a:lnTo>
                  <a:pt x="10132" y="244"/>
                </a:lnTo>
                <a:lnTo>
                  <a:pt x="10522" y="366"/>
                </a:lnTo>
                <a:lnTo>
                  <a:pt x="10911" y="488"/>
                </a:lnTo>
                <a:lnTo>
                  <a:pt x="11277" y="634"/>
                </a:lnTo>
                <a:lnTo>
                  <a:pt x="11618" y="805"/>
                </a:lnTo>
                <a:lnTo>
                  <a:pt x="11983" y="975"/>
                </a:lnTo>
                <a:lnTo>
                  <a:pt x="12324" y="1170"/>
                </a:lnTo>
                <a:lnTo>
                  <a:pt x="12641" y="1389"/>
                </a:lnTo>
                <a:lnTo>
                  <a:pt x="12957" y="1608"/>
                </a:lnTo>
                <a:lnTo>
                  <a:pt x="13274" y="1852"/>
                </a:lnTo>
                <a:lnTo>
                  <a:pt x="13566" y="2120"/>
                </a:lnTo>
                <a:lnTo>
                  <a:pt x="13834" y="2388"/>
                </a:lnTo>
                <a:lnTo>
                  <a:pt x="14126" y="2656"/>
                </a:lnTo>
                <a:lnTo>
                  <a:pt x="14370" y="2948"/>
                </a:lnTo>
                <a:lnTo>
                  <a:pt x="14613" y="3264"/>
                </a:lnTo>
                <a:lnTo>
                  <a:pt x="14832" y="3581"/>
                </a:lnTo>
                <a:lnTo>
                  <a:pt x="15052" y="3898"/>
                </a:lnTo>
                <a:lnTo>
                  <a:pt x="15247" y="4239"/>
                </a:lnTo>
                <a:lnTo>
                  <a:pt x="15417" y="4604"/>
                </a:lnTo>
                <a:lnTo>
                  <a:pt x="15587" y="4945"/>
                </a:lnTo>
                <a:lnTo>
                  <a:pt x="15734" y="5335"/>
                </a:lnTo>
                <a:lnTo>
                  <a:pt x="15855" y="5700"/>
                </a:lnTo>
                <a:lnTo>
                  <a:pt x="15977" y="6090"/>
                </a:lnTo>
                <a:lnTo>
                  <a:pt x="16050" y="6479"/>
                </a:lnTo>
                <a:lnTo>
                  <a:pt x="16123" y="6869"/>
                </a:lnTo>
                <a:lnTo>
                  <a:pt x="16172" y="7283"/>
                </a:lnTo>
                <a:lnTo>
                  <a:pt x="16221" y="7697"/>
                </a:lnTo>
                <a:lnTo>
                  <a:pt x="16221" y="8111"/>
                </a:lnTo>
                <a:lnTo>
                  <a:pt x="16221" y="8111"/>
                </a:lnTo>
                <a:lnTo>
                  <a:pt x="16221" y="8525"/>
                </a:lnTo>
                <a:lnTo>
                  <a:pt x="16172" y="8939"/>
                </a:lnTo>
                <a:lnTo>
                  <a:pt x="16123" y="9353"/>
                </a:lnTo>
                <a:lnTo>
                  <a:pt x="16050" y="9743"/>
                </a:lnTo>
                <a:lnTo>
                  <a:pt x="15977" y="10133"/>
                </a:lnTo>
                <a:lnTo>
                  <a:pt x="15855" y="10522"/>
                </a:lnTo>
                <a:lnTo>
                  <a:pt x="15734" y="10888"/>
                </a:lnTo>
                <a:lnTo>
                  <a:pt x="15587" y="11277"/>
                </a:lnTo>
                <a:lnTo>
                  <a:pt x="15417" y="11618"/>
                </a:lnTo>
                <a:lnTo>
                  <a:pt x="15247" y="11984"/>
                </a:lnTo>
                <a:lnTo>
                  <a:pt x="15052" y="12324"/>
                </a:lnTo>
                <a:lnTo>
                  <a:pt x="14832" y="12641"/>
                </a:lnTo>
                <a:lnTo>
                  <a:pt x="14613" y="12958"/>
                </a:lnTo>
                <a:lnTo>
                  <a:pt x="14370" y="13274"/>
                </a:lnTo>
                <a:lnTo>
                  <a:pt x="14126" y="13567"/>
                </a:lnTo>
                <a:lnTo>
                  <a:pt x="13834" y="13835"/>
                </a:lnTo>
                <a:lnTo>
                  <a:pt x="13566" y="14102"/>
                </a:lnTo>
                <a:lnTo>
                  <a:pt x="13274" y="14370"/>
                </a:lnTo>
                <a:lnTo>
                  <a:pt x="12957" y="14614"/>
                </a:lnTo>
                <a:lnTo>
                  <a:pt x="12641" y="14833"/>
                </a:lnTo>
                <a:lnTo>
                  <a:pt x="12324" y="15052"/>
                </a:lnTo>
                <a:lnTo>
                  <a:pt x="11983" y="15247"/>
                </a:lnTo>
                <a:lnTo>
                  <a:pt x="11618" y="15418"/>
                </a:lnTo>
                <a:lnTo>
                  <a:pt x="11277" y="15588"/>
                </a:lnTo>
                <a:lnTo>
                  <a:pt x="10911" y="15734"/>
                </a:lnTo>
                <a:lnTo>
                  <a:pt x="10522" y="15856"/>
                </a:lnTo>
                <a:lnTo>
                  <a:pt x="10132" y="15978"/>
                </a:lnTo>
                <a:lnTo>
                  <a:pt x="9742" y="16051"/>
                </a:lnTo>
                <a:lnTo>
                  <a:pt x="9353" y="16124"/>
                </a:lnTo>
                <a:lnTo>
                  <a:pt x="8939" y="16173"/>
                </a:lnTo>
                <a:lnTo>
                  <a:pt x="8525" y="16221"/>
                </a:lnTo>
                <a:lnTo>
                  <a:pt x="8111" y="16221"/>
                </a:lnTo>
                <a:lnTo>
                  <a:pt x="8111" y="16221"/>
                </a:lnTo>
                <a:lnTo>
                  <a:pt x="7696" y="16221"/>
                </a:lnTo>
                <a:lnTo>
                  <a:pt x="7282" y="16173"/>
                </a:lnTo>
                <a:lnTo>
                  <a:pt x="6868" y="16124"/>
                </a:lnTo>
                <a:lnTo>
                  <a:pt x="6479" y="16051"/>
                </a:lnTo>
                <a:lnTo>
                  <a:pt x="6089" y="15978"/>
                </a:lnTo>
                <a:lnTo>
                  <a:pt x="5699" y="15856"/>
                </a:lnTo>
                <a:lnTo>
                  <a:pt x="5334" y="15734"/>
                </a:lnTo>
                <a:lnTo>
                  <a:pt x="4944" y="15588"/>
                </a:lnTo>
                <a:lnTo>
                  <a:pt x="4603" y="15418"/>
                </a:lnTo>
                <a:lnTo>
                  <a:pt x="4238" y="15247"/>
                </a:lnTo>
                <a:lnTo>
                  <a:pt x="3897" y="15052"/>
                </a:lnTo>
                <a:lnTo>
                  <a:pt x="3581" y="14833"/>
                </a:lnTo>
                <a:lnTo>
                  <a:pt x="3264" y="14614"/>
                </a:lnTo>
                <a:lnTo>
                  <a:pt x="2947" y="14370"/>
                </a:lnTo>
                <a:lnTo>
                  <a:pt x="2655" y="14102"/>
                </a:lnTo>
                <a:lnTo>
                  <a:pt x="2387" y="13835"/>
                </a:lnTo>
                <a:lnTo>
                  <a:pt x="2119" y="13567"/>
                </a:lnTo>
                <a:lnTo>
                  <a:pt x="1851" y="13274"/>
                </a:lnTo>
                <a:lnTo>
                  <a:pt x="1608" y="12958"/>
                </a:lnTo>
                <a:lnTo>
                  <a:pt x="1389" y="12641"/>
                </a:lnTo>
                <a:lnTo>
                  <a:pt x="1169" y="12324"/>
                </a:lnTo>
                <a:lnTo>
                  <a:pt x="975" y="11984"/>
                </a:lnTo>
                <a:lnTo>
                  <a:pt x="804" y="11618"/>
                </a:lnTo>
                <a:lnTo>
                  <a:pt x="634" y="11277"/>
                </a:lnTo>
                <a:lnTo>
                  <a:pt x="487" y="10888"/>
                </a:lnTo>
                <a:lnTo>
                  <a:pt x="366" y="10522"/>
                </a:lnTo>
                <a:lnTo>
                  <a:pt x="244" y="10133"/>
                </a:lnTo>
                <a:lnTo>
                  <a:pt x="171" y="9743"/>
                </a:lnTo>
                <a:lnTo>
                  <a:pt x="98" y="9353"/>
                </a:lnTo>
                <a:lnTo>
                  <a:pt x="49" y="8939"/>
                </a:lnTo>
                <a:lnTo>
                  <a:pt x="0" y="8525"/>
                </a:lnTo>
                <a:lnTo>
                  <a:pt x="0" y="8111"/>
                </a:lnTo>
                <a:lnTo>
                  <a:pt x="0" y="8111"/>
                </a:lnTo>
                <a:close/>
                <a:moveTo>
                  <a:pt x="7234" y="11180"/>
                </a:moveTo>
                <a:lnTo>
                  <a:pt x="7234" y="11180"/>
                </a:lnTo>
                <a:lnTo>
                  <a:pt x="7282" y="11180"/>
                </a:lnTo>
                <a:lnTo>
                  <a:pt x="7282" y="11180"/>
                </a:lnTo>
                <a:lnTo>
                  <a:pt x="7453" y="11155"/>
                </a:lnTo>
                <a:lnTo>
                  <a:pt x="7623" y="11082"/>
                </a:lnTo>
                <a:lnTo>
                  <a:pt x="7794" y="10985"/>
                </a:lnTo>
                <a:lnTo>
                  <a:pt x="7916" y="10863"/>
                </a:lnTo>
                <a:lnTo>
                  <a:pt x="12007" y="6747"/>
                </a:lnTo>
                <a:lnTo>
                  <a:pt x="12007" y="6747"/>
                </a:lnTo>
                <a:lnTo>
                  <a:pt x="12105" y="6625"/>
                </a:lnTo>
                <a:lnTo>
                  <a:pt x="12153" y="6504"/>
                </a:lnTo>
                <a:lnTo>
                  <a:pt x="12202" y="6358"/>
                </a:lnTo>
                <a:lnTo>
                  <a:pt x="12202" y="6211"/>
                </a:lnTo>
                <a:lnTo>
                  <a:pt x="12202" y="6211"/>
                </a:lnTo>
                <a:lnTo>
                  <a:pt x="12178" y="6017"/>
                </a:lnTo>
                <a:lnTo>
                  <a:pt x="12129" y="5822"/>
                </a:lnTo>
                <a:lnTo>
                  <a:pt x="12032" y="5676"/>
                </a:lnTo>
                <a:lnTo>
                  <a:pt x="11886" y="5529"/>
                </a:lnTo>
                <a:lnTo>
                  <a:pt x="11886" y="5529"/>
                </a:lnTo>
                <a:lnTo>
                  <a:pt x="11764" y="5432"/>
                </a:lnTo>
                <a:lnTo>
                  <a:pt x="11618" y="5383"/>
                </a:lnTo>
                <a:lnTo>
                  <a:pt x="11472" y="5335"/>
                </a:lnTo>
                <a:lnTo>
                  <a:pt x="11325" y="5335"/>
                </a:lnTo>
                <a:lnTo>
                  <a:pt x="11325" y="5335"/>
                </a:lnTo>
                <a:lnTo>
                  <a:pt x="11131" y="5359"/>
                </a:lnTo>
                <a:lnTo>
                  <a:pt x="10960" y="5408"/>
                </a:lnTo>
                <a:lnTo>
                  <a:pt x="10790" y="5505"/>
                </a:lnTo>
                <a:lnTo>
                  <a:pt x="10643" y="5651"/>
                </a:lnTo>
                <a:lnTo>
                  <a:pt x="7161" y="8988"/>
                </a:lnTo>
                <a:lnTo>
                  <a:pt x="5797" y="7648"/>
                </a:lnTo>
                <a:lnTo>
                  <a:pt x="5797" y="7648"/>
                </a:lnTo>
                <a:lnTo>
                  <a:pt x="5675" y="7527"/>
                </a:lnTo>
                <a:lnTo>
                  <a:pt x="5505" y="7454"/>
                </a:lnTo>
                <a:lnTo>
                  <a:pt x="5358" y="7405"/>
                </a:lnTo>
                <a:lnTo>
                  <a:pt x="5188" y="7380"/>
                </a:lnTo>
                <a:lnTo>
                  <a:pt x="5188" y="7380"/>
                </a:lnTo>
                <a:lnTo>
                  <a:pt x="5017" y="7405"/>
                </a:lnTo>
                <a:lnTo>
                  <a:pt x="4847" y="7454"/>
                </a:lnTo>
                <a:lnTo>
                  <a:pt x="4701" y="7527"/>
                </a:lnTo>
                <a:lnTo>
                  <a:pt x="4555" y="7648"/>
                </a:lnTo>
                <a:lnTo>
                  <a:pt x="4555" y="7648"/>
                </a:lnTo>
                <a:lnTo>
                  <a:pt x="4457" y="7770"/>
                </a:lnTo>
                <a:lnTo>
                  <a:pt x="4360" y="7916"/>
                </a:lnTo>
                <a:lnTo>
                  <a:pt x="4311" y="8087"/>
                </a:lnTo>
                <a:lnTo>
                  <a:pt x="4311" y="8257"/>
                </a:lnTo>
                <a:lnTo>
                  <a:pt x="4311" y="8257"/>
                </a:lnTo>
                <a:lnTo>
                  <a:pt x="4311" y="8428"/>
                </a:lnTo>
                <a:lnTo>
                  <a:pt x="4360" y="8598"/>
                </a:lnTo>
                <a:lnTo>
                  <a:pt x="4457" y="8744"/>
                </a:lnTo>
                <a:lnTo>
                  <a:pt x="4555" y="8890"/>
                </a:lnTo>
                <a:lnTo>
                  <a:pt x="6601" y="10936"/>
                </a:lnTo>
                <a:lnTo>
                  <a:pt x="6601" y="10936"/>
                </a:lnTo>
                <a:lnTo>
                  <a:pt x="6747" y="11034"/>
                </a:lnTo>
                <a:lnTo>
                  <a:pt x="6893" y="11131"/>
                </a:lnTo>
                <a:lnTo>
                  <a:pt x="7063" y="11180"/>
                </a:lnTo>
                <a:lnTo>
                  <a:pt x="7234" y="11180"/>
                </a:lnTo>
                <a:lnTo>
                  <a:pt x="7234" y="11180"/>
                </a:lnTo>
                <a:close/>
              </a:path>
            </a:pathLst>
          </a:custGeom>
          <a:ln>
            <a:headEnd type="none" w="sm" len="sm"/>
            <a:tailEnd type="none" w="sm" len="sm"/>
          </a:ln>
        </p:spPr>
        <p:style>
          <a:lnRef idx="2">
            <a:schemeClr val="accent3">
              <a:shade val="50000"/>
            </a:schemeClr>
          </a:lnRef>
          <a:fillRef idx="1">
            <a:schemeClr val="accent3"/>
          </a:fillRef>
          <a:effectRef idx="0">
            <a:schemeClr val="accent3"/>
          </a:effectRef>
          <a:fontRef idx="minor">
            <a:schemeClr val="lt1"/>
          </a:fontRef>
        </p:style>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592;p39"/>
          <p:cNvSpPr/>
          <p:nvPr/>
        </p:nvSpPr>
        <p:spPr>
          <a:xfrm>
            <a:off x="787770" y="3226192"/>
            <a:ext cx="340844" cy="340865"/>
          </a:xfrm>
          <a:custGeom>
            <a:avLst/>
            <a:gdLst/>
            <a:ahLst/>
            <a:cxnLst/>
            <a:rect l="l" t="t" r="r" b="b"/>
            <a:pathLst>
              <a:path w="16221" h="16222" fill="none" extrusionOk="0">
                <a:moveTo>
                  <a:pt x="0" y="8111"/>
                </a:moveTo>
                <a:lnTo>
                  <a:pt x="0" y="8111"/>
                </a:lnTo>
                <a:lnTo>
                  <a:pt x="0" y="7697"/>
                </a:lnTo>
                <a:lnTo>
                  <a:pt x="49" y="7283"/>
                </a:lnTo>
                <a:lnTo>
                  <a:pt x="98" y="6869"/>
                </a:lnTo>
                <a:lnTo>
                  <a:pt x="171" y="6479"/>
                </a:lnTo>
                <a:lnTo>
                  <a:pt x="244" y="6090"/>
                </a:lnTo>
                <a:lnTo>
                  <a:pt x="366" y="5700"/>
                </a:lnTo>
                <a:lnTo>
                  <a:pt x="487" y="5335"/>
                </a:lnTo>
                <a:lnTo>
                  <a:pt x="634" y="4945"/>
                </a:lnTo>
                <a:lnTo>
                  <a:pt x="804" y="4604"/>
                </a:lnTo>
                <a:lnTo>
                  <a:pt x="975" y="4239"/>
                </a:lnTo>
                <a:lnTo>
                  <a:pt x="1169" y="3898"/>
                </a:lnTo>
                <a:lnTo>
                  <a:pt x="1389" y="3581"/>
                </a:lnTo>
                <a:lnTo>
                  <a:pt x="1608" y="3264"/>
                </a:lnTo>
                <a:lnTo>
                  <a:pt x="1851" y="2948"/>
                </a:lnTo>
                <a:lnTo>
                  <a:pt x="2119" y="2656"/>
                </a:lnTo>
                <a:lnTo>
                  <a:pt x="2387" y="2388"/>
                </a:lnTo>
                <a:lnTo>
                  <a:pt x="2655" y="2120"/>
                </a:lnTo>
                <a:lnTo>
                  <a:pt x="2947" y="1852"/>
                </a:lnTo>
                <a:lnTo>
                  <a:pt x="3264" y="1608"/>
                </a:lnTo>
                <a:lnTo>
                  <a:pt x="3581" y="1389"/>
                </a:lnTo>
                <a:lnTo>
                  <a:pt x="3897" y="1170"/>
                </a:lnTo>
                <a:lnTo>
                  <a:pt x="4238" y="975"/>
                </a:lnTo>
                <a:lnTo>
                  <a:pt x="4603" y="805"/>
                </a:lnTo>
                <a:lnTo>
                  <a:pt x="4944" y="634"/>
                </a:lnTo>
                <a:lnTo>
                  <a:pt x="5334" y="488"/>
                </a:lnTo>
                <a:lnTo>
                  <a:pt x="5699" y="366"/>
                </a:lnTo>
                <a:lnTo>
                  <a:pt x="6089" y="244"/>
                </a:lnTo>
                <a:lnTo>
                  <a:pt x="6479" y="171"/>
                </a:lnTo>
                <a:lnTo>
                  <a:pt x="6868" y="98"/>
                </a:lnTo>
                <a:lnTo>
                  <a:pt x="7282" y="50"/>
                </a:lnTo>
                <a:lnTo>
                  <a:pt x="7696" y="1"/>
                </a:lnTo>
                <a:lnTo>
                  <a:pt x="8111" y="1"/>
                </a:lnTo>
                <a:lnTo>
                  <a:pt x="8111" y="1"/>
                </a:lnTo>
                <a:lnTo>
                  <a:pt x="8525" y="1"/>
                </a:lnTo>
                <a:lnTo>
                  <a:pt x="8939" y="50"/>
                </a:lnTo>
                <a:lnTo>
                  <a:pt x="9353" y="98"/>
                </a:lnTo>
                <a:lnTo>
                  <a:pt x="9742" y="171"/>
                </a:lnTo>
                <a:lnTo>
                  <a:pt x="10132" y="244"/>
                </a:lnTo>
                <a:lnTo>
                  <a:pt x="10522" y="366"/>
                </a:lnTo>
                <a:lnTo>
                  <a:pt x="10911" y="488"/>
                </a:lnTo>
                <a:lnTo>
                  <a:pt x="11277" y="634"/>
                </a:lnTo>
                <a:lnTo>
                  <a:pt x="11618" y="805"/>
                </a:lnTo>
                <a:lnTo>
                  <a:pt x="11983" y="975"/>
                </a:lnTo>
                <a:lnTo>
                  <a:pt x="12324" y="1170"/>
                </a:lnTo>
                <a:lnTo>
                  <a:pt x="12641" y="1389"/>
                </a:lnTo>
                <a:lnTo>
                  <a:pt x="12957" y="1608"/>
                </a:lnTo>
                <a:lnTo>
                  <a:pt x="13274" y="1852"/>
                </a:lnTo>
                <a:lnTo>
                  <a:pt x="13566" y="2120"/>
                </a:lnTo>
                <a:lnTo>
                  <a:pt x="13834" y="2388"/>
                </a:lnTo>
                <a:lnTo>
                  <a:pt x="14126" y="2656"/>
                </a:lnTo>
                <a:lnTo>
                  <a:pt x="14370" y="2948"/>
                </a:lnTo>
                <a:lnTo>
                  <a:pt x="14613" y="3264"/>
                </a:lnTo>
                <a:lnTo>
                  <a:pt x="14832" y="3581"/>
                </a:lnTo>
                <a:lnTo>
                  <a:pt x="15052" y="3898"/>
                </a:lnTo>
                <a:lnTo>
                  <a:pt x="15247" y="4239"/>
                </a:lnTo>
                <a:lnTo>
                  <a:pt x="15417" y="4604"/>
                </a:lnTo>
                <a:lnTo>
                  <a:pt x="15587" y="4945"/>
                </a:lnTo>
                <a:lnTo>
                  <a:pt x="15734" y="5335"/>
                </a:lnTo>
                <a:lnTo>
                  <a:pt x="15855" y="5700"/>
                </a:lnTo>
                <a:lnTo>
                  <a:pt x="15977" y="6090"/>
                </a:lnTo>
                <a:lnTo>
                  <a:pt x="16050" y="6479"/>
                </a:lnTo>
                <a:lnTo>
                  <a:pt x="16123" y="6869"/>
                </a:lnTo>
                <a:lnTo>
                  <a:pt x="16172" y="7283"/>
                </a:lnTo>
                <a:lnTo>
                  <a:pt x="16221" y="7697"/>
                </a:lnTo>
                <a:lnTo>
                  <a:pt x="16221" y="8111"/>
                </a:lnTo>
                <a:lnTo>
                  <a:pt x="16221" y="8111"/>
                </a:lnTo>
                <a:lnTo>
                  <a:pt x="16221" y="8525"/>
                </a:lnTo>
                <a:lnTo>
                  <a:pt x="16172" y="8939"/>
                </a:lnTo>
                <a:lnTo>
                  <a:pt x="16123" y="9353"/>
                </a:lnTo>
                <a:lnTo>
                  <a:pt x="16050" y="9743"/>
                </a:lnTo>
                <a:lnTo>
                  <a:pt x="15977" y="10133"/>
                </a:lnTo>
                <a:lnTo>
                  <a:pt x="15855" y="10522"/>
                </a:lnTo>
                <a:lnTo>
                  <a:pt x="15734" y="10888"/>
                </a:lnTo>
                <a:lnTo>
                  <a:pt x="15587" y="11277"/>
                </a:lnTo>
                <a:lnTo>
                  <a:pt x="15417" y="11618"/>
                </a:lnTo>
                <a:lnTo>
                  <a:pt x="15247" y="11984"/>
                </a:lnTo>
                <a:lnTo>
                  <a:pt x="15052" y="12324"/>
                </a:lnTo>
                <a:lnTo>
                  <a:pt x="14832" y="12641"/>
                </a:lnTo>
                <a:lnTo>
                  <a:pt x="14613" y="12958"/>
                </a:lnTo>
                <a:lnTo>
                  <a:pt x="14370" y="13274"/>
                </a:lnTo>
                <a:lnTo>
                  <a:pt x="14126" y="13567"/>
                </a:lnTo>
                <a:lnTo>
                  <a:pt x="13834" y="13835"/>
                </a:lnTo>
                <a:lnTo>
                  <a:pt x="13566" y="14102"/>
                </a:lnTo>
                <a:lnTo>
                  <a:pt x="13274" y="14370"/>
                </a:lnTo>
                <a:lnTo>
                  <a:pt x="12957" y="14614"/>
                </a:lnTo>
                <a:lnTo>
                  <a:pt x="12641" y="14833"/>
                </a:lnTo>
                <a:lnTo>
                  <a:pt x="12324" y="15052"/>
                </a:lnTo>
                <a:lnTo>
                  <a:pt x="11983" y="15247"/>
                </a:lnTo>
                <a:lnTo>
                  <a:pt x="11618" y="15418"/>
                </a:lnTo>
                <a:lnTo>
                  <a:pt x="11277" y="15588"/>
                </a:lnTo>
                <a:lnTo>
                  <a:pt x="10911" y="15734"/>
                </a:lnTo>
                <a:lnTo>
                  <a:pt x="10522" y="15856"/>
                </a:lnTo>
                <a:lnTo>
                  <a:pt x="10132" y="15978"/>
                </a:lnTo>
                <a:lnTo>
                  <a:pt x="9742" y="16051"/>
                </a:lnTo>
                <a:lnTo>
                  <a:pt x="9353" y="16124"/>
                </a:lnTo>
                <a:lnTo>
                  <a:pt x="8939" y="16173"/>
                </a:lnTo>
                <a:lnTo>
                  <a:pt x="8525" y="16221"/>
                </a:lnTo>
                <a:lnTo>
                  <a:pt x="8111" y="16221"/>
                </a:lnTo>
                <a:lnTo>
                  <a:pt x="8111" y="16221"/>
                </a:lnTo>
                <a:lnTo>
                  <a:pt x="7696" y="16221"/>
                </a:lnTo>
                <a:lnTo>
                  <a:pt x="7282" y="16173"/>
                </a:lnTo>
                <a:lnTo>
                  <a:pt x="6868" y="16124"/>
                </a:lnTo>
                <a:lnTo>
                  <a:pt x="6479" y="16051"/>
                </a:lnTo>
                <a:lnTo>
                  <a:pt x="6089" y="15978"/>
                </a:lnTo>
                <a:lnTo>
                  <a:pt x="5699" y="15856"/>
                </a:lnTo>
                <a:lnTo>
                  <a:pt x="5334" y="15734"/>
                </a:lnTo>
                <a:lnTo>
                  <a:pt x="4944" y="15588"/>
                </a:lnTo>
                <a:lnTo>
                  <a:pt x="4603" y="15418"/>
                </a:lnTo>
                <a:lnTo>
                  <a:pt x="4238" y="15247"/>
                </a:lnTo>
                <a:lnTo>
                  <a:pt x="3897" y="15052"/>
                </a:lnTo>
                <a:lnTo>
                  <a:pt x="3581" y="14833"/>
                </a:lnTo>
                <a:lnTo>
                  <a:pt x="3264" y="14614"/>
                </a:lnTo>
                <a:lnTo>
                  <a:pt x="2947" y="14370"/>
                </a:lnTo>
                <a:lnTo>
                  <a:pt x="2655" y="14102"/>
                </a:lnTo>
                <a:lnTo>
                  <a:pt x="2387" y="13835"/>
                </a:lnTo>
                <a:lnTo>
                  <a:pt x="2119" y="13567"/>
                </a:lnTo>
                <a:lnTo>
                  <a:pt x="1851" y="13274"/>
                </a:lnTo>
                <a:lnTo>
                  <a:pt x="1608" y="12958"/>
                </a:lnTo>
                <a:lnTo>
                  <a:pt x="1389" y="12641"/>
                </a:lnTo>
                <a:lnTo>
                  <a:pt x="1169" y="12324"/>
                </a:lnTo>
                <a:lnTo>
                  <a:pt x="975" y="11984"/>
                </a:lnTo>
                <a:lnTo>
                  <a:pt x="804" y="11618"/>
                </a:lnTo>
                <a:lnTo>
                  <a:pt x="634" y="11277"/>
                </a:lnTo>
                <a:lnTo>
                  <a:pt x="487" y="10888"/>
                </a:lnTo>
                <a:lnTo>
                  <a:pt x="366" y="10522"/>
                </a:lnTo>
                <a:lnTo>
                  <a:pt x="244" y="10133"/>
                </a:lnTo>
                <a:lnTo>
                  <a:pt x="171" y="9743"/>
                </a:lnTo>
                <a:lnTo>
                  <a:pt x="98" y="9353"/>
                </a:lnTo>
                <a:lnTo>
                  <a:pt x="49" y="8939"/>
                </a:lnTo>
                <a:lnTo>
                  <a:pt x="0" y="8525"/>
                </a:lnTo>
                <a:lnTo>
                  <a:pt x="0" y="8111"/>
                </a:lnTo>
                <a:lnTo>
                  <a:pt x="0" y="8111"/>
                </a:lnTo>
                <a:close/>
                <a:moveTo>
                  <a:pt x="7234" y="11180"/>
                </a:moveTo>
                <a:lnTo>
                  <a:pt x="7234" y="11180"/>
                </a:lnTo>
                <a:lnTo>
                  <a:pt x="7282" y="11180"/>
                </a:lnTo>
                <a:lnTo>
                  <a:pt x="7282" y="11180"/>
                </a:lnTo>
                <a:lnTo>
                  <a:pt x="7453" y="11155"/>
                </a:lnTo>
                <a:lnTo>
                  <a:pt x="7623" y="11082"/>
                </a:lnTo>
                <a:lnTo>
                  <a:pt x="7794" y="10985"/>
                </a:lnTo>
                <a:lnTo>
                  <a:pt x="7916" y="10863"/>
                </a:lnTo>
                <a:lnTo>
                  <a:pt x="12007" y="6747"/>
                </a:lnTo>
                <a:lnTo>
                  <a:pt x="12007" y="6747"/>
                </a:lnTo>
                <a:lnTo>
                  <a:pt x="12105" y="6625"/>
                </a:lnTo>
                <a:lnTo>
                  <a:pt x="12153" y="6504"/>
                </a:lnTo>
                <a:lnTo>
                  <a:pt x="12202" y="6358"/>
                </a:lnTo>
                <a:lnTo>
                  <a:pt x="12202" y="6211"/>
                </a:lnTo>
                <a:lnTo>
                  <a:pt x="12202" y="6211"/>
                </a:lnTo>
                <a:lnTo>
                  <a:pt x="12178" y="6017"/>
                </a:lnTo>
                <a:lnTo>
                  <a:pt x="12129" y="5822"/>
                </a:lnTo>
                <a:lnTo>
                  <a:pt x="12032" y="5676"/>
                </a:lnTo>
                <a:lnTo>
                  <a:pt x="11886" y="5529"/>
                </a:lnTo>
                <a:lnTo>
                  <a:pt x="11886" y="5529"/>
                </a:lnTo>
                <a:lnTo>
                  <a:pt x="11764" y="5432"/>
                </a:lnTo>
                <a:lnTo>
                  <a:pt x="11618" y="5383"/>
                </a:lnTo>
                <a:lnTo>
                  <a:pt x="11472" y="5335"/>
                </a:lnTo>
                <a:lnTo>
                  <a:pt x="11325" y="5335"/>
                </a:lnTo>
                <a:lnTo>
                  <a:pt x="11325" y="5335"/>
                </a:lnTo>
                <a:lnTo>
                  <a:pt x="11131" y="5359"/>
                </a:lnTo>
                <a:lnTo>
                  <a:pt x="10960" y="5408"/>
                </a:lnTo>
                <a:lnTo>
                  <a:pt x="10790" y="5505"/>
                </a:lnTo>
                <a:lnTo>
                  <a:pt x="10643" y="5651"/>
                </a:lnTo>
                <a:lnTo>
                  <a:pt x="7161" y="8988"/>
                </a:lnTo>
                <a:lnTo>
                  <a:pt x="5797" y="7648"/>
                </a:lnTo>
                <a:lnTo>
                  <a:pt x="5797" y="7648"/>
                </a:lnTo>
                <a:lnTo>
                  <a:pt x="5675" y="7527"/>
                </a:lnTo>
                <a:lnTo>
                  <a:pt x="5505" y="7454"/>
                </a:lnTo>
                <a:lnTo>
                  <a:pt x="5358" y="7405"/>
                </a:lnTo>
                <a:lnTo>
                  <a:pt x="5188" y="7380"/>
                </a:lnTo>
                <a:lnTo>
                  <a:pt x="5188" y="7380"/>
                </a:lnTo>
                <a:lnTo>
                  <a:pt x="5017" y="7405"/>
                </a:lnTo>
                <a:lnTo>
                  <a:pt x="4847" y="7454"/>
                </a:lnTo>
                <a:lnTo>
                  <a:pt x="4701" y="7527"/>
                </a:lnTo>
                <a:lnTo>
                  <a:pt x="4555" y="7648"/>
                </a:lnTo>
                <a:lnTo>
                  <a:pt x="4555" y="7648"/>
                </a:lnTo>
                <a:lnTo>
                  <a:pt x="4457" y="7770"/>
                </a:lnTo>
                <a:lnTo>
                  <a:pt x="4360" y="7916"/>
                </a:lnTo>
                <a:lnTo>
                  <a:pt x="4311" y="8087"/>
                </a:lnTo>
                <a:lnTo>
                  <a:pt x="4311" y="8257"/>
                </a:lnTo>
                <a:lnTo>
                  <a:pt x="4311" y="8257"/>
                </a:lnTo>
                <a:lnTo>
                  <a:pt x="4311" y="8428"/>
                </a:lnTo>
                <a:lnTo>
                  <a:pt x="4360" y="8598"/>
                </a:lnTo>
                <a:lnTo>
                  <a:pt x="4457" y="8744"/>
                </a:lnTo>
                <a:lnTo>
                  <a:pt x="4555" y="8890"/>
                </a:lnTo>
                <a:lnTo>
                  <a:pt x="6601" y="10936"/>
                </a:lnTo>
                <a:lnTo>
                  <a:pt x="6601" y="10936"/>
                </a:lnTo>
                <a:lnTo>
                  <a:pt x="6747" y="11034"/>
                </a:lnTo>
                <a:lnTo>
                  <a:pt x="6893" y="11131"/>
                </a:lnTo>
                <a:lnTo>
                  <a:pt x="7063" y="11180"/>
                </a:lnTo>
                <a:lnTo>
                  <a:pt x="7234" y="11180"/>
                </a:lnTo>
                <a:lnTo>
                  <a:pt x="7234" y="11180"/>
                </a:lnTo>
                <a:close/>
              </a:path>
            </a:pathLst>
          </a:custGeom>
          <a:ln>
            <a:headEnd type="none" w="sm" len="sm"/>
            <a:tailEnd type="none" w="sm" len="sm"/>
          </a:ln>
        </p:spPr>
        <p:style>
          <a:lnRef idx="2">
            <a:schemeClr val="accent3">
              <a:shade val="50000"/>
            </a:schemeClr>
          </a:lnRef>
          <a:fillRef idx="1">
            <a:schemeClr val="accent3"/>
          </a:fillRef>
          <a:effectRef idx="0">
            <a:schemeClr val="accent3"/>
          </a:effectRef>
          <a:fontRef idx="minor">
            <a:schemeClr val="lt1"/>
          </a:fontRef>
        </p:style>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hr-HR" dirty="0" smtClean="0"/>
              <a:t>VRSTE POSLOVNIH </a:t>
            </a:r>
            <a:r>
              <a:rPr lang="hr-HR" dirty="0">
                <a:solidFill>
                  <a:schemeClr val="accent1"/>
                </a:solidFill>
              </a:rPr>
              <a:t>ANĐELA</a:t>
            </a:r>
          </a:p>
        </p:txBody>
      </p:sp>
      <p:sp>
        <p:nvSpPr>
          <p:cNvPr id="3" name="Rezervirano mjesto teksta 2"/>
          <p:cNvSpPr>
            <a:spLocks noGrp="1"/>
          </p:cNvSpPr>
          <p:nvPr>
            <p:ph type="body" idx="1"/>
          </p:nvPr>
        </p:nvSpPr>
        <p:spPr/>
        <p:txBody>
          <a:bodyPr/>
          <a:lstStyle/>
          <a:p>
            <a:pPr marL="101600" indent="0">
              <a:buNone/>
            </a:pPr>
            <a:r>
              <a:rPr lang="hr-HR" dirty="0" smtClean="0"/>
              <a:t>LOTTO ANĐELI</a:t>
            </a:r>
          </a:p>
          <a:p>
            <a:pPr marL="101600" indent="0">
              <a:buNone/>
            </a:pPr>
            <a:r>
              <a:rPr lang="hr-HR" dirty="0" smtClean="0"/>
              <a:t>ANĐELI TRGOVCI</a:t>
            </a:r>
          </a:p>
          <a:p>
            <a:pPr marL="101600" indent="0">
              <a:buNone/>
            </a:pPr>
            <a:r>
              <a:rPr lang="hr-HR" dirty="0" smtClean="0"/>
              <a:t>ANĐELI </a:t>
            </a:r>
            <a:r>
              <a:rPr lang="hr-HR" dirty="0" smtClean="0"/>
              <a:t>ANALITIČARI</a:t>
            </a:r>
          </a:p>
          <a:p>
            <a:pPr marL="101600" indent="0">
              <a:buNone/>
            </a:pPr>
            <a:r>
              <a:rPr lang="hr-HR" dirty="0" smtClean="0"/>
              <a:t>PRAVI POSLOVNI ANĐELI</a:t>
            </a:r>
          </a:p>
          <a:p>
            <a:pPr marL="101600" indent="0">
              <a:buNone/>
            </a:pPr>
            <a:r>
              <a:rPr lang="hr-HR" dirty="0" smtClean="0"/>
              <a:t>DJEVIČANSKI </a:t>
            </a:r>
            <a:r>
              <a:rPr lang="hr-HR" dirty="0" smtClean="0"/>
              <a:t>ANĐELI</a:t>
            </a:r>
            <a:endParaRPr lang="hr-HR" dirty="0"/>
          </a:p>
        </p:txBody>
      </p:sp>
      <p:sp>
        <p:nvSpPr>
          <p:cNvPr id="4" name="Rezervirano mjesto teksta 3"/>
          <p:cNvSpPr>
            <a:spLocks noGrp="1"/>
          </p:cNvSpPr>
          <p:nvPr>
            <p:ph type="body" idx="2"/>
          </p:nvPr>
        </p:nvSpPr>
        <p:spPr/>
        <p:txBody>
          <a:bodyPr/>
          <a:lstStyle/>
          <a:p>
            <a:pPr marL="101600" indent="0">
              <a:buNone/>
            </a:pPr>
            <a:r>
              <a:rPr lang="hr-HR" dirty="0" smtClean="0"/>
              <a:t>LATENTNI ANĐELI</a:t>
            </a:r>
          </a:p>
          <a:p>
            <a:pPr marL="101600" indent="0">
              <a:buNone/>
            </a:pPr>
            <a:r>
              <a:rPr lang="hr-HR" dirty="0" smtClean="0"/>
              <a:t>ANĐELI </a:t>
            </a:r>
            <a:r>
              <a:rPr lang="hr-HR" dirty="0" smtClean="0"/>
              <a:t>ZA POVEĆANJE BOGATSTVA</a:t>
            </a:r>
          </a:p>
          <a:p>
            <a:pPr marL="101600" indent="0">
              <a:buNone/>
            </a:pPr>
            <a:r>
              <a:rPr lang="hr-HR" dirty="0" smtClean="0"/>
              <a:t>PRIHODOVNI ANĐELI</a:t>
            </a:r>
          </a:p>
          <a:p>
            <a:pPr marL="101600" indent="0">
              <a:buNone/>
            </a:pPr>
            <a:r>
              <a:rPr lang="hr-HR" dirty="0" smtClean="0"/>
              <a:t>KORPORATIVNI </a:t>
            </a:r>
            <a:r>
              <a:rPr lang="hr-HR" dirty="0" smtClean="0"/>
              <a:t>ANĐELI</a:t>
            </a:r>
          </a:p>
          <a:p>
            <a:pPr marL="101600" indent="0">
              <a:buNone/>
            </a:pPr>
            <a:r>
              <a:rPr lang="hr-HR" dirty="0" smtClean="0"/>
              <a:t>PODUZETNIČKI </a:t>
            </a:r>
            <a:r>
              <a:rPr lang="hr-HR" dirty="0" smtClean="0"/>
              <a:t>ANĐELI</a:t>
            </a:r>
            <a:endParaRPr lang="hr-HR" dirty="0"/>
          </a:p>
        </p:txBody>
      </p:sp>
      <p:sp>
        <p:nvSpPr>
          <p:cNvPr id="5" name="Rezervirano mjesto broja slajda 4"/>
          <p:cNvSpPr>
            <a:spLocks noGrp="1"/>
          </p:cNvSpPr>
          <p:nvPr>
            <p:ph type="sldNum" idx="12"/>
          </p:nvPr>
        </p:nvSpPr>
        <p:spPr/>
        <p:txBody>
          <a:bodyPr/>
          <a:lstStyle/>
          <a:p>
            <a:pPr marL="0" lvl="0" indent="0" algn="ctr" rtl="0">
              <a:spcBef>
                <a:spcPts val="0"/>
              </a:spcBef>
              <a:spcAft>
                <a:spcPts val="0"/>
              </a:spcAft>
              <a:buNone/>
            </a:pPr>
            <a:fld id="{00000000-1234-1234-1234-123412341234}" type="slidenum">
              <a:rPr lang="en" smtClean="0"/>
              <a:t>4</a:t>
            </a:fld>
            <a:endParaRPr lang="en"/>
          </a:p>
        </p:txBody>
      </p:sp>
    </p:spTree>
    <p:extLst>
      <p:ext uri="{BB962C8B-B14F-4D97-AF65-F5344CB8AC3E}">
        <p14:creationId xmlns:p14="http://schemas.microsoft.com/office/powerpoint/2010/main" val="275590594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46"/>
        <p:cNvGrpSpPr/>
        <p:nvPr/>
      </p:nvGrpSpPr>
      <p:grpSpPr>
        <a:xfrm>
          <a:off x="0" y="0"/>
          <a:ext cx="0" cy="0"/>
          <a:chOff x="0" y="0"/>
          <a:chExt cx="0" cy="0"/>
        </a:xfrm>
      </p:grpSpPr>
      <p:sp>
        <p:nvSpPr>
          <p:cNvPr id="253" name="Google Shape;253;p29"/>
          <p:cNvSpPr txBox="1">
            <a:spLocks noGrp="1"/>
          </p:cNvSpPr>
          <p:nvPr>
            <p:ph type="sldNum" idx="12"/>
          </p:nvPr>
        </p:nvSpPr>
        <p:spPr>
          <a:xfrm>
            <a:off x="8760475" y="4759953"/>
            <a:ext cx="383400" cy="383400"/>
          </a:xfrm>
          <a:prstGeom prst="rect">
            <a:avLst/>
          </a:prstGeom>
        </p:spPr>
        <p:txBody>
          <a:bodyPr spcFirstLastPara="1" wrap="square" lIns="0" tIns="0" rIns="0" bIns="0" anchor="ctr" anchorCtr="0">
            <a:noAutofit/>
          </a:bodyPr>
          <a:lstStyle/>
          <a:p>
            <a:pPr marL="0" lvl="0" indent="0" algn="ctr" rtl="0">
              <a:spcBef>
                <a:spcPts val="0"/>
              </a:spcBef>
              <a:spcAft>
                <a:spcPts val="0"/>
              </a:spcAft>
              <a:buNone/>
            </a:pPr>
            <a:fld id="{00000000-1234-1234-1234-123412341234}" type="slidenum">
              <a:rPr lang="en"/>
              <a:t>5</a:t>
            </a:fld>
            <a:endParaRPr/>
          </a:p>
        </p:txBody>
      </p:sp>
      <p:sp>
        <p:nvSpPr>
          <p:cNvPr id="11" name="Google Shape;136;p18"/>
          <p:cNvSpPr txBox="1">
            <a:spLocks/>
          </p:cNvSpPr>
          <p:nvPr/>
        </p:nvSpPr>
        <p:spPr>
          <a:xfrm>
            <a:off x="225778" y="153963"/>
            <a:ext cx="7006719" cy="816881"/>
          </a:xfrm>
          <a:prstGeom prst="rect">
            <a:avLst/>
          </a:prstGeom>
          <a:noFill/>
          <a:ln>
            <a:noFill/>
          </a:ln>
        </p:spPr>
        <p:txBody>
          <a:bodyPr spcFirstLastPara="1" wrap="square" lIns="0" tIns="0" rIns="0" bIns="0" anchor="b"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600"/>
              <a:buFont typeface="Red Hat Display Black"/>
              <a:buNone/>
              <a:defRPr sz="2600" b="0" i="0" u="none" strike="noStrike" cap="none">
                <a:solidFill>
                  <a:schemeClr val="dk1"/>
                </a:solidFill>
                <a:latin typeface="Red Hat Display Black"/>
                <a:ea typeface="Red Hat Display Black"/>
                <a:cs typeface="Red Hat Display Black"/>
                <a:sym typeface="Red Hat Display Black"/>
              </a:defRPr>
            </a:lvl1pPr>
            <a:lvl2pPr marR="0" lvl="1" algn="l" rtl="0">
              <a:lnSpc>
                <a:spcPct val="90000"/>
              </a:lnSpc>
              <a:spcBef>
                <a:spcPts val="0"/>
              </a:spcBef>
              <a:spcAft>
                <a:spcPts val="0"/>
              </a:spcAft>
              <a:buClr>
                <a:schemeClr val="dk1"/>
              </a:buClr>
              <a:buSzPts val="2600"/>
              <a:buFont typeface="Red Hat Display Black"/>
              <a:buNone/>
              <a:defRPr sz="2600" b="0" i="0" u="none" strike="noStrike" cap="none">
                <a:solidFill>
                  <a:schemeClr val="dk1"/>
                </a:solidFill>
                <a:latin typeface="Red Hat Display Black"/>
                <a:ea typeface="Red Hat Display Black"/>
                <a:cs typeface="Red Hat Display Black"/>
                <a:sym typeface="Red Hat Display Black"/>
              </a:defRPr>
            </a:lvl2pPr>
            <a:lvl3pPr marR="0" lvl="2" algn="l" rtl="0">
              <a:lnSpc>
                <a:spcPct val="90000"/>
              </a:lnSpc>
              <a:spcBef>
                <a:spcPts val="0"/>
              </a:spcBef>
              <a:spcAft>
                <a:spcPts val="0"/>
              </a:spcAft>
              <a:buClr>
                <a:schemeClr val="dk1"/>
              </a:buClr>
              <a:buSzPts val="2600"/>
              <a:buFont typeface="Red Hat Display Black"/>
              <a:buNone/>
              <a:defRPr sz="2600" b="0" i="0" u="none" strike="noStrike" cap="none">
                <a:solidFill>
                  <a:schemeClr val="dk1"/>
                </a:solidFill>
                <a:latin typeface="Red Hat Display Black"/>
                <a:ea typeface="Red Hat Display Black"/>
                <a:cs typeface="Red Hat Display Black"/>
                <a:sym typeface="Red Hat Display Black"/>
              </a:defRPr>
            </a:lvl3pPr>
            <a:lvl4pPr marR="0" lvl="3" algn="l" rtl="0">
              <a:lnSpc>
                <a:spcPct val="90000"/>
              </a:lnSpc>
              <a:spcBef>
                <a:spcPts val="0"/>
              </a:spcBef>
              <a:spcAft>
                <a:spcPts val="0"/>
              </a:spcAft>
              <a:buClr>
                <a:schemeClr val="dk1"/>
              </a:buClr>
              <a:buSzPts val="2600"/>
              <a:buFont typeface="Red Hat Display Black"/>
              <a:buNone/>
              <a:defRPr sz="2600" b="0" i="0" u="none" strike="noStrike" cap="none">
                <a:solidFill>
                  <a:schemeClr val="dk1"/>
                </a:solidFill>
                <a:latin typeface="Red Hat Display Black"/>
                <a:ea typeface="Red Hat Display Black"/>
                <a:cs typeface="Red Hat Display Black"/>
                <a:sym typeface="Red Hat Display Black"/>
              </a:defRPr>
            </a:lvl4pPr>
            <a:lvl5pPr marR="0" lvl="4" algn="l" rtl="0">
              <a:lnSpc>
                <a:spcPct val="90000"/>
              </a:lnSpc>
              <a:spcBef>
                <a:spcPts val="0"/>
              </a:spcBef>
              <a:spcAft>
                <a:spcPts val="0"/>
              </a:spcAft>
              <a:buClr>
                <a:schemeClr val="dk1"/>
              </a:buClr>
              <a:buSzPts val="2600"/>
              <a:buFont typeface="Red Hat Display Black"/>
              <a:buNone/>
              <a:defRPr sz="2600" b="0" i="0" u="none" strike="noStrike" cap="none">
                <a:solidFill>
                  <a:schemeClr val="dk1"/>
                </a:solidFill>
                <a:latin typeface="Red Hat Display Black"/>
                <a:ea typeface="Red Hat Display Black"/>
                <a:cs typeface="Red Hat Display Black"/>
                <a:sym typeface="Red Hat Display Black"/>
              </a:defRPr>
            </a:lvl5pPr>
            <a:lvl6pPr marR="0" lvl="5" algn="l" rtl="0">
              <a:lnSpc>
                <a:spcPct val="90000"/>
              </a:lnSpc>
              <a:spcBef>
                <a:spcPts val="0"/>
              </a:spcBef>
              <a:spcAft>
                <a:spcPts val="0"/>
              </a:spcAft>
              <a:buClr>
                <a:schemeClr val="dk1"/>
              </a:buClr>
              <a:buSzPts val="2600"/>
              <a:buFont typeface="Red Hat Display Black"/>
              <a:buNone/>
              <a:defRPr sz="2600" b="0" i="0" u="none" strike="noStrike" cap="none">
                <a:solidFill>
                  <a:schemeClr val="dk1"/>
                </a:solidFill>
                <a:latin typeface="Red Hat Display Black"/>
                <a:ea typeface="Red Hat Display Black"/>
                <a:cs typeface="Red Hat Display Black"/>
                <a:sym typeface="Red Hat Display Black"/>
              </a:defRPr>
            </a:lvl6pPr>
            <a:lvl7pPr marR="0" lvl="6" algn="l" rtl="0">
              <a:lnSpc>
                <a:spcPct val="90000"/>
              </a:lnSpc>
              <a:spcBef>
                <a:spcPts val="0"/>
              </a:spcBef>
              <a:spcAft>
                <a:spcPts val="0"/>
              </a:spcAft>
              <a:buClr>
                <a:schemeClr val="dk1"/>
              </a:buClr>
              <a:buSzPts val="2600"/>
              <a:buFont typeface="Red Hat Display Black"/>
              <a:buNone/>
              <a:defRPr sz="2600" b="0" i="0" u="none" strike="noStrike" cap="none">
                <a:solidFill>
                  <a:schemeClr val="dk1"/>
                </a:solidFill>
                <a:latin typeface="Red Hat Display Black"/>
                <a:ea typeface="Red Hat Display Black"/>
                <a:cs typeface="Red Hat Display Black"/>
                <a:sym typeface="Red Hat Display Black"/>
              </a:defRPr>
            </a:lvl7pPr>
            <a:lvl8pPr marR="0" lvl="7" algn="l" rtl="0">
              <a:lnSpc>
                <a:spcPct val="90000"/>
              </a:lnSpc>
              <a:spcBef>
                <a:spcPts val="0"/>
              </a:spcBef>
              <a:spcAft>
                <a:spcPts val="0"/>
              </a:spcAft>
              <a:buClr>
                <a:schemeClr val="dk1"/>
              </a:buClr>
              <a:buSzPts val="2600"/>
              <a:buFont typeface="Red Hat Display Black"/>
              <a:buNone/>
              <a:defRPr sz="2600" b="0" i="0" u="none" strike="noStrike" cap="none">
                <a:solidFill>
                  <a:schemeClr val="dk1"/>
                </a:solidFill>
                <a:latin typeface="Red Hat Display Black"/>
                <a:ea typeface="Red Hat Display Black"/>
                <a:cs typeface="Red Hat Display Black"/>
                <a:sym typeface="Red Hat Display Black"/>
              </a:defRPr>
            </a:lvl8pPr>
            <a:lvl9pPr marR="0" lvl="8" algn="l" rtl="0">
              <a:lnSpc>
                <a:spcPct val="90000"/>
              </a:lnSpc>
              <a:spcBef>
                <a:spcPts val="0"/>
              </a:spcBef>
              <a:spcAft>
                <a:spcPts val="0"/>
              </a:spcAft>
              <a:buClr>
                <a:schemeClr val="dk1"/>
              </a:buClr>
              <a:buSzPts val="2600"/>
              <a:buFont typeface="Red Hat Display Black"/>
              <a:buNone/>
              <a:defRPr sz="2600" b="0" i="0" u="none" strike="noStrike" cap="none">
                <a:solidFill>
                  <a:schemeClr val="dk1"/>
                </a:solidFill>
                <a:latin typeface="Red Hat Display Black"/>
                <a:ea typeface="Red Hat Display Black"/>
                <a:cs typeface="Red Hat Display Black"/>
                <a:sym typeface="Red Hat Display Black"/>
              </a:defRPr>
            </a:lvl9pPr>
          </a:lstStyle>
          <a:p>
            <a:pPr>
              <a:lnSpc>
                <a:spcPct val="80000"/>
              </a:lnSpc>
            </a:pPr>
            <a:r>
              <a:rPr lang="hr-HR" sz="3200" dirty="0" smtClean="0">
                <a:solidFill>
                  <a:schemeClr val="accent1"/>
                </a:solidFill>
              </a:rPr>
              <a:t>Razlike između poslovnih anđela i </a:t>
            </a:r>
            <a:r>
              <a:rPr lang="hr-HR" sz="3200" dirty="0">
                <a:solidFill>
                  <a:schemeClr val="lt1"/>
                </a:solidFill>
              </a:rPr>
              <a:t> </a:t>
            </a:r>
            <a:r>
              <a:rPr lang="hr-HR" sz="3200" dirty="0" smtClean="0">
                <a:solidFill>
                  <a:schemeClr val="lt1"/>
                </a:solidFill>
              </a:rPr>
              <a:t>fondova rizičnog kapitala</a:t>
            </a:r>
            <a:endParaRPr lang="hr-HR" sz="3200" dirty="0">
              <a:solidFill>
                <a:schemeClr val="lt1"/>
              </a:solidFill>
            </a:endParaRPr>
          </a:p>
        </p:txBody>
      </p:sp>
      <p:pic>
        <p:nvPicPr>
          <p:cNvPr id="3" name="Slika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62755" y="1091558"/>
            <a:ext cx="6762043" cy="3803650"/>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Shape 192"/>
        <p:cNvGrpSpPr/>
        <p:nvPr/>
      </p:nvGrpSpPr>
      <p:grpSpPr>
        <a:xfrm>
          <a:off x="0" y="0"/>
          <a:ext cx="0" cy="0"/>
          <a:chOff x="0" y="0"/>
          <a:chExt cx="0" cy="0"/>
        </a:xfrm>
      </p:grpSpPr>
      <p:sp>
        <p:nvSpPr>
          <p:cNvPr id="193" name="Google Shape;193;p24"/>
          <p:cNvSpPr txBox="1">
            <a:spLocks noGrp="1"/>
          </p:cNvSpPr>
          <p:nvPr>
            <p:ph type="title" idx="4294967295"/>
          </p:nvPr>
        </p:nvSpPr>
        <p:spPr>
          <a:xfrm>
            <a:off x="180622" y="0"/>
            <a:ext cx="4504267" cy="908100"/>
          </a:xfrm>
          <a:prstGeom prst="rect">
            <a:avLst/>
          </a:prstGeom>
        </p:spPr>
        <p:txBody>
          <a:bodyPr spcFirstLastPara="1" wrap="square" lIns="0" tIns="0" rIns="0" bIns="0" anchor="ctr" anchorCtr="0">
            <a:noAutofit/>
          </a:bodyPr>
          <a:lstStyle/>
          <a:p>
            <a:pPr lvl="0"/>
            <a:r>
              <a:rPr lang="hr-HR" sz="2000" dirty="0"/>
              <a:t>European Business </a:t>
            </a:r>
            <a:r>
              <a:rPr lang="hr-HR" sz="2000" dirty="0" err="1"/>
              <a:t>Angel</a:t>
            </a:r>
            <a:r>
              <a:rPr lang="hr-HR" sz="2000" dirty="0"/>
              <a:t> Network</a:t>
            </a:r>
            <a:endParaRPr sz="2000" dirty="0"/>
          </a:p>
        </p:txBody>
      </p:sp>
      <p:sp>
        <p:nvSpPr>
          <p:cNvPr id="194" name="Google Shape;194;p24"/>
          <p:cNvSpPr txBox="1">
            <a:spLocks noGrp="1"/>
          </p:cNvSpPr>
          <p:nvPr>
            <p:ph type="sldNum" idx="12"/>
          </p:nvPr>
        </p:nvSpPr>
        <p:spPr>
          <a:xfrm>
            <a:off x="8760475" y="4759953"/>
            <a:ext cx="383400" cy="383400"/>
          </a:xfrm>
          <a:prstGeom prst="rect">
            <a:avLst/>
          </a:prstGeom>
        </p:spPr>
        <p:txBody>
          <a:bodyPr spcFirstLastPara="1" wrap="square" lIns="0" tIns="0" rIns="0" bIns="0" anchor="ctr" anchorCtr="0">
            <a:noAutofit/>
          </a:bodyPr>
          <a:lstStyle/>
          <a:p>
            <a:pPr marL="0" lvl="0" indent="0" algn="ctr" rtl="0">
              <a:spcBef>
                <a:spcPts val="0"/>
              </a:spcBef>
              <a:spcAft>
                <a:spcPts val="0"/>
              </a:spcAft>
              <a:buNone/>
            </a:pPr>
            <a:fld id="{00000000-1234-1234-1234-123412341234}" type="slidenum">
              <a:rPr lang="en"/>
              <a:t>6</a:t>
            </a:fld>
            <a:endParaRPr/>
          </a:p>
        </p:txBody>
      </p:sp>
      <p:sp>
        <p:nvSpPr>
          <p:cNvPr id="3" name="Pravokutnik 2"/>
          <p:cNvSpPr/>
          <p:nvPr/>
        </p:nvSpPr>
        <p:spPr>
          <a:xfrm>
            <a:off x="1783646" y="1418319"/>
            <a:ext cx="5580830" cy="2308324"/>
          </a:xfrm>
          <a:prstGeom prst="rect">
            <a:avLst/>
          </a:prstGeom>
          <a:solidFill>
            <a:srgbClr val="032684"/>
          </a:solidFill>
          <a:effectLst>
            <a:outerShdw blurRad="63500" sx="102000" sy="102000" algn="ctr" rotWithShape="0">
              <a:prstClr val="black">
                <a:alpha val="40000"/>
              </a:prstClr>
            </a:outerShdw>
          </a:effectLst>
        </p:spPr>
        <p:txBody>
          <a:bodyPr wrap="square">
            <a:spAutoFit/>
          </a:bodyPr>
          <a:lstStyle/>
          <a:p>
            <a:r>
              <a:rPr lang="en" sz="2400" dirty="0" smtClean="0">
                <a:solidFill>
                  <a:schemeClr val="bg1"/>
                </a:solidFill>
                <a:latin typeface="Raleway"/>
                <a:ea typeface="Raleway"/>
                <a:cs typeface="Raleway"/>
                <a:sym typeface="Raleway"/>
              </a:rPr>
              <a:t>👉</a:t>
            </a:r>
            <a:r>
              <a:rPr lang="hr-HR" sz="2400" dirty="0" smtClean="0">
                <a:solidFill>
                  <a:schemeClr val="dk1"/>
                </a:solidFill>
                <a:latin typeface="Raleway"/>
                <a:ea typeface="Raleway"/>
                <a:cs typeface="Raleway"/>
                <a:sym typeface="Raleway"/>
              </a:rPr>
              <a:t> </a:t>
            </a:r>
            <a:r>
              <a:rPr lang="hr-HR" sz="2400" dirty="0" smtClean="0">
                <a:solidFill>
                  <a:schemeClr val="lt1"/>
                </a:solidFill>
                <a:latin typeface="Raleway"/>
                <a:ea typeface="Raleway"/>
                <a:cs typeface="Raleway"/>
                <a:sym typeface="Raleway"/>
              </a:rPr>
              <a:t>mreža </a:t>
            </a:r>
            <a:r>
              <a:rPr lang="hr-HR" sz="2400" dirty="0">
                <a:solidFill>
                  <a:schemeClr val="lt1"/>
                </a:solidFill>
                <a:latin typeface="Raleway"/>
                <a:ea typeface="Raleway"/>
                <a:cs typeface="Raleway"/>
                <a:sym typeface="Raleway"/>
              </a:rPr>
              <a:t>okuplja poslovne anđele iz cijele Europe i ujedno zastupa njihove interese. </a:t>
            </a:r>
            <a:endParaRPr lang="hr-HR" sz="2400" dirty="0" smtClean="0">
              <a:solidFill>
                <a:schemeClr val="lt1"/>
              </a:solidFill>
              <a:latin typeface="Raleway"/>
              <a:ea typeface="Raleway"/>
              <a:cs typeface="Raleway"/>
              <a:sym typeface="Raleway"/>
            </a:endParaRPr>
          </a:p>
          <a:p>
            <a:r>
              <a:rPr lang="en" sz="2400" dirty="0" smtClean="0">
                <a:solidFill>
                  <a:schemeClr val="bg1"/>
                </a:solidFill>
                <a:latin typeface="Raleway"/>
                <a:ea typeface="Raleway"/>
                <a:cs typeface="Raleway"/>
                <a:sym typeface="Raleway"/>
              </a:rPr>
              <a:t>👉</a:t>
            </a:r>
            <a:r>
              <a:rPr lang="hr-HR" sz="2400" dirty="0" smtClean="0">
                <a:solidFill>
                  <a:schemeClr val="dk1"/>
                </a:solidFill>
                <a:latin typeface="Raleway"/>
                <a:ea typeface="Raleway"/>
                <a:cs typeface="Raleway"/>
                <a:sym typeface="Raleway"/>
              </a:rPr>
              <a:t> </a:t>
            </a:r>
            <a:r>
              <a:rPr lang="hr-HR" sz="2400" dirty="0" smtClean="0">
                <a:solidFill>
                  <a:schemeClr val="lt1"/>
                </a:solidFill>
                <a:latin typeface="Raleway"/>
                <a:ea typeface="Raleway"/>
                <a:cs typeface="Raleway"/>
                <a:sym typeface="Raleway"/>
              </a:rPr>
              <a:t>u </a:t>
            </a:r>
            <a:r>
              <a:rPr lang="hr-HR" sz="2400" dirty="0">
                <a:solidFill>
                  <a:schemeClr val="lt1"/>
                </a:solidFill>
                <a:latin typeface="Raleway"/>
                <a:ea typeface="Raleway"/>
                <a:cs typeface="Raleway"/>
                <a:sym typeface="Raleway"/>
              </a:rPr>
              <a:t>njoj je uključeno više od </a:t>
            </a:r>
            <a:r>
              <a:rPr lang="hr-HR" sz="2400" dirty="0">
                <a:solidFill>
                  <a:schemeClr val="lt1"/>
                </a:solidFill>
                <a:latin typeface="Raleway"/>
                <a:ea typeface="Raleway"/>
                <a:cs typeface="Raleway"/>
                <a:sym typeface="Raleway"/>
              </a:rPr>
              <a:t> </a:t>
            </a:r>
            <a:r>
              <a:rPr lang="hr-HR" sz="2400" dirty="0">
                <a:solidFill>
                  <a:schemeClr val="lt1"/>
                </a:solidFill>
                <a:latin typeface="Raleway"/>
                <a:ea typeface="Raleway"/>
                <a:cs typeface="Raleway"/>
                <a:sym typeface="Raleway"/>
              </a:rPr>
              <a:t>150 organizacija članica iz čak više od 50 zemalja</a:t>
            </a:r>
          </a:p>
        </p:txBody>
      </p:sp>
      <p:pic>
        <p:nvPicPr>
          <p:cNvPr id="5" name="Slika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04699" y="52363"/>
            <a:ext cx="1946087" cy="1960097"/>
          </a:xfrm>
          <a:prstGeom prst="ellipse">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6000" b="-6000"/>
          </a:stretch>
        </a:blipFill>
        <a:effectLst/>
      </p:bgPr>
    </p:bg>
    <p:spTree>
      <p:nvGrpSpPr>
        <p:cNvPr id="1" name="Shape 192"/>
        <p:cNvGrpSpPr/>
        <p:nvPr/>
      </p:nvGrpSpPr>
      <p:grpSpPr>
        <a:xfrm>
          <a:off x="0" y="0"/>
          <a:ext cx="0" cy="0"/>
          <a:chOff x="0" y="0"/>
          <a:chExt cx="0" cy="0"/>
        </a:xfrm>
      </p:grpSpPr>
      <p:sp>
        <p:nvSpPr>
          <p:cNvPr id="193" name="Google Shape;193;p24"/>
          <p:cNvSpPr txBox="1">
            <a:spLocks noGrp="1"/>
          </p:cNvSpPr>
          <p:nvPr>
            <p:ph type="title" idx="4294967295"/>
          </p:nvPr>
        </p:nvSpPr>
        <p:spPr>
          <a:xfrm>
            <a:off x="158045" y="0"/>
            <a:ext cx="4504267" cy="908100"/>
          </a:xfrm>
          <a:prstGeom prst="rect">
            <a:avLst/>
          </a:prstGeom>
        </p:spPr>
        <p:txBody>
          <a:bodyPr spcFirstLastPara="1" wrap="square" lIns="0" tIns="0" rIns="0" bIns="0" anchor="ctr" anchorCtr="0">
            <a:noAutofit/>
          </a:bodyPr>
          <a:lstStyle/>
          <a:p>
            <a:pPr lvl="0"/>
            <a:r>
              <a:rPr lang="hr-HR" sz="2000" dirty="0"/>
              <a:t>Croatian Business </a:t>
            </a:r>
            <a:r>
              <a:rPr lang="hr-HR" sz="2000" dirty="0" err="1"/>
              <a:t>Angels</a:t>
            </a:r>
            <a:r>
              <a:rPr lang="hr-HR" sz="2000" dirty="0"/>
              <a:t> Network</a:t>
            </a:r>
            <a:endParaRPr sz="2000" dirty="0"/>
          </a:p>
        </p:txBody>
      </p:sp>
      <p:sp>
        <p:nvSpPr>
          <p:cNvPr id="194" name="Google Shape;194;p24"/>
          <p:cNvSpPr txBox="1">
            <a:spLocks noGrp="1"/>
          </p:cNvSpPr>
          <p:nvPr>
            <p:ph type="sldNum" idx="12"/>
          </p:nvPr>
        </p:nvSpPr>
        <p:spPr>
          <a:xfrm>
            <a:off x="8760475" y="4759953"/>
            <a:ext cx="383400" cy="383400"/>
          </a:xfrm>
          <a:prstGeom prst="rect">
            <a:avLst/>
          </a:prstGeom>
        </p:spPr>
        <p:txBody>
          <a:bodyPr spcFirstLastPara="1" wrap="square" lIns="0" tIns="0" rIns="0" bIns="0" anchor="ctr" anchorCtr="0">
            <a:noAutofit/>
          </a:bodyPr>
          <a:lstStyle/>
          <a:p>
            <a:pPr marL="0" lvl="0" indent="0" algn="ctr" rtl="0">
              <a:spcBef>
                <a:spcPts val="0"/>
              </a:spcBef>
              <a:spcAft>
                <a:spcPts val="0"/>
              </a:spcAft>
              <a:buNone/>
            </a:pPr>
            <a:fld id="{00000000-1234-1234-1234-123412341234}" type="slidenum">
              <a:rPr lang="en"/>
              <a:t>7</a:t>
            </a:fld>
            <a:endParaRPr/>
          </a:p>
        </p:txBody>
      </p:sp>
      <p:sp>
        <p:nvSpPr>
          <p:cNvPr id="3" name="Pravokutnik 2"/>
          <p:cNvSpPr/>
          <p:nvPr/>
        </p:nvSpPr>
        <p:spPr>
          <a:xfrm>
            <a:off x="885746" y="1544871"/>
            <a:ext cx="5580830" cy="2308324"/>
          </a:xfrm>
          <a:prstGeom prst="rect">
            <a:avLst/>
          </a:prstGeom>
          <a:solidFill>
            <a:schemeClr val="accent2"/>
          </a:solidFill>
          <a:effectLst>
            <a:outerShdw blurRad="63500" sx="102000" sy="102000" algn="ctr" rotWithShape="0">
              <a:prstClr val="black">
                <a:alpha val="40000"/>
              </a:prstClr>
            </a:outerShdw>
          </a:effectLst>
        </p:spPr>
        <p:txBody>
          <a:bodyPr wrap="square">
            <a:spAutoFit/>
          </a:bodyPr>
          <a:lstStyle/>
          <a:p>
            <a:r>
              <a:rPr lang="en" sz="2400" dirty="0" smtClean="0">
                <a:solidFill>
                  <a:schemeClr val="bg1"/>
                </a:solidFill>
                <a:latin typeface="Raleway"/>
                <a:ea typeface="Raleway"/>
                <a:cs typeface="Raleway"/>
                <a:sym typeface="Raleway"/>
              </a:rPr>
              <a:t>👉</a:t>
            </a:r>
            <a:r>
              <a:rPr lang="hr-HR" sz="2400" dirty="0" smtClean="0">
                <a:solidFill>
                  <a:schemeClr val="dk1"/>
                </a:solidFill>
                <a:latin typeface="Raleway"/>
                <a:ea typeface="Raleway"/>
                <a:cs typeface="Raleway"/>
                <a:sym typeface="Raleway"/>
              </a:rPr>
              <a:t> </a:t>
            </a:r>
            <a:r>
              <a:rPr lang="hr-HR" sz="2400" dirty="0" smtClean="0">
                <a:solidFill>
                  <a:schemeClr val="lt1"/>
                </a:solidFill>
                <a:latin typeface="Raleway"/>
                <a:ea typeface="Raleway"/>
                <a:cs typeface="Raleway"/>
                <a:sym typeface="Raleway"/>
              </a:rPr>
              <a:t>mreža </a:t>
            </a:r>
            <a:r>
              <a:rPr lang="hr-HR" sz="2400" dirty="0">
                <a:solidFill>
                  <a:schemeClr val="lt1"/>
                </a:solidFill>
                <a:latin typeface="Raleway"/>
                <a:ea typeface="Raleway"/>
                <a:cs typeface="Raleway"/>
                <a:sym typeface="Raleway"/>
              </a:rPr>
              <a:t>okuplja poslovne anđele iz cijele Europe i ujedno zastupa njihove interese. </a:t>
            </a:r>
            <a:endParaRPr lang="hr-HR" sz="2400" dirty="0" smtClean="0">
              <a:solidFill>
                <a:schemeClr val="lt1"/>
              </a:solidFill>
              <a:latin typeface="Raleway"/>
              <a:ea typeface="Raleway"/>
              <a:cs typeface="Raleway"/>
              <a:sym typeface="Raleway"/>
            </a:endParaRPr>
          </a:p>
          <a:p>
            <a:r>
              <a:rPr lang="en" sz="2400" dirty="0" smtClean="0">
                <a:solidFill>
                  <a:schemeClr val="bg1"/>
                </a:solidFill>
                <a:latin typeface="Raleway"/>
                <a:ea typeface="Raleway"/>
                <a:cs typeface="Raleway"/>
                <a:sym typeface="Raleway"/>
              </a:rPr>
              <a:t>👉</a:t>
            </a:r>
            <a:r>
              <a:rPr lang="hr-HR" sz="2400" dirty="0" smtClean="0">
                <a:solidFill>
                  <a:schemeClr val="dk1"/>
                </a:solidFill>
                <a:latin typeface="Raleway"/>
                <a:ea typeface="Raleway"/>
                <a:cs typeface="Raleway"/>
                <a:sym typeface="Raleway"/>
              </a:rPr>
              <a:t> </a:t>
            </a:r>
            <a:r>
              <a:rPr lang="hr-HR" sz="2400" dirty="0" smtClean="0">
                <a:solidFill>
                  <a:schemeClr val="lt1"/>
                </a:solidFill>
                <a:latin typeface="Raleway"/>
                <a:ea typeface="Raleway"/>
                <a:cs typeface="Raleway"/>
                <a:sym typeface="Raleway"/>
              </a:rPr>
              <a:t>u </a:t>
            </a:r>
            <a:r>
              <a:rPr lang="hr-HR" sz="2400" dirty="0">
                <a:solidFill>
                  <a:schemeClr val="lt1"/>
                </a:solidFill>
                <a:latin typeface="Raleway"/>
                <a:ea typeface="Raleway"/>
                <a:cs typeface="Raleway"/>
                <a:sym typeface="Raleway"/>
              </a:rPr>
              <a:t>njoj je uključeno više od </a:t>
            </a:r>
            <a:r>
              <a:rPr lang="hr-HR" sz="2400" dirty="0">
                <a:solidFill>
                  <a:schemeClr val="lt1"/>
                </a:solidFill>
                <a:latin typeface="Raleway"/>
                <a:ea typeface="Raleway"/>
                <a:cs typeface="Raleway"/>
                <a:sym typeface="Raleway"/>
              </a:rPr>
              <a:t> </a:t>
            </a:r>
            <a:r>
              <a:rPr lang="hr-HR" sz="2400" dirty="0">
                <a:solidFill>
                  <a:schemeClr val="lt1"/>
                </a:solidFill>
                <a:latin typeface="Raleway"/>
                <a:ea typeface="Raleway"/>
                <a:cs typeface="Raleway"/>
                <a:sym typeface="Raleway"/>
              </a:rPr>
              <a:t>150 organizacija članica iz čak više od 50 zemalja</a:t>
            </a:r>
          </a:p>
        </p:txBody>
      </p:sp>
      <p:pic>
        <p:nvPicPr>
          <p:cNvPr id="2" name="Slika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30970" y="454050"/>
            <a:ext cx="2029506" cy="202950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97589403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60"/>
        <p:cNvGrpSpPr/>
        <p:nvPr/>
      </p:nvGrpSpPr>
      <p:grpSpPr>
        <a:xfrm>
          <a:off x="0" y="0"/>
          <a:ext cx="0" cy="0"/>
          <a:chOff x="0" y="0"/>
          <a:chExt cx="0" cy="0"/>
        </a:xfrm>
      </p:grpSpPr>
      <p:sp>
        <p:nvSpPr>
          <p:cNvPr id="161" name="Google Shape;161;p20"/>
          <p:cNvSpPr txBox="1">
            <a:spLocks noGrp="1"/>
          </p:cNvSpPr>
          <p:nvPr>
            <p:ph type="title"/>
          </p:nvPr>
        </p:nvSpPr>
        <p:spPr>
          <a:xfrm>
            <a:off x="457200" y="0"/>
            <a:ext cx="3171300" cy="1418400"/>
          </a:xfrm>
          <a:prstGeom prst="rect">
            <a:avLst/>
          </a:prstGeom>
        </p:spPr>
        <p:txBody>
          <a:bodyPr spcFirstLastPara="1" wrap="square" lIns="0" tIns="0" rIns="0" bIns="0" anchor="ctr" anchorCtr="0">
            <a:noAutofit/>
          </a:bodyPr>
          <a:lstStyle/>
          <a:p>
            <a:pPr lvl="0"/>
            <a:r>
              <a:rPr lang="hr-HR" sz="3200" dirty="0">
                <a:solidFill>
                  <a:schemeClr val="accent1"/>
                </a:solidFill>
              </a:rPr>
              <a:t>Saša </a:t>
            </a:r>
            <a:r>
              <a:rPr lang="hr-HR" sz="3200" dirty="0" err="1">
                <a:solidFill>
                  <a:schemeClr val="accent1"/>
                </a:solidFill>
              </a:rPr>
              <a:t>Cvetojević</a:t>
            </a:r>
            <a:r>
              <a:rPr lang="hr-HR" sz="3200" dirty="0">
                <a:solidFill>
                  <a:schemeClr val="accent1"/>
                </a:solidFill>
              </a:rPr>
              <a:t> </a:t>
            </a:r>
            <a:endParaRPr sz="2800" dirty="0"/>
          </a:p>
        </p:txBody>
      </p:sp>
      <p:sp>
        <p:nvSpPr>
          <p:cNvPr id="163" name="Google Shape;163;p20"/>
          <p:cNvSpPr txBox="1">
            <a:spLocks noGrp="1"/>
          </p:cNvSpPr>
          <p:nvPr>
            <p:ph type="sldNum" idx="12"/>
          </p:nvPr>
        </p:nvSpPr>
        <p:spPr>
          <a:xfrm>
            <a:off x="8760475" y="4759953"/>
            <a:ext cx="383400" cy="383400"/>
          </a:xfrm>
          <a:prstGeom prst="rect">
            <a:avLst/>
          </a:prstGeom>
        </p:spPr>
        <p:txBody>
          <a:bodyPr spcFirstLastPara="1" wrap="square" lIns="0" tIns="0" rIns="0" bIns="0" anchor="ctr" anchorCtr="0">
            <a:noAutofit/>
          </a:bodyPr>
          <a:lstStyle/>
          <a:p>
            <a:pPr marL="0" lvl="0" indent="0" algn="ctr" rtl="0">
              <a:spcBef>
                <a:spcPts val="0"/>
              </a:spcBef>
              <a:spcAft>
                <a:spcPts val="0"/>
              </a:spcAft>
              <a:buNone/>
            </a:pPr>
            <a:fld id="{00000000-1234-1234-1234-123412341234}" type="slidenum">
              <a:rPr lang="en"/>
              <a:t>8</a:t>
            </a:fld>
            <a:endParaRPr/>
          </a:p>
        </p:txBody>
      </p:sp>
      <p:pic>
        <p:nvPicPr>
          <p:cNvPr id="6" name="Picture 2" descr="Slikovni rezultat za insako do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12536" y="1467182"/>
            <a:ext cx="2801113" cy="140055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7" name="Picture 4" descr="Slikovni rezultat za ZIP-a inkubator"/>
          <p:cNvPicPr>
            <a:picLocks noChangeAspect="1" noChangeArrowheads="1"/>
          </p:cNvPicPr>
          <p:nvPr/>
        </p:nvPicPr>
        <p:blipFill rotWithShape="1">
          <a:blip r:embed="rId4">
            <a:extLst>
              <a:ext uri="{28A0092B-C50C-407E-A947-70E740481C1C}">
                <a14:useLocalDpi xmlns:a14="http://schemas.microsoft.com/office/drawing/2010/main" val="0"/>
              </a:ext>
            </a:extLst>
          </a:blip>
          <a:srcRect l="-1" t="6839" r="1215" b="12441"/>
          <a:stretch/>
        </p:blipFill>
        <p:spPr bwMode="auto">
          <a:xfrm>
            <a:off x="492463" y="2562411"/>
            <a:ext cx="2506305" cy="136595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8" name="Google Shape;122;p16"/>
          <p:cNvSpPr txBox="1">
            <a:spLocks noGrp="1"/>
          </p:cNvSpPr>
          <p:nvPr>
            <p:ph type="body" idx="1"/>
          </p:nvPr>
        </p:nvSpPr>
        <p:spPr>
          <a:xfrm>
            <a:off x="457200" y="1425689"/>
            <a:ext cx="1907821" cy="844623"/>
          </a:xfrm>
          <a:prstGeom prst="rect">
            <a:avLst/>
          </a:prstGeom>
        </p:spPr>
        <p:txBody>
          <a:bodyPr spcFirstLastPara="1" wrap="square" lIns="0" tIns="0" rIns="0" bIns="0" anchor="t" anchorCtr="0">
            <a:noAutofit/>
          </a:bodyPr>
          <a:lstStyle/>
          <a:p>
            <a:pPr marL="0" lvl="0" indent="0" rtl="0">
              <a:spcBef>
                <a:spcPts val="600"/>
              </a:spcBef>
              <a:spcAft>
                <a:spcPts val="0"/>
              </a:spcAft>
              <a:buNone/>
            </a:pPr>
            <a:r>
              <a:rPr lang="hr-HR" sz="2400" dirty="0" smtClean="0">
                <a:solidFill>
                  <a:schemeClr val="accent1"/>
                </a:solidFill>
              </a:rPr>
              <a:t>Osnovao i direktor</a:t>
            </a:r>
            <a:endParaRPr sz="2400" dirty="0">
              <a:solidFill>
                <a:schemeClr val="accent1"/>
              </a:solidFill>
            </a:endParaRPr>
          </a:p>
        </p:txBody>
      </p:sp>
      <p:sp>
        <p:nvSpPr>
          <p:cNvPr id="9" name="Prugasta strelica udesno 8"/>
          <p:cNvSpPr/>
          <p:nvPr/>
        </p:nvSpPr>
        <p:spPr>
          <a:xfrm>
            <a:off x="1582708" y="1947213"/>
            <a:ext cx="580091" cy="373629"/>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sp>
        <p:nvSpPr>
          <p:cNvPr id="10" name="Google Shape;122;p16"/>
          <p:cNvSpPr txBox="1">
            <a:spLocks/>
          </p:cNvSpPr>
          <p:nvPr/>
        </p:nvSpPr>
        <p:spPr>
          <a:xfrm>
            <a:off x="565939" y="3805200"/>
            <a:ext cx="3598164" cy="878812"/>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355600" algn="l" rtl="0">
              <a:lnSpc>
                <a:spcPct val="115000"/>
              </a:lnSpc>
              <a:spcBef>
                <a:spcPts val="600"/>
              </a:spcBef>
              <a:spcAft>
                <a:spcPts val="0"/>
              </a:spcAft>
              <a:buClr>
                <a:schemeClr val="accent1"/>
              </a:buClr>
              <a:buSzPts val="2000"/>
              <a:buFont typeface="Raleway"/>
              <a:buChar char="╸"/>
              <a:defRPr sz="2000" b="0" i="0" u="none" strike="noStrike" cap="none">
                <a:solidFill>
                  <a:schemeClr val="dk2"/>
                </a:solidFill>
                <a:latin typeface="Raleway"/>
                <a:ea typeface="Raleway"/>
                <a:cs typeface="Raleway"/>
                <a:sym typeface="Raleway"/>
              </a:defRPr>
            </a:lvl1pPr>
            <a:lvl2pPr marL="914400" marR="0" lvl="1" indent="-355600" algn="l" rtl="0">
              <a:lnSpc>
                <a:spcPct val="115000"/>
              </a:lnSpc>
              <a:spcBef>
                <a:spcPts val="0"/>
              </a:spcBef>
              <a:spcAft>
                <a:spcPts val="0"/>
              </a:spcAft>
              <a:buClr>
                <a:schemeClr val="dk2"/>
              </a:buClr>
              <a:buSzPts val="2000"/>
              <a:buFont typeface="Raleway"/>
              <a:buChar char="╶"/>
              <a:defRPr sz="2000" b="0" i="0" u="none" strike="noStrike" cap="none">
                <a:solidFill>
                  <a:schemeClr val="dk2"/>
                </a:solidFill>
                <a:latin typeface="Raleway"/>
                <a:ea typeface="Raleway"/>
                <a:cs typeface="Raleway"/>
                <a:sym typeface="Raleway"/>
              </a:defRPr>
            </a:lvl2pPr>
            <a:lvl3pPr marL="1371600" marR="0" lvl="2" indent="-355600" algn="l" rtl="0">
              <a:lnSpc>
                <a:spcPct val="115000"/>
              </a:lnSpc>
              <a:spcBef>
                <a:spcPts val="0"/>
              </a:spcBef>
              <a:spcAft>
                <a:spcPts val="0"/>
              </a:spcAft>
              <a:buClr>
                <a:schemeClr val="dk2"/>
              </a:buClr>
              <a:buSzPts val="2000"/>
              <a:buFont typeface="Raleway"/>
              <a:buChar char="╶"/>
              <a:defRPr sz="2000" b="0" i="0" u="none" strike="noStrike" cap="none">
                <a:solidFill>
                  <a:schemeClr val="dk2"/>
                </a:solidFill>
                <a:latin typeface="Raleway"/>
                <a:ea typeface="Raleway"/>
                <a:cs typeface="Raleway"/>
                <a:sym typeface="Raleway"/>
              </a:defRPr>
            </a:lvl3pPr>
            <a:lvl4pPr marL="1828800" marR="0" lvl="3" indent="-355600" algn="l" rtl="0">
              <a:lnSpc>
                <a:spcPct val="115000"/>
              </a:lnSpc>
              <a:spcBef>
                <a:spcPts val="0"/>
              </a:spcBef>
              <a:spcAft>
                <a:spcPts val="0"/>
              </a:spcAft>
              <a:buClr>
                <a:schemeClr val="dk2"/>
              </a:buClr>
              <a:buSzPts val="2000"/>
              <a:buFont typeface="Raleway"/>
              <a:buChar char="╶"/>
              <a:defRPr sz="2000" b="0" i="0" u="none" strike="noStrike" cap="none">
                <a:solidFill>
                  <a:schemeClr val="dk2"/>
                </a:solidFill>
                <a:latin typeface="Raleway"/>
                <a:ea typeface="Raleway"/>
                <a:cs typeface="Raleway"/>
                <a:sym typeface="Raleway"/>
              </a:defRPr>
            </a:lvl4pPr>
            <a:lvl5pPr marL="2286000" marR="0" lvl="4" indent="-355600" algn="l" rtl="0">
              <a:lnSpc>
                <a:spcPct val="115000"/>
              </a:lnSpc>
              <a:spcBef>
                <a:spcPts val="0"/>
              </a:spcBef>
              <a:spcAft>
                <a:spcPts val="0"/>
              </a:spcAft>
              <a:buClr>
                <a:schemeClr val="dk2"/>
              </a:buClr>
              <a:buSzPts val="2000"/>
              <a:buFont typeface="Raleway"/>
              <a:buChar char="╶"/>
              <a:defRPr sz="2000" b="0" i="0" u="none" strike="noStrike" cap="none">
                <a:solidFill>
                  <a:schemeClr val="dk2"/>
                </a:solidFill>
                <a:latin typeface="Raleway"/>
                <a:ea typeface="Raleway"/>
                <a:cs typeface="Raleway"/>
                <a:sym typeface="Raleway"/>
              </a:defRPr>
            </a:lvl5pPr>
            <a:lvl6pPr marL="2743200" marR="0" lvl="5" indent="-355600" algn="l" rtl="0">
              <a:lnSpc>
                <a:spcPct val="115000"/>
              </a:lnSpc>
              <a:spcBef>
                <a:spcPts val="0"/>
              </a:spcBef>
              <a:spcAft>
                <a:spcPts val="0"/>
              </a:spcAft>
              <a:buClr>
                <a:schemeClr val="dk2"/>
              </a:buClr>
              <a:buSzPts val="2000"/>
              <a:buFont typeface="Raleway"/>
              <a:buChar char="╶"/>
              <a:defRPr sz="2000" b="0" i="0" u="none" strike="noStrike" cap="none">
                <a:solidFill>
                  <a:schemeClr val="dk2"/>
                </a:solidFill>
                <a:latin typeface="Raleway"/>
                <a:ea typeface="Raleway"/>
                <a:cs typeface="Raleway"/>
                <a:sym typeface="Raleway"/>
              </a:defRPr>
            </a:lvl6pPr>
            <a:lvl7pPr marL="3200400" marR="0" lvl="6" indent="-355600" algn="l" rtl="0">
              <a:lnSpc>
                <a:spcPct val="115000"/>
              </a:lnSpc>
              <a:spcBef>
                <a:spcPts val="0"/>
              </a:spcBef>
              <a:spcAft>
                <a:spcPts val="0"/>
              </a:spcAft>
              <a:buClr>
                <a:schemeClr val="dk2"/>
              </a:buClr>
              <a:buSzPts val="2000"/>
              <a:buFont typeface="Raleway"/>
              <a:buChar char="╶"/>
              <a:defRPr sz="2000" b="0" i="0" u="none" strike="noStrike" cap="none">
                <a:solidFill>
                  <a:schemeClr val="dk2"/>
                </a:solidFill>
                <a:latin typeface="Raleway"/>
                <a:ea typeface="Raleway"/>
                <a:cs typeface="Raleway"/>
                <a:sym typeface="Raleway"/>
              </a:defRPr>
            </a:lvl7pPr>
            <a:lvl8pPr marL="3657600" marR="0" lvl="7" indent="-355600" algn="l" rtl="0">
              <a:lnSpc>
                <a:spcPct val="115000"/>
              </a:lnSpc>
              <a:spcBef>
                <a:spcPts val="0"/>
              </a:spcBef>
              <a:spcAft>
                <a:spcPts val="0"/>
              </a:spcAft>
              <a:buClr>
                <a:schemeClr val="dk2"/>
              </a:buClr>
              <a:buSzPts val="2000"/>
              <a:buFont typeface="Raleway"/>
              <a:buChar char="╶"/>
              <a:defRPr sz="2000" b="0" i="0" u="none" strike="noStrike" cap="none">
                <a:solidFill>
                  <a:schemeClr val="dk2"/>
                </a:solidFill>
                <a:latin typeface="Raleway"/>
                <a:ea typeface="Raleway"/>
                <a:cs typeface="Raleway"/>
                <a:sym typeface="Raleway"/>
              </a:defRPr>
            </a:lvl8pPr>
            <a:lvl9pPr marL="4114800" marR="0" lvl="8" indent="-355600" algn="l" rtl="0">
              <a:lnSpc>
                <a:spcPct val="115000"/>
              </a:lnSpc>
              <a:spcBef>
                <a:spcPts val="0"/>
              </a:spcBef>
              <a:spcAft>
                <a:spcPts val="0"/>
              </a:spcAft>
              <a:buClr>
                <a:schemeClr val="dk2"/>
              </a:buClr>
              <a:buSzPts val="2000"/>
              <a:buFont typeface="Raleway"/>
              <a:buChar char="╶"/>
              <a:defRPr sz="2000" b="0" i="0" u="none" strike="noStrike" cap="none">
                <a:solidFill>
                  <a:schemeClr val="dk2"/>
                </a:solidFill>
                <a:latin typeface="Raleway"/>
                <a:ea typeface="Raleway"/>
                <a:cs typeface="Raleway"/>
                <a:sym typeface="Raleway"/>
              </a:defRPr>
            </a:lvl9pPr>
          </a:lstStyle>
          <a:p>
            <a:pPr marL="0" indent="0">
              <a:buFont typeface="Raleway"/>
              <a:buNone/>
            </a:pPr>
            <a:r>
              <a:rPr lang="hr-HR" sz="2400" dirty="0" err="1" smtClean="0">
                <a:solidFill>
                  <a:schemeClr val="bg1">
                    <a:lumMod val="85000"/>
                  </a:schemeClr>
                </a:solidFill>
              </a:rPr>
              <a:t>Osnovač</a:t>
            </a:r>
            <a:r>
              <a:rPr lang="hr-HR" sz="2400" dirty="0" smtClean="0">
                <a:solidFill>
                  <a:schemeClr val="bg1">
                    <a:lumMod val="85000"/>
                  </a:schemeClr>
                </a:solidFill>
              </a:rPr>
              <a:t> prvog zagrebačkog inkubatora</a:t>
            </a:r>
            <a:endParaRPr lang="hr-HR" sz="2400" dirty="0">
              <a:solidFill>
                <a:schemeClr val="bg1">
                  <a:lumMod val="85000"/>
                </a:schemeClr>
              </a:solidFill>
            </a:endParaRPr>
          </a:p>
        </p:txBody>
      </p:sp>
      <p:sp>
        <p:nvSpPr>
          <p:cNvPr id="11" name="Prugasta strelica udesno 10"/>
          <p:cNvSpPr/>
          <p:nvPr/>
        </p:nvSpPr>
        <p:spPr>
          <a:xfrm rot="13811664">
            <a:off x="2755283" y="3847306"/>
            <a:ext cx="600428" cy="428998"/>
          </a:xfrm>
          <a:prstGeom prst="stripedRight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hr-HR"/>
          </a:p>
        </p:txBody>
      </p:sp>
      <p:pic>
        <p:nvPicPr>
          <p:cNvPr id="12" name="Slika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581226" y="3053997"/>
            <a:ext cx="2439491" cy="142379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3" name="Prugasta strelica udesno 12"/>
          <p:cNvSpPr/>
          <p:nvPr/>
        </p:nvSpPr>
        <p:spPr>
          <a:xfrm>
            <a:off x="4944406" y="3984054"/>
            <a:ext cx="580091" cy="373629"/>
          </a:xfrm>
          <a:prstGeom prst="stripedRightArrow">
            <a:avLst>
              <a:gd name="adj1" fmla="val 43957"/>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sp>
        <p:nvSpPr>
          <p:cNvPr id="14" name="Google Shape;122;p16"/>
          <p:cNvSpPr txBox="1">
            <a:spLocks/>
          </p:cNvSpPr>
          <p:nvPr/>
        </p:nvSpPr>
        <p:spPr>
          <a:xfrm>
            <a:off x="4049787" y="3171715"/>
            <a:ext cx="1712450" cy="999154"/>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355600" algn="l" rtl="0">
              <a:lnSpc>
                <a:spcPct val="115000"/>
              </a:lnSpc>
              <a:spcBef>
                <a:spcPts val="600"/>
              </a:spcBef>
              <a:spcAft>
                <a:spcPts val="0"/>
              </a:spcAft>
              <a:buClr>
                <a:schemeClr val="accent1"/>
              </a:buClr>
              <a:buSzPts val="2000"/>
              <a:buFont typeface="Raleway"/>
              <a:buChar char="╸"/>
              <a:defRPr sz="2000" b="0" i="0" u="none" strike="noStrike" cap="none">
                <a:solidFill>
                  <a:schemeClr val="dk2"/>
                </a:solidFill>
                <a:latin typeface="Raleway"/>
                <a:ea typeface="Raleway"/>
                <a:cs typeface="Raleway"/>
                <a:sym typeface="Raleway"/>
              </a:defRPr>
            </a:lvl1pPr>
            <a:lvl2pPr marL="914400" marR="0" lvl="1" indent="-355600" algn="l" rtl="0">
              <a:lnSpc>
                <a:spcPct val="115000"/>
              </a:lnSpc>
              <a:spcBef>
                <a:spcPts val="0"/>
              </a:spcBef>
              <a:spcAft>
                <a:spcPts val="0"/>
              </a:spcAft>
              <a:buClr>
                <a:schemeClr val="dk2"/>
              </a:buClr>
              <a:buSzPts val="2000"/>
              <a:buFont typeface="Raleway"/>
              <a:buChar char="╶"/>
              <a:defRPr sz="2000" b="0" i="0" u="none" strike="noStrike" cap="none">
                <a:solidFill>
                  <a:schemeClr val="dk2"/>
                </a:solidFill>
                <a:latin typeface="Raleway"/>
                <a:ea typeface="Raleway"/>
                <a:cs typeface="Raleway"/>
                <a:sym typeface="Raleway"/>
              </a:defRPr>
            </a:lvl2pPr>
            <a:lvl3pPr marL="1371600" marR="0" lvl="2" indent="-355600" algn="l" rtl="0">
              <a:lnSpc>
                <a:spcPct val="115000"/>
              </a:lnSpc>
              <a:spcBef>
                <a:spcPts val="0"/>
              </a:spcBef>
              <a:spcAft>
                <a:spcPts val="0"/>
              </a:spcAft>
              <a:buClr>
                <a:schemeClr val="dk2"/>
              </a:buClr>
              <a:buSzPts val="2000"/>
              <a:buFont typeface="Raleway"/>
              <a:buChar char="╶"/>
              <a:defRPr sz="2000" b="0" i="0" u="none" strike="noStrike" cap="none">
                <a:solidFill>
                  <a:schemeClr val="dk2"/>
                </a:solidFill>
                <a:latin typeface="Raleway"/>
                <a:ea typeface="Raleway"/>
                <a:cs typeface="Raleway"/>
                <a:sym typeface="Raleway"/>
              </a:defRPr>
            </a:lvl3pPr>
            <a:lvl4pPr marL="1828800" marR="0" lvl="3" indent="-355600" algn="l" rtl="0">
              <a:lnSpc>
                <a:spcPct val="115000"/>
              </a:lnSpc>
              <a:spcBef>
                <a:spcPts val="0"/>
              </a:spcBef>
              <a:spcAft>
                <a:spcPts val="0"/>
              </a:spcAft>
              <a:buClr>
                <a:schemeClr val="dk2"/>
              </a:buClr>
              <a:buSzPts val="2000"/>
              <a:buFont typeface="Raleway"/>
              <a:buChar char="╶"/>
              <a:defRPr sz="2000" b="0" i="0" u="none" strike="noStrike" cap="none">
                <a:solidFill>
                  <a:schemeClr val="dk2"/>
                </a:solidFill>
                <a:latin typeface="Raleway"/>
                <a:ea typeface="Raleway"/>
                <a:cs typeface="Raleway"/>
                <a:sym typeface="Raleway"/>
              </a:defRPr>
            </a:lvl4pPr>
            <a:lvl5pPr marL="2286000" marR="0" lvl="4" indent="-355600" algn="l" rtl="0">
              <a:lnSpc>
                <a:spcPct val="115000"/>
              </a:lnSpc>
              <a:spcBef>
                <a:spcPts val="0"/>
              </a:spcBef>
              <a:spcAft>
                <a:spcPts val="0"/>
              </a:spcAft>
              <a:buClr>
                <a:schemeClr val="dk2"/>
              </a:buClr>
              <a:buSzPts val="2000"/>
              <a:buFont typeface="Raleway"/>
              <a:buChar char="╶"/>
              <a:defRPr sz="2000" b="0" i="0" u="none" strike="noStrike" cap="none">
                <a:solidFill>
                  <a:schemeClr val="dk2"/>
                </a:solidFill>
                <a:latin typeface="Raleway"/>
                <a:ea typeface="Raleway"/>
                <a:cs typeface="Raleway"/>
                <a:sym typeface="Raleway"/>
              </a:defRPr>
            </a:lvl5pPr>
            <a:lvl6pPr marL="2743200" marR="0" lvl="5" indent="-355600" algn="l" rtl="0">
              <a:lnSpc>
                <a:spcPct val="115000"/>
              </a:lnSpc>
              <a:spcBef>
                <a:spcPts val="0"/>
              </a:spcBef>
              <a:spcAft>
                <a:spcPts val="0"/>
              </a:spcAft>
              <a:buClr>
                <a:schemeClr val="dk2"/>
              </a:buClr>
              <a:buSzPts val="2000"/>
              <a:buFont typeface="Raleway"/>
              <a:buChar char="╶"/>
              <a:defRPr sz="2000" b="0" i="0" u="none" strike="noStrike" cap="none">
                <a:solidFill>
                  <a:schemeClr val="dk2"/>
                </a:solidFill>
                <a:latin typeface="Raleway"/>
                <a:ea typeface="Raleway"/>
                <a:cs typeface="Raleway"/>
                <a:sym typeface="Raleway"/>
              </a:defRPr>
            </a:lvl6pPr>
            <a:lvl7pPr marL="3200400" marR="0" lvl="6" indent="-355600" algn="l" rtl="0">
              <a:lnSpc>
                <a:spcPct val="115000"/>
              </a:lnSpc>
              <a:spcBef>
                <a:spcPts val="0"/>
              </a:spcBef>
              <a:spcAft>
                <a:spcPts val="0"/>
              </a:spcAft>
              <a:buClr>
                <a:schemeClr val="dk2"/>
              </a:buClr>
              <a:buSzPts val="2000"/>
              <a:buFont typeface="Raleway"/>
              <a:buChar char="╶"/>
              <a:defRPr sz="2000" b="0" i="0" u="none" strike="noStrike" cap="none">
                <a:solidFill>
                  <a:schemeClr val="dk2"/>
                </a:solidFill>
                <a:latin typeface="Raleway"/>
                <a:ea typeface="Raleway"/>
                <a:cs typeface="Raleway"/>
                <a:sym typeface="Raleway"/>
              </a:defRPr>
            </a:lvl7pPr>
            <a:lvl8pPr marL="3657600" marR="0" lvl="7" indent="-355600" algn="l" rtl="0">
              <a:lnSpc>
                <a:spcPct val="115000"/>
              </a:lnSpc>
              <a:spcBef>
                <a:spcPts val="0"/>
              </a:spcBef>
              <a:spcAft>
                <a:spcPts val="0"/>
              </a:spcAft>
              <a:buClr>
                <a:schemeClr val="dk2"/>
              </a:buClr>
              <a:buSzPts val="2000"/>
              <a:buFont typeface="Raleway"/>
              <a:buChar char="╶"/>
              <a:defRPr sz="2000" b="0" i="0" u="none" strike="noStrike" cap="none">
                <a:solidFill>
                  <a:schemeClr val="dk2"/>
                </a:solidFill>
                <a:latin typeface="Raleway"/>
                <a:ea typeface="Raleway"/>
                <a:cs typeface="Raleway"/>
                <a:sym typeface="Raleway"/>
              </a:defRPr>
            </a:lvl8pPr>
            <a:lvl9pPr marL="4114800" marR="0" lvl="8" indent="-355600" algn="l" rtl="0">
              <a:lnSpc>
                <a:spcPct val="115000"/>
              </a:lnSpc>
              <a:spcBef>
                <a:spcPts val="0"/>
              </a:spcBef>
              <a:spcAft>
                <a:spcPts val="0"/>
              </a:spcAft>
              <a:buClr>
                <a:schemeClr val="dk2"/>
              </a:buClr>
              <a:buSzPts val="2000"/>
              <a:buFont typeface="Raleway"/>
              <a:buChar char="╶"/>
              <a:defRPr sz="2000" b="0" i="0" u="none" strike="noStrike" cap="none">
                <a:solidFill>
                  <a:schemeClr val="dk2"/>
                </a:solidFill>
                <a:latin typeface="Raleway"/>
                <a:ea typeface="Raleway"/>
                <a:cs typeface="Raleway"/>
                <a:sym typeface="Raleway"/>
              </a:defRPr>
            </a:lvl9pPr>
          </a:lstStyle>
          <a:p>
            <a:pPr marL="0" indent="0">
              <a:buFont typeface="Raleway"/>
              <a:buNone/>
            </a:pPr>
            <a:r>
              <a:rPr lang="hr-HR" sz="2400" dirty="0" smtClean="0">
                <a:solidFill>
                  <a:schemeClr val="bg1">
                    <a:lumMod val="85000"/>
                  </a:schemeClr>
                </a:solidFill>
              </a:rPr>
              <a:t>Osnovao i ravnatelj </a:t>
            </a:r>
            <a:endParaRPr lang="hr-HR" sz="2400" dirty="0">
              <a:solidFill>
                <a:schemeClr val="bg1">
                  <a:lumMod val="85000"/>
                </a:schemeClr>
              </a:solidFill>
            </a:endParaRPr>
          </a:p>
        </p:txBody>
      </p:sp>
      <p:pic>
        <p:nvPicPr>
          <p:cNvPr id="15" name="Slika 1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769701" y="2002601"/>
            <a:ext cx="2077192" cy="111962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6" name="TekstniOkvir 15"/>
          <p:cNvSpPr txBox="1"/>
          <p:nvPr/>
        </p:nvSpPr>
        <p:spPr>
          <a:xfrm>
            <a:off x="5013649" y="956024"/>
            <a:ext cx="1676433" cy="461665"/>
          </a:xfrm>
          <a:prstGeom prst="rect">
            <a:avLst/>
          </a:prstGeom>
          <a:noFill/>
        </p:spPr>
        <p:txBody>
          <a:bodyPr wrap="square" rtlCol="0">
            <a:spAutoFit/>
          </a:bodyPr>
          <a:lstStyle/>
          <a:p>
            <a:r>
              <a:rPr lang="hr-HR" sz="2400" dirty="0" smtClean="0">
                <a:solidFill>
                  <a:schemeClr val="bg1">
                    <a:lumMod val="85000"/>
                  </a:schemeClr>
                </a:solidFill>
                <a:latin typeface="Raleway"/>
              </a:rPr>
              <a:t>Osnovao</a:t>
            </a:r>
            <a:endParaRPr lang="hr-HR" dirty="0">
              <a:solidFill>
                <a:schemeClr val="bg1">
                  <a:lumMod val="85000"/>
                </a:schemeClr>
              </a:solidFill>
            </a:endParaRPr>
          </a:p>
        </p:txBody>
      </p:sp>
      <p:sp>
        <p:nvSpPr>
          <p:cNvPr id="17" name="Prugasta strelica udesno 16"/>
          <p:cNvSpPr/>
          <p:nvPr/>
        </p:nvSpPr>
        <p:spPr>
          <a:xfrm rot="5400000">
            <a:off x="5356786" y="1463142"/>
            <a:ext cx="600428" cy="428998"/>
          </a:xfrm>
          <a:prstGeom prst="stripedRight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hr-HR"/>
          </a:p>
        </p:txBody>
      </p:sp>
      <p:pic>
        <p:nvPicPr>
          <p:cNvPr id="18" name="Slika 17"/>
          <p:cNvPicPr>
            <a:picLocks noChangeAspect="1"/>
          </p:cNvPicPr>
          <p:nvPr/>
        </p:nvPicPr>
        <p:blipFill>
          <a:blip r:embed="rId7"/>
          <a:stretch>
            <a:fillRect/>
          </a:stretch>
        </p:blipFill>
        <p:spPr>
          <a:xfrm>
            <a:off x="7017105" y="0"/>
            <a:ext cx="2116252" cy="2125967"/>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sp>
        <p:nvSpPr>
          <p:cNvPr id="169" name="Google Shape;169;p21"/>
          <p:cNvSpPr txBox="1">
            <a:spLocks noGrp="1"/>
          </p:cNvSpPr>
          <p:nvPr>
            <p:ph type="title"/>
          </p:nvPr>
        </p:nvSpPr>
        <p:spPr>
          <a:xfrm>
            <a:off x="457200" y="0"/>
            <a:ext cx="3171300" cy="1418400"/>
          </a:xfrm>
          <a:prstGeom prst="rect">
            <a:avLst/>
          </a:prstGeom>
        </p:spPr>
        <p:txBody>
          <a:bodyPr spcFirstLastPara="1" wrap="square" lIns="0" tIns="0" rIns="0" bIns="0" anchor="ctr" anchorCtr="0">
            <a:noAutofit/>
          </a:bodyPr>
          <a:lstStyle/>
          <a:p>
            <a:pPr lvl="0"/>
            <a:r>
              <a:rPr lang="hr-HR" sz="3200" dirty="0">
                <a:solidFill>
                  <a:schemeClr val="accent1"/>
                </a:solidFill>
              </a:rPr>
              <a:t>Aljoša </a:t>
            </a:r>
            <a:r>
              <a:rPr lang="hr-HR" sz="3200" dirty="0" err="1">
                <a:solidFill>
                  <a:schemeClr val="accent1"/>
                </a:solidFill>
              </a:rPr>
              <a:t>Domijan</a:t>
            </a:r>
            <a:r>
              <a:rPr lang="hr-HR" sz="3200" dirty="0">
                <a:solidFill>
                  <a:schemeClr val="accent1"/>
                </a:solidFill>
              </a:rPr>
              <a:t> </a:t>
            </a:r>
            <a:endParaRPr sz="2800" dirty="0"/>
          </a:p>
        </p:txBody>
      </p:sp>
      <p:sp>
        <p:nvSpPr>
          <p:cNvPr id="171" name="Google Shape;171;p21"/>
          <p:cNvSpPr txBox="1">
            <a:spLocks noGrp="1"/>
          </p:cNvSpPr>
          <p:nvPr>
            <p:ph type="sldNum" idx="12"/>
          </p:nvPr>
        </p:nvSpPr>
        <p:spPr>
          <a:xfrm>
            <a:off x="8760475" y="4759953"/>
            <a:ext cx="383400" cy="383400"/>
          </a:xfrm>
          <a:prstGeom prst="rect">
            <a:avLst/>
          </a:prstGeom>
        </p:spPr>
        <p:txBody>
          <a:bodyPr spcFirstLastPara="1" wrap="square" lIns="0" tIns="0" rIns="0" bIns="0" anchor="ctr" anchorCtr="0">
            <a:noAutofit/>
          </a:bodyPr>
          <a:lstStyle/>
          <a:p>
            <a:pPr marL="0" lvl="0" indent="0" algn="ctr" rtl="0">
              <a:spcBef>
                <a:spcPts val="0"/>
              </a:spcBef>
              <a:spcAft>
                <a:spcPts val="0"/>
              </a:spcAft>
              <a:buNone/>
            </a:pPr>
            <a:fld id="{00000000-1234-1234-1234-123412341234}" type="slidenum">
              <a:rPr lang="en"/>
              <a:t>9</a:t>
            </a:fld>
            <a:endParaRPr/>
          </a:p>
        </p:txBody>
      </p:sp>
      <p:pic>
        <p:nvPicPr>
          <p:cNvPr id="8" name="Picture 4" descr="https://www.sbc.si/wp-content/uploads/2018/11/SBC_member_gambit-trade-411x170px_39.jpg"/>
          <p:cNvPicPr>
            <a:picLocks noChangeAspect="1" noChangeArrowheads="1"/>
          </p:cNvPicPr>
          <p:nvPr/>
        </p:nvPicPr>
        <p:blipFill rotWithShape="1">
          <a:blip r:embed="rId3">
            <a:extLst>
              <a:ext uri="{28A0092B-C50C-407E-A947-70E740481C1C}">
                <a14:useLocalDpi xmlns:a14="http://schemas.microsoft.com/office/drawing/2010/main" val="0"/>
              </a:ext>
            </a:extLst>
          </a:blip>
          <a:srcRect l="22204" r="19546"/>
          <a:stretch/>
        </p:blipFill>
        <p:spPr bwMode="auto">
          <a:xfrm>
            <a:off x="902672" y="2282999"/>
            <a:ext cx="2506572" cy="177988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9" name="Picture 14" descr="Slikovni rezultat za www.enaa.co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27869" y="1497423"/>
            <a:ext cx="2397708" cy="239770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10" name="Google Shape;122;p16"/>
          <p:cNvSpPr txBox="1">
            <a:spLocks noGrp="1"/>
          </p:cNvSpPr>
          <p:nvPr>
            <p:ph type="body" idx="1"/>
          </p:nvPr>
        </p:nvSpPr>
        <p:spPr>
          <a:xfrm>
            <a:off x="1090138" y="1664318"/>
            <a:ext cx="1446198" cy="486315"/>
          </a:xfrm>
          <a:prstGeom prst="rect">
            <a:avLst/>
          </a:prstGeom>
        </p:spPr>
        <p:txBody>
          <a:bodyPr spcFirstLastPara="1" wrap="square" lIns="0" tIns="0" rIns="0" bIns="0" anchor="t" anchorCtr="0">
            <a:noAutofit/>
          </a:bodyPr>
          <a:lstStyle/>
          <a:p>
            <a:pPr marL="0" lvl="0" indent="0" algn="l" rtl="0">
              <a:spcBef>
                <a:spcPts val="600"/>
              </a:spcBef>
              <a:spcAft>
                <a:spcPts val="0"/>
              </a:spcAft>
              <a:buNone/>
            </a:pPr>
            <a:r>
              <a:rPr lang="hr-HR" dirty="0" smtClean="0"/>
              <a:t>Prva tvrtka</a:t>
            </a:r>
            <a:endParaRPr sz="2000" dirty="0">
              <a:solidFill>
                <a:schemeClr val="accent1"/>
              </a:solidFill>
            </a:endParaRPr>
          </a:p>
        </p:txBody>
      </p:sp>
      <p:sp>
        <p:nvSpPr>
          <p:cNvPr id="4" name="Strelica ulijevo 3"/>
          <p:cNvSpPr/>
          <p:nvPr/>
        </p:nvSpPr>
        <p:spPr>
          <a:xfrm rot="16200000">
            <a:off x="2370668" y="1714014"/>
            <a:ext cx="519288" cy="486315"/>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sp>
        <p:nvSpPr>
          <p:cNvPr id="12" name="Google Shape;122;p16"/>
          <p:cNvSpPr txBox="1">
            <a:spLocks/>
          </p:cNvSpPr>
          <p:nvPr/>
        </p:nvSpPr>
        <p:spPr>
          <a:xfrm>
            <a:off x="4594846" y="3911876"/>
            <a:ext cx="1581665" cy="486315"/>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355600" algn="l" rtl="0">
              <a:lnSpc>
                <a:spcPct val="115000"/>
              </a:lnSpc>
              <a:spcBef>
                <a:spcPts val="600"/>
              </a:spcBef>
              <a:spcAft>
                <a:spcPts val="0"/>
              </a:spcAft>
              <a:buClr>
                <a:schemeClr val="accent1"/>
              </a:buClr>
              <a:buSzPts val="2000"/>
              <a:buFont typeface="Raleway"/>
              <a:buChar char="╸"/>
              <a:defRPr sz="2000" b="0" i="0" u="none" strike="noStrike" cap="none">
                <a:solidFill>
                  <a:schemeClr val="dk2"/>
                </a:solidFill>
                <a:latin typeface="Raleway"/>
                <a:ea typeface="Raleway"/>
                <a:cs typeface="Raleway"/>
                <a:sym typeface="Raleway"/>
              </a:defRPr>
            </a:lvl1pPr>
            <a:lvl2pPr marL="914400" marR="0" lvl="1" indent="-355600" algn="l" rtl="0">
              <a:lnSpc>
                <a:spcPct val="115000"/>
              </a:lnSpc>
              <a:spcBef>
                <a:spcPts val="0"/>
              </a:spcBef>
              <a:spcAft>
                <a:spcPts val="0"/>
              </a:spcAft>
              <a:buClr>
                <a:schemeClr val="dk2"/>
              </a:buClr>
              <a:buSzPts val="2000"/>
              <a:buFont typeface="Raleway"/>
              <a:buChar char="╶"/>
              <a:defRPr sz="2000" b="0" i="0" u="none" strike="noStrike" cap="none">
                <a:solidFill>
                  <a:schemeClr val="dk2"/>
                </a:solidFill>
                <a:latin typeface="Raleway"/>
                <a:ea typeface="Raleway"/>
                <a:cs typeface="Raleway"/>
                <a:sym typeface="Raleway"/>
              </a:defRPr>
            </a:lvl2pPr>
            <a:lvl3pPr marL="1371600" marR="0" lvl="2" indent="-355600" algn="l" rtl="0">
              <a:lnSpc>
                <a:spcPct val="115000"/>
              </a:lnSpc>
              <a:spcBef>
                <a:spcPts val="0"/>
              </a:spcBef>
              <a:spcAft>
                <a:spcPts val="0"/>
              </a:spcAft>
              <a:buClr>
                <a:schemeClr val="dk2"/>
              </a:buClr>
              <a:buSzPts val="2000"/>
              <a:buFont typeface="Raleway"/>
              <a:buChar char="╶"/>
              <a:defRPr sz="2000" b="0" i="0" u="none" strike="noStrike" cap="none">
                <a:solidFill>
                  <a:schemeClr val="dk2"/>
                </a:solidFill>
                <a:latin typeface="Raleway"/>
                <a:ea typeface="Raleway"/>
                <a:cs typeface="Raleway"/>
                <a:sym typeface="Raleway"/>
              </a:defRPr>
            </a:lvl3pPr>
            <a:lvl4pPr marL="1828800" marR="0" lvl="3" indent="-355600" algn="l" rtl="0">
              <a:lnSpc>
                <a:spcPct val="115000"/>
              </a:lnSpc>
              <a:spcBef>
                <a:spcPts val="0"/>
              </a:spcBef>
              <a:spcAft>
                <a:spcPts val="0"/>
              </a:spcAft>
              <a:buClr>
                <a:schemeClr val="dk2"/>
              </a:buClr>
              <a:buSzPts val="2000"/>
              <a:buFont typeface="Raleway"/>
              <a:buChar char="╶"/>
              <a:defRPr sz="2000" b="0" i="0" u="none" strike="noStrike" cap="none">
                <a:solidFill>
                  <a:schemeClr val="dk2"/>
                </a:solidFill>
                <a:latin typeface="Raleway"/>
                <a:ea typeface="Raleway"/>
                <a:cs typeface="Raleway"/>
                <a:sym typeface="Raleway"/>
              </a:defRPr>
            </a:lvl4pPr>
            <a:lvl5pPr marL="2286000" marR="0" lvl="4" indent="-355600" algn="l" rtl="0">
              <a:lnSpc>
                <a:spcPct val="115000"/>
              </a:lnSpc>
              <a:spcBef>
                <a:spcPts val="0"/>
              </a:spcBef>
              <a:spcAft>
                <a:spcPts val="0"/>
              </a:spcAft>
              <a:buClr>
                <a:schemeClr val="dk2"/>
              </a:buClr>
              <a:buSzPts val="2000"/>
              <a:buFont typeface="Raleway"/>
              <a:buChar char="╶"/>
              <a:defRPr sz="2000" b="0" i="0" u="none" strike="noStrike" cap="none">
                <a:solidFill>
                  <a:schemeClr val="dk2"/>
                </a:solidFill>
                <a:latin typeface="Raleway"/>
                <a:ea typeface="Raleway"/>
                <a:cs typeface="Raleway"/>
                <a:sym typeface="Raleway"/>
              </a:defRPr>
            </a:lvl5pPr>
            <a:lvl6pPr marL="2743200" marR="0" lvl="5" indent="-355600" algn="l" rtl="0">
              <a:lnSpc>
                <a:spcPct val="115000"/>
              </a:lnSpc>
              <a:spcBef>
                <a:spcPts val="0"/>
              </a:spcBef>
              <a:spcAft>
                <a:spcPts val="0"/>
              </a:spcAft>
              <a:buClr>
                <a:schemeClr val="dk2"/>
              </a:buClr>
              <a:buSzPts val="2000"/>
              <a:buFont typeface="Raleway"/>
              <a:buChar char="╶"/>
              <a:defRPr sz="2000" b="0" i="0" u="none" strike="noStrike" cap="none">
                <a:solidFill>
                  <a:schemeClr val="dk2"/>
                </a:solidFill>
                <a:latin typeface="Raleway"/>
                <a:ea typeface="Raleway"/>
                <a:cs typeface="Raleway"/>
                <a:sym typeface="Raleway"/>
              </a:defRPr>
            </a:lvl6pPr>
            <a:lvl7pPr marL="3200400" marR="0" lvl="6" indent="-355600" algn="l" rtl="0">
              <a:lnSpc>
                <a:spcPct val="115000"/>
              </a:lnSpc>
              <a:spcBef>
                <a:spcPts val="0"/>
              </a:spcBef>
              <a:spcAft>
                <a:spcPts val="0"/>
              </a:spcAft>
              <a:buClr>
                <a:schemeClr val="dk2"/>
              </a:buClr>
              <a:buSzPts val="2000"/>
              <a:buFont typeface="Raleway"/>
              <a:buChar char="╶"/>
              <a:defRPr sz="2000" b="0" i="0" u="none" strike="noStrike" cap="none">
                <a:solidFill>
                  <a:schemeClr val="dk2"/>
                </a:solidFill>
                <a:latin typeface="Raleway"/>
                <a:ea typeface="Raleway"/>
                <a:cs typeface="Raleway"/>
                <a:sym typeface="Raleway"/>
              </a:defRPr>
            </a:lvl7pPr>
            <a:lvl8pPr marL="3657600" marR="0" lvl="7" indent="-355600" algn="l" rtl="0">
              <a:lnSpc>
                <a:spcPct val="115000"/>
              </a:lnSpc>
              <a:spcBef>
                <a:spcPts val="0"/>
              </a:spcBef>
              <a:spcAft>
                <a:spcPts val="0"/>
              </a:spcAft>
              <a:buClr>
                <a:schemeClr val="dk2"/>
              </a:buClr>
              <a:buSzPts val="2000"/>
              <a:buFont typeface="Raleway"/>
              <a:buChar char="╶"/>
              <a:defRPr sz="2000" b="0" i="0" u="none" strike="noStrike" cap="none">
                <a:solidFill>
                  <a:schemeClr val="dk2"/>
                </a:solidFill>
                <a:latin typeface="Raleway"/>
                <a:ea typeface="Raleway"/>
                <a:cs typeface="Raleway"/>
                <a:sym typeface="Raleway"/>
              </a:defRPr>
            </a:lvl8pPr>
            <a:lvl9pPr marL="4114800" marR="0" lvl="8" indent="-355600" algn="l" rtl="0">
              <a:lnSpc>
                <a:spcPct val="115000"/>
              </a:lnSpc>
              <a:spcBef>
                <a:spcPts val="0"/>
              </a:spcBef>
              <a:spcAft>
                <a:spcPts val="0"/>
              </a:spcAft>
              <a:buClr>
                <a:schemeClr val="dk2"/>
              </a:buClr>
              <a:buSzPts val="2000"/>
              <a:buFont typeface="Raleway"/>
              <a:buChar char="╶"/>
              <a:defRPr sz="2000" b="0" i="0" u="none" strike="noStrike" cap="none">
                <a:solidFill>
                  <a:schemeClr val="dk2"/>
                </a:solidFill>
                <a:latin typeface="Raleway"/>
                <a:ea typeface="Raleway"/>
                <a:cs typeface="Raleway"/>
                <a:sym typeface="Raleway"/>
              </a:defRPr>
            </a:lvl9pPr>
          </a:lstStyle>
          <a:p>
            <a:pPr marL="0" indent="0">
              <a:buFont typeface="Raleway"/>
              <a:buNone/>
            </a:pPr>
            <a:r>
              <a:rPr lang="hr-HR" dirty="0" smtClean="0">
                <a:solidFill>
                  <a:schemeClr val="bg1">
                    <a:lumMod val="85000"/>
                  </a:schemeClr>
                </a:solidFill>
              </a:rPr>
              <a:t>Web shop</a:t>
            </a:r>
            <a:endParaRPr lang="hr-HR" dirty="0">
              <a:solidFill>
                <a:schemeClr val="bg1">
                  <a:lumMod val="85000"/>
                </a:schemeClr>
              </a:solidFill>
            </a:endParaRPr>
          </a:p>
        </p:txBody>
      </p:sp>
      <p:sp>
        <p:nvSpPr>
          <p:cNvPr id="13" name="Strelica ulijevo 12"/>
          <p:cNvSpPr/>
          <p:nvPr/>
        </p:nvSpPr>
        <p:spPr>
          <a:xfrm rot="5400000">
            <a:off x="3766314" y="3952039"/>
            <a:ext cx="519288" cy="486315"/>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pic>
        <p:nvPicPr>
          <p:cNvPr id="14" name="Picture 2" descr="Slikovni rezultat za Aljoša Domijan"/>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75650" y="483765"/>
            <a:ext cx="1960648" cy="2027316"/>
          </a:xfrm>
          <a:prstGeom prst="ellipse">
            <a:avLst/>
          </a:prstGeom>
          <a:noFill/>
          <a:ln>
            <a:solidFill>
              <a:schemeClr val="tx1"/>
            </a:solidFill>
          </a:ln>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Rutland template">
  <a:themeElements>
    <a:clrScheme name="Custom 347">
      <a:dk1>
        <a:srgbClr val="142236"/>
      </a:dk1>
      <a:lt1>
        <a:srgbClr val="FFFFFF"/>
      </a:lt1>
      <a:dk2>
        <a:srgbClr val="667180"/>
      </a:dk2>
      <a:lt2>
        <a:srgbClr val="E5E8EB"/>
      </a:lt2>
      <a:accent1>
        <a:srgbClr val="FF6035"/>
      </a:accent1>
      <a:accent2>
        <a:srgbClr val="BB1C0B"/>
      </a:accent2>
      <a:accent3>
        <a:srgbClr val="1DC8E6"/>
      </a:accent3>
      <a:accent4>
        <a:srgbClr val="0D7FA3"/>
      </a:accent4>
      <a:accent5>
        <a:srgbClr val="8FC55D"/>
      </a:accent5>
      <a:accent6>
        <a:srgbClr val="4E9934"/>
      </a:accent6>
      <a:hlink>
        <a:srgbClr val="FFFFFF"/>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657</TotalTime>
  <Words>667</Words>
  <Application>Microsoft Office PowerPoint</Application>
  <PresentationFormat>Prikaz na zaslonu (16:9)</PresentationFormat>
  <Paragraphs>147</Paragraphs>
  <Slides>29</Slides>
  <Notes>28</Notes>
  <HiddenSlides>0</HiddenSlides>
  <MMClips>0</MMClips>
  <ScaleCrop>false</ScaleCrop>
  <HeadingPairs>
    <vt:vector size="6" baseType="variant">
      <vt:variant>
        <vt:lpstr>Korišteni fontovi</vt:lpstr>
      </vt:variant>
      <vt:variant>
        <vt:i4>5</vt:i4>
      </vt:variant>
      <vt:variant>
        <vt:lpstr>Tema</vt:lpstr>
      </vt:variant>
      <vt:variant>
        <vt:i4>1</vt:i4>
      </vt:variant>
      <vt:variant>
        <vt:lpstr>Naslovi slajdova</vt:lpstr>
      </vt:variant>
      <vt:variant>
        <vt:i4>29</vt:i4>
      </vt:variant>
    </vt:vector>
  </HeadingPairs>
  <TitlesOfParts>
    <vt:vector size="35" baseType="lpstr">
      <vt:lpstr>Red Hat Display Black</vt:lpstr>
      <vt:lpstr>Red Hat Display</vt:lpstr>
      <vt:lpstr>Arial</vt:lpstr>
      <vt:lpstr>Raleway</vt:lpstr>
      <vt:lpstr>Segoe UI Emoji</vt:lpstr>
      <vt:lpstr>Rutland template</vt:lpstr>
      <vt:lpstr>PowerPointova prezentacija</vt:lpstr>
      <vt:lpstr>Izvori:</vt:lpstr>
      <vt:lpstr>Tko su poslovni  anđeli?</vt:lpstr>
      <vt:lpstr>VRSTE POSLOVNIH ANĐELA</vt:lpstr>
      <vt:lpstr>PowerPointova prezentacija</vt:lpstr>
      <vt:lpstr>European Business Angel Network</vt:lpstr>
      <vt:lpstr>Croatian Business Angels Network</vt:lpstr>
      <vt:lpstr>Saša Cvetojević </vt:lpstr>
      <vt:lpstr>Aljoša Domijan </vt:lpstr>
      <vt:lpstr>David S. Rose </vt:lpstr>
      <vt:lpstr>Leonardo DiCaprio</vt:lpstr>
      <vt:lpstr>Mihovil Baračić </vt:lpstr>
      <vt:lpstr>Dražen Topčić </vt:lpstr>
      <vt:lpstr>Robert Slavečki</vt:lpstr>
      <vt:lpstr>Peter Andreas Thiel</vt:lpstr>
      <vt:lpstr>Matija Žulj</vt:lpstr>
      <vt:lpstr>Goran Pauška</vt:lpstr>
      <vt:lpstr>Hrvoje Prpić</vt:lpstr>
      <vt:lpstr>Yuri Milner</vt:lpstr>
      <vt:lpstr>Damir Mujić</vt:lpstr>
      <vt:lpstr>Davorin Štetner</vt:lpstr>
      <vt:lpstr>Damir Sambola</vt:lpstr>
      <vt:lpstr>Candice Johnson</vt:lpstr>
      <vt:lpstr>Ron Conway</vt:lpstr>
      <vt:lpstr>PowerPointova prezentacija</vt:lpstr>
      <vt:lpstr>PowerPointova prezentacija</vt:lpstr>
      <vt:lpstr>PowerPointova prezentacija</vt:lpstr>
      <vt:lpstr>PowerPointova prezentacija</vt:lpstr>
      <vt:lpstr>PowerPointova prezentacija</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PowerPointova prezentacija</dc:title>
  <cp:lastModifiedBy>Kata Križanović</cp:lastModifiedBy>
  <cp:revision>44</cp:revision>
  <dcterms:modified xsi:type="dcterms:W3CDTF">2020-03-28T00:12:57Z</dcterms:modified>
</cp:coreProperties>
</file>