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85" r:id="rId2"/>
    <p:sldId id="269" r:id="rId3"/>
    <p:sldId id="286" r:id="rId4"/>
    <p:sldId id="272" r:id="rId5"/>
    <p:sldId id="257" r:id="rId6"/>
    <p:sldId id="294" r:id="rId7"/>
    <p:sldId id="295" r:id="rId8"/>
    <p:sldId id="283" r:id="rId9"/>
    <p:sldId id="293" r:id="rId10"/>
    <p:sldId id="278" r:id="rId11"/>
    <p:sldId id="279" r:id="rId12"/>
    <p:sldId id="268" r:id="rId13"/>
    <p:sldId id="284" r:id="rId14"/>
  </p:sldIdLst>
  <p:sldSz cx="12192000" cy="6858000"/>
  <p:notesSz cx="6797675" cy="9928225"/>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dujmovic" initials="j" lastIdx="19" clrIdx="0">
    <p:extLst>
      <p:ext uri="{19B8F6BF-5375-455C-9EA6-DF929625EA0E}">
        <p15:presenceInfo xmlns:p15="http://schemas.microsoft.com/office/powerpoint/2012/main" userId="jdujmovi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BB4392-6CCA-4CBF-AC11-4A24394D4D84}" v="958" dt="2020-11-30T20:13:30.2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Drventić" userId="74d44ed3-8bfc-4ef9-b33b-05c4e140d726" providerId="ADAL" clId="{B2BB4392-6CCA-4CBF-AC11-4A24394D4D84}"/>
    <pc:docChg chg="undo custSel mod addSld delSld modSld sldOrd addMainMaster delMainMaster addSection delSection">
      <pc:chgData name="Martina Drventić" userId="74d44ed3-8bfc-4ef9-b33b-05c4e140d726" providerId="ADAL" clId="{B2BB4392-6CCA-4CBF-AC11-4A24394D4D84}" dt="2020-11-25T21:24:17.726" v="3286" actId="27636"/>
      <pc:docMkLst>
        <pc:docMk/>
      </pc:docMkLst>
      <pc:sldChg chg="addSp delSp modSp add mod setBg modClrScheme chgLayout">
        <pc:chgData name="Martina Drventić" userId="74d44ed3-8bfc-4ef9-b33b-05c4e140d726" providerId="ADAL" clId="{B2BB4392-6CCA-4CBF-AC11-4A24394D4D84}" dt="2020-11-25T20:07:31.856" v="2641" actId="20577"/>
        <pc:sldMkLst>
          <pc:docMk/>
          <pc:sldMk cId="2035918844" sldId="256"/>
        </pc:sldMkLst>
        <pc:spChg chg="mod">
          <ac:chgData name="Martina Drventić" userId="74d44ed3-8bfc-4ef9-b33b-05c4e140d726" providerId="ADAL" clId="{B2BB4392-6CCA-4CBF-AC11-4A24394D4D84}" dt="2020-11-25T20:01:25.638" v="2587" actId="2711"/>
          <ac:spMkLst>
            <pc:docMk/>
            <pc:sldMk cId="2035918844" sldId="256"/>
            <ac:spMk id="2" creationId="{5B425247-44F2-444C-BBCD-6A95981D35C9}"/>
          </ac:spMkLst>
        </pc:spChg>
        <pc:spChg chg="mod">
          <ac:chgData name="Martina Drventić" userId="74d44ed3-8bfc-4ef9-b33b-05c4e140d726" providerId="ADAL" clId="{B2BB4392-6CCA-4CBF-AC11-4A24394D4D84}" dt="2020-11-25T20:02:11.623" v="2588" actId="2711"/>
          <ac:spMkLst>
            <pc:docMk/>
            <pc:sldMk cId="2035918844" sldId="256"/>
            <ac:spMk id="3" creationId="{EBAA1B19-B681-4A8E-BB5E-C5B51DA457A7}"/>
          </ac:spMkLst>
        </pc:spChg>
        <pc:spChg chg="add mod">
          <ac:chgData name="Martina Drventić" userId="74d44ed3-8bfc-4ef9-b33b-05c4e140d726" providerId="ADAL" clId="{B2BB4392-6CCA-4CBF-AC11-4A24394D4D84}" dt="2020-11-25T20:07:31.856" v="2641" actId="20577"/>
          <ac:spMkLst>
            <pc:docMk/>
            <pc:sldMk cId="2035918844" sldId="256"/>
            <ac:spMk id="4" creationId="{875D5D76-EFC8-4F28-A53C-4476203442A5}"/>
          </ac:spMkLst>
        </pc:spChg>
        <pc:spChg chg="add mod">
          <ac:chgData name="Martina Drventić" userId="74d44ed3-8bfc-4ef9-b33b-05c4e140d726" providerId="ADAL" clId="{B2BB4392-6CCA-4CBF-AC11-4A24394D4D84}" dt="2020-11-25T20:07:28.515" v="2640" actId="1076"/>
          <ac:spMkLst>
            <pc:docMk/>
            <pc:sldMk cId="2035918844" sldId="256"/>
            <ac:spMk id="5" creationId="{770ECE6B-C7EA-4094-A008-27F57277295C}"/>
          </ac:spMkLst>
        </pc:spChg>
        <pc:spChg chg="add del">
          <ac:chgData name="Martina Drventić" userId="74d44ed3-8bfc-4ef9-b33b-05c4e140d726" providerId="ADAL" clId="{B2BB4392-6CCA-4CBF-AC11-4A24394D4D84}" dt="2020-11-21T10:23:07.607" v="325" actId="26606"/>
          <ac:spMkLst>
            <pc:docMk/>
            <pc:sldMk cId="2035918844" sldId="256"/>
            <ac:spMk id="11" creationId="{608EAA06-5488-416B-B2B2-E55213011012}"/>
          </ac:spMkLst>
        </pc:spChg>
        <pc:picChg chg="add del mod">
          <ac:chgData name="Martina Drventić" userId="74d44ed3-8bfc-4ef9-b33b-05c4e140d726" providerId="ADAL" clId="{B2BB4392-6CCA-4CBF-AC11-4A24394D4D84}" dt="2020-11-25T20:04:10.834" v="2608"/>
          <ac:picMkLst>
            <pc:docMk/>
            <pc:sldMk cId="2035918844" sldId="256"/>
            <ac:picMk id="6" creationId="{91909A16-583B-4616-860A-BC2C5C671EE6}"/>
          </ac:picMkLst>
        </pc:picChg>
        <pc:picChg chg="add del">
          <ac:chgData name="Martina Drventić" userId="74d44ed3-8bfc-4ef9-b33b-05c4e140d726" providerId="ADAL" clId="{B2BB4392-6CCA-4CBF-AC11-4A24394D4D84}" dt="2020-11-21T10:23:07.607" v="325" actId="26606"/>
          <ac:picMkLst>
            <pc:docMk/>
            <pc:sldMk cId="2035918844" sldId="256"/>
            <ac:picMk id="6" creationId="{C5A6A095-17A7-4F39-95F5-018B8279618D}"/>
          </ac:picMkLst>
        </pc:picChg>
        <pc:picChg chg="add del mod">
          <ac:chgData name="Martina Drventić" userId="74d44ed3-8bfc-4ef9-b33b-05c4e140d726" providerId="ADAL" clId="{B2BB4392-6CCA-4CBF-AC11-4A24394D4D84}" dt="2020-11-25T20:04:10.834" v="2608"/>
          <ac:picMkLst>
            <pc:docMk/>
            <pc:sldMk cId="2035918844" sldId="256"/>
            <ac:picMk id="7" creationId="{14644B67-8E79-4FD4-9523-255226418125}"/>
          </ac:picMkLst>
        </pc:picChg>
        <pc:picChg chg="add del mod">
          <ac:chgData name="Martina Drventić" userId="74d44ed3-8bfc-4ef9-b33b-05c4e140d726" providerId="ADAL" clId="{B2BB4392-6CCA-4CBF-AC11-4A24394D4D84}" dt="2020-11-25T20:04:10.834" v="2608"/>
          <ac:picMkLst>
            <pc:docMk/>
            <pc:sldMk cId="2035918844" sldId="256"/>
            <ac:picMk id="8" creationId="{838A10CA-F12D-478D-8F19-07E77E317FBD}"/>
          </ac:picMkLst>
        </pc:picChg>
        <pc:picChg chg="add mod">
          <ac:chgData name="Martina Drventić" userId="74d44ed3-8bfc-4ef9-b33b-05c4e140d726" providerId="ADAL" clId="{B2BB4392-6CCA-4CBF-AC11-4A24394D4D84}" dt="2020-11-25T20:04:53.421" v="2617" actId="1076"/>
          <ac:picMkLst>
            <pc:docMk/>
            <pc:sldMk cId="2035918844" sldId="256"/>
            <ac:picMk id="9" creationId="{A60086DF-756D-47DB-A721-F4729F6ADA94}"/>
          </ac:picMkLst>
        </pc:picChg>
        <pc:picChg chg="add mod">
          <ac:chgData name="Martina Drventić" userId="74d44ed3-8bfc-4ef9-b33b-05c4e140d726" providerId="ADAL" clId="{B2BB4392-6CCA-4CBF-AC11-4A24394D4D84}" dt="2020-11-25T20:04:50.776" v="2616" actId="1076"/>
          <ac:picMkLst>
            <pc:docMk/>
            <pc:sldMk cId="2035918844" sldId="256"/>
            <ac:picMk id="10" creationId="{5D69FDDE-878A-47E9-A0D0-16C09FDED4D5}"/>
          </ac:picMkLst>
        </pc:picChg>
        <pc:picChg chg="add mod">
          <ac:chgData name="Martina Drventić" userId="74d44ed3-8bfc-4ef9-b33b-05c4e140d726" providerId="ADAL" clId="{B2BB4392-6CCA-4CBF-AC11-4A24394D4D84}" dt="2020-11-25T20:04:56.283" v="2618" actId="1076"/>
          <ac:picMkLst>
            <pc:docMk/>
            <pc:sldMk cId="2035918844" sldId="256"/>
            <ac:picMk id="11" creationId="{64D09F50-0BEE-4233-BBED-AEACCB730343}"/>
          </ac:picMkLst>
        </pc:picChg>
      </pc:sldChg>
      <pc:sldChg chg="addSp modSp add mod setBg">
        <pc:chgData name="Martina Drventić" userId="74d44ed3-8bfc-4ef9-b33b-05c4e140d726" providerId="ADAL" clId="{B2BB4392-6CCA-4CBF-AC11-4A24394D4D84}" dt="2020-11-25T21:19:14.444" v="3250" actId="1076"/>
        <pc:sldMkLst>
          <pc:docMk/>
          <pc:sldMk cId="3635020821" sldId="257"/>
        </pc:sldMkLst>
        <pc:spChg chg="mod">
          <ac:chgData name="Martina Drventić" userId="74d44ed3-8bfc-4ef9-b33b-05c4e140d726" providerId="ADAL" clId="{B2BB4392-6CCA-4CBF-AC11-4A24394D4D84}" dt="2020-11-25T20:25:58.523" v="3086" actId="2711"/>
          <ac:spMkLst>
            <pc:docMk/>
            <pc:sldMk cId="3635020821" sldId="257"/>
            <ac:spMk id="2" creationId="{2D1E9291-565A-4D28-8994-E5A334C609EE}"/>
          </ac:spMkLst>
        </pc:spChg>
        <pc:spChg chg="mod">
          <ac:chgData name="Martina Drventić" userId="74d44ed3-8bfc-4ef9-b33b-05c4e140d726" providerId="ADAL" clId="{B2BB4392-6CCA-4CBF-AC11-4A24394D4D84}" dt="2020-11-25T21:19:14.444" v="3250" actId="1076"/>
          <ac:spMkLst>
            <pc:docMk/>
            <pc:sldMk cId="3635020821" sldId="257"/>
            <ac:spMk id="3" creationId="{AB608079-66D3-4AE4-97A1-86D2B9E93BF6}"/>
          </ac:spMkLst>
        </pc:spChg>
        <pc:spChg chg="add">
          <ac:chgData name="Martina Drventić" userId="74d44ed3-8bfc-4ef9-b33b-05c4e140d726" providerId="ADAL" clId="{B2BB4392-6CCA-4CBF-AC11-4A24394D4D84}" dt="2020-11-25T20:11:09.904" v="2693" actId="26606"/>
          <ac:spMkLst>
            <pc:docMk/>
            <pc:sldMk cId="3635020821" sldId="257"/>
            <ac:spMk id="8" creationId="{7CB4857B-ED7C-444D-9F04-2F885114A1C2}"/>
          </ac:spMkLst>
        </pc:spChg>
        <pc:spChg chg="add">
          <ac:chgData name="Martina Drventić" userId="74d44ed3-8bfc-4ef9-b33b-05c4e140d726" providerId="ADAL" clId="{B2BB4392-6CCA-4CBF-AC11-4A24394D4D84}" dt="2020-11-25T20:11:09.904" v="2693" actId="26606"/>
          <ac:spMkLst>
            <pc:docMk/>
            <pc:sldMk cId="3635020821" sldId="257"/>
            <ac:spMk id="10" creationId="{D18046FB-44EA-4FD8-A585-EA09A319B2D0}"/>
          </ac:spMkLst>
        </pc:spChg>
        <pc:spChg chg="add">
          <ac:chgData name="Martina Drventić" userId="74d44ed3-8bfc-4ef9-b33b-05c4e140d726" providerId="ADAL" clId="{B2BB4392-6CCA-4CBF-AC11-4A24394D4D84}" dt="2020-11-25T20:11:09.904" v="2693" actId="26606"/>
          <ac:spMkLst>
            <pc:docMk/>
            <pc:sldMk cId="3635020821" sldId="257"/>
            <ac:spMk id="12" creationId="{479F5F2B-8B58-4140-AE6A-51F6C67B18D9}"/>
          </ac:spMkLst>
        </pc:spChg>
      </pc:sldChg>
      <pc:sldChg chg="modSp add del">
        <pc:chgData name="Martina Drventić" userId="74d44ed3-8bfc-4ef9-b33b-05c4e140d726" providerId="ADAL" clId="{B2BB4392-6CCA-4CBF-AC11-4A24394D4D84}" dt="2020-11-21T11:19:22.980" v="1168" actId="2696"/>
        <pc:sldMkLst>
          <pc:docMk/>
          <pc:sldMk cId="3203012181" sldId="258"/>
        </pc:sldMkLst>
        <pc:spChg chg="mod">
          <ac:chgData name="Martina Drventić" userId="74d44ed3-8bfc-4ef9-b33b-05c4e140d726" providerId="ADAL" clId="{B2BB4392-6CCA-4CBF-AC11-4A24394D4D84}" dt="2020-11-21T10:35:14.390" v="457" actId="20577"/>
          <ac:spMkLst>
            <pc:docMk/>
            <pc:sldMk cId="3203012181" sldId="258"/>
            <ac:spMk id="2" creationId="{961F8F58-BBC0-4080-99B8-98BDC4AD7CFF}"/>
          </ac:spMkLst>
        </pc:spChg>
        <pc:spChg chg="mod">
          <ac:chgData name="Martina Drventić" userId="74d44ed3-8bfc-4ef9-b33b-05c4e140d726" providerId="ADAL" clId="{B2BB4392-6CCA-4CBF-AC11-4A24394D4D84}" dt="2020-11-21T10:39:17.895" v="648" actId="403"/>
          <ac:spMkLst>
            <pc:docMk/>
            <pc:sldMk cId="3203012181" sldId="258"/>
            <ac:spMk id="3" creationId="{A3EA1FE5-F54E-43CE-A3E7-7FAB3610EBB1}"/>
          </ac:spMkLst>
        </pc:spChg>
      </pc:sldChg>
      <pc:sldChg chg="addSp delSp modSp add del">
        <pc:chgData name="Martina Drventić" userId="74d44ed3-8bfc-4ef9-b33b-05c4e140d726" providerId="ADAL" clId="{B2BB4392-6CCA-4CBF-AC11-4A24394D4D84}" dt="2020-11-25T20:16:33.808" v="2929" actId="2696"/>
        <pc:sldMkLst>
          <pc:docMk/>
          <pc:sldMk cId="1457852888" sldId="259"/>
        </pc:sldMkLst>
        <pc:spChg chg="mod">
          <ac:chgData name="Martina Drventić" userId="74d44ed3-8bfc-4ef9-b33b-05c4e140d726" providerId="ADAL" clId="{B2BB4392-6CCA-4CBF-AC11-4A24394D4D84}" dt="2020-11-25T20:14:57.331" v="2815" actId="20577"/>
          <ac:spMkLst>
            <pc:docMk/>
            <pc:sldMk cId="1457852888" sldId="259"/>
            <ac:spMk id="2" creationId="{331D4F58-067C-4238-8D44-BB39B932935A}"/>
          </ac:spMkLst>
        </pc:spChg>
        <pc:spChg chg="mod">
          <ac:chgData name="Martina Drventić" userId="74d44ed3-8bfc-4ef9-b33b-05c4e140d726" providerId="ADAL" clId="{B2BB4392-6CCA-4CBF-AC11-4A24394D4D84}" dt="2020-11-22T17:38:19.452" v="2583" actId="27636"/>
          <ac:spMkLst>
            <pc:docMk/>
            <pc:sldMk cId="1457852888" sldId="259"/>
            <ac:spMk id="3" creationId="{99DA9B11-07FD-463C-B393-53E5A77D842A}"/>
          </ac:spMkLst>
        </pc:spChg>
        <pc:spChg chg="add del">
          <ac:chgData name="Martina Drventić" userId="74d44ed3-8bfc-4ef9-b33b-05c4e140d726" providerId="ADAL" clId="{B2BB4392-6CCA-4CBF-AC11-4A24394D4D84}" dt="2020-11-21T11:10:23.109" v="800"/>
          <ac:spMkLst>
            <pc:docMk/>
            <pc:sldMk cId="1457852888" sldId="259"/>
            <ac:spMk id="5" creationId="{EBACB1B5-96F5-47E8-AD3D-8901A0E7A478}"/>
          </ac:spMkLst>
        </pc:spChg>
        <pc:graphicFrameChg chg="add del">
          <ac:chgData name="Martina Drventić" userId="74d44ed3-8bfc-4ef9-b33b-05c4e140d726" providerId="ADAL" clId="{B2BB4392-6CCA-4CBF-AC11-4A24394D4D84}" dt="2020-11-21T11:10:23.109" v="800"/>
          <ac:graphicFrameMkLst>
            <pc:docMk/>
            <pc:sldMk cId="1457852888" sldId="259"/>
            <ac:graphicFrameMk id="4" creationId="{14508AD6-7283-4CCA-8B96-F2A8AFEA5BD8}"/>
          </ac:graphicFrameMkLst>
        </pc:graphicFrameChg>
      </pc:sldChg>
      <pc:sldChg chg="modSp add del">
        <pc:chgData name="Martina Drventić" userId="74d44ed3-8bfc-4ef9-b33b-05c4e140d726" providerId="ADAL" clId="{B2BB4392-6CCA-4CBF-AC11-4A24394D4D84}" dt="2020-11-25T20:17:22.026" v="2942" actId="2696"/>
        <pc:sldMkLst>
          <pc:docMk/>
          <pc:sldMk cId="2616707873" sldId="260"/>
        </pc:sldMkLst>
        <pc:spChg chg="mod">
          <ac:chgData name="Martina Drventić" userId="74d44ed3-8bfc-4ef9-b33b-05c4e140d726" providerId="ADAL" clId="{B2BB4392-6CCA-4CBF-AC11-4A24394D4D84}" dt="2020-11-21T11:11:36.059" v="820" actId="20577"/>
          <ac:spMkLst>
            <pc:docMk/>
            <pc:sldMk cId="2616707873" sldId="260"/>
            <ac:spMk id="2" creationId="{42EE526D-B6E1-4AF2-857A-A3B1195F9952}"/>
          </ac:spMkLst>
        </pc:spChg>
        <pc:spChg chg="mod">
          <ac:chgData name="Martina Drventić" userId="74d44ed3-8bfc-4ef9-b33b-05c4e140d726" providerId="ADAL" clId="{B2BB4392-6CCA-4CBF-AC11-4A24394D4D84}" dt="2020-11-21T11:27:47.947" v="1578" actId="5793"/>
          <ac:spMkLst>
            <pc:docMk/>
            <pc:sldMk cId="2616707873" sldId="260"/>
            <ac:spMk id="3" creationId="{F52B0BD4-B98D-463C-904D-769D2B408B07}"/>
          </ac:spMkLst>
        </pc:spChg>
      </pc:sldChg>
      <pc:sldChg chg="addSp delSp modSp add mod setBg">
        <pc:chgData name="Martina Drventić" userId="74d44ed3-8bfc-4ef9-b33b-05c4e140d726" providerId="ADAL" clId="{B2BB4392-6CCA-4CBF-AC11-4A24394D4D84}" dt="2020-11-25T21:22:09.818" v="3272" actId="1076"/>
        <pc:sldMkLst>
          <pc:docMk/>
          <pc:sldMk cId="347519851" sldId="261"/>
        </pc:sldMkLst>
        <pc:spChg chg="mod">
          <ac:chgData name="Martina Drventić" userId="74d44ed3-8bfc-4ef9-b33b-05c4e140d726" providerId="ADAL" clId="{B2BB4392-6CCA-4CBF-AC11-4A24394D4D84}" dt="2020-11-25T21:22:09.818" v="3272" actId="1076"/>
          <ac:spMkLst>
            <pc:docMk/>
            <pc:sldMk cId="347519851" sldId="261"/>
            <ac:spMk id="2" creationId="{F3341FBA-72B7-4C8B-9711-C94965D4D7D4}"/>
          </ac:spMkLst>
        </pc:spChg>
        <pc:spChg chg="mod">
          <ac:chgData name="Martina Drventić" userId="74d44ed3-8bfc-4ef9-b33b-05c4e140d726" providerId="ADAL" clId="{B2BB4392-6CCA-4CBF-AC11-4A24394D4D84}" dt="2020-11-25T21:22:05.616" v="3271" actId="1076"/>
          <ac:spMkLst>
            <pc:docMk/>
            <pc:sldMk cId="347519851" sldId="261"/>
            <ac:spMk id="3" creationId="{4F971025-88F4-44C2-8B96-6F38CA1D94CF}"/>
          </ac:spMkLst>
        </pc:spChg>
        <pc:spChg chg="add del">
          <ac:chgData name="Martina Drventić" userId="74d44ed3-8bfc-4ef9-b33b-05c4e140d726" providerId="ADAL" clId="{B2BB4392-6CCA-4CBF-AC11-4A24394D4D84}" dt="2020-11-25T20:24:54.673" v="3071" actId="26606"/>
          <ac:spMkLst>
            <pc:docMk/>
            <pc:sldMk cId="347519851" sldId="261"/>
            <ac:spMk id="8" creationId="{DBF61EA3-B236-439E-9C0B-340980D56BEE}"/>
          </ac:spMkLst>
        </pc:spChg>
        <pc:spChg chg="add del">
          <ac:chgData name="Martina Drventić" userId="74d44ed3-8bfc-4ef9-b33b-05c4e140d726" providerId="ADAL" clId="{B2BB4392-6CCA-4CBF-AC11-4A24394D4D84}" dt="2020-11-25T20:24:54.673" v="3071" actId="26606"/>
          <ac:spMkLst>
            <pc:docMk/>
            <pc:sldMk cId="347519851" sldId="261"/>
            <ac:spMk id="14" creationId="{E659831F-0D9A-4C63-9EBB-8435B85A440F}"/>
          </ac:spMkLst>
        </pc:spChg>
        <pc:spChg chg="add del">
          <ac:chgData name="Martina Drventić" userId="74d44ed3-8bfc-4ef9-b33b-05c4e140d726" providerId="ADAL" clId="{B2BB4392-6CCA-4CBF-AC11-4A24394D4D84}" dt="2020-11-25T20:27:14.141" v="3097" actId="26606"/>
          <ac:spMkLst>
            <pc:docMk/>
            <pc:sldMk cId="347519851" sldId="261"/>
            <ac:spMk id="16" creationId="{1BB867FF-FC45-48F7-8104-F89BE54909F1}"/>
          </ac:spMkLst>
        </pc:spChg>
        <pc:spChg chg="add del">
          <ac:chgData name="Martina Drventić" userId="74d44ed3-8bfc-4ef9-b33b-05c4e140d726" providerId="ADAL" clId="{B2BB4392-6CCA-4CBF-AC11-4A24394D4D84}" dt="2020-11-25T20:27:14.141" v="3097" actId="26606"/>
          <ac:spMkLst>
            <pc:docMk/>
            <pc:sldMk cId="347519851" sldId="261"/>
            <ac:spMk id="17" creationId="{8BB56887-D0D5-4F0C-9E19-7247EB83C8B7}"/>
          </ac:spMkLst>
        </pc:spChg>
        <pc:spChg chg="add del">
          <ac:chgData name="Martina Drventić" userId="74d44ed3-8bfc-4ef9-b33b-05c4e140d726" providerId="ADAL" clId="{B2BB4392-6CCA-4CBF-AC11-4A24394D4D84}" dt="2020-11-25T20:27:14.141" v="3097" actId="26606"/>
          <ac:spMkLst>
            <pc:docMk/>
            <pc:sldMk cId="347519851" sldId="261"/>
            <ac:spMk id="18" creationId="{081E4A58-353D-44AE-B2FC-2A74E2E400F7}"/>
          </ac:spMkLst>
        </pc:spChg>
        <pc:spChg chg="add del">
          <ac:chgData name="Martina Drventić" userId="74d44ed3-8bfc-4ef9-b33b-05c4e140d726" providerId="ADAL" clId="{B2BB4392-6CCA-4CBF-AC11-4A24394D4D84}" dt="2020-11-25T20:24:47.701" v="3070" actId="26606"/>
          <ac:spMkLst>
            <pc:docMk/>
            <pc:sldMk cId="347519851" sldId="261"/>
            <ac:spMk id="19" creationId="{B6CDA21F-E7AF-4C75-8395-33F58D5B0E45}"/>
          </ac:spMkLst>
        </pc:spChg>
        <pc:spChg chg="add">
          <ac:chgData name="Martina Drventić" userId="74d44ed3-8bfc-4ef9-b33b-05c4e140d726" providerId="ADAL" clId="{B2BB4392-6CCA-4CBF-AC11-4A24394D4D84}" dt="2020-11-25T20:27:14.141" v="3097" actId="26606"/>
          <ac:spMkLst>
            <pc:docMk/>
            <pc:sldMk cId="347519851" sldId="261"/>
            <ac:spMk id="23" creationId="{DBF61EA3-B236-439E-9C0B-340980D56BEE}"/>
          </ac:spMkLst>
        </pc:spChg>
        <pc:spChg chg="add del">
          <ac:chgData name="Martina Drventić" userId="74d44ed3-8bfc-4ef9-b33b-05c4e140d726" providerId="ADAL" clId="{B2BB4392-6CCA-4CBF-AC11-4A24394D4D84}" dt="2020-11-25T20:24:47.701" v="3070" actId="26606"/>
          <ac:spMkLst>
            <pc:docMk/>
            <pc:sldMk cId="347519851" sldId="261"/>
            <ac:spMk id="26" creationId="{D5B0017B-2ECA-49AF-B397-DC140825DF8D}"/>
          </ac:spMkLst>
        </pc:spChg>
        <pc:spChg chg="add">
          <ac:chgData name="Martina Drventić" userId="74d44ed3-8bfc-4ef9-b33b-05c4e140d726" providerId="ADAL" clId="{B2BB4392-6CCA-4CBF-AC11-4A24394D4D84}" dt="2020-11-25T20:27:14.141" v="3097" actId="26606"/>
          <ac:spMkLst>
            <pc:docMk/>
            <pc:sldMk cId="347519851" sldId="261"/>
            <ac:spMk id="29" creationId="{E659831F-0D9A-4C63-9EBB-8435B85A440F}"/>
          </ac:spMkLst>
        </pc:spChg>
        <pc:grpChg chg="add del">
          <ac:chgData name="Martina Drventić" userId="74d44ed3-8bfc-4ef9-b33b-05c4e140d726" providerId="ADAL" clId="{B2BB4392-6CCA-4CBF-AC11-4A24394D4D84}" dt="2020-11-25T20:24:54.673" v="3071" actId="26606"/>
          <ac:grpSpMkLst>
            <pc:docMk/>
            <pc:sldMk cId="347519851" sldId="261"/>
            <ac:grpSpMk id="10" creationId="{28FAF094-D087-493F-8DF9-A486C2D6BBAA}"/>
          </ac:grpSpMkLst>
        </pc:grpChg>
        <pc:grpChg chg="add del">
          <ac:chgData name="Martina Drventić" userId="74d44ed3-8bfc-4ef9-b33b-05c4e140d726" providerId="ADAL" clId="{B2BB4392-6CCA-4CBF-AC11-4A24394D4D84}" dt="2020-11-25T20:24:47.701" v="3070" actId="26606"/>
          <ac:grpSpMkLst>
            <pc:docMk/>
            <pc:sldMk cId="347519851" sldId="261"/>
            <ac:grpSpMk id="21" creationId="{AE1C45F0-260A-458C-96ED-C1F6D2151219}"/>
          </ac:grpSpMkLst>
        </pc:grpChg>
        <pc:grpChg chg="add">
          <ac:chgData name="Martina Drventić" userId="74d44ed3-8bfc-4ef9-b33b-05c4e140d726" providerId="ADAL" clId="{B2BB4392-6CCA-4CBF-AC11-4A24394D4D84}" dt="2020-11-25T20:27:14.141" v="3097" actId="26606"/>
          <ac:grpSpMkLst>
            <pc:docMk/>
            <pc:sldMk cId="347519851" sldId="261"/>
            <ac:grpSpMk id="25" creationId="{28FAF094-D087-493F-8DF9-A486C2D6BBAA}"/>
          </ac:grpSpMkLst>
        </pc:grpChg>
        <pc:cxnChg chg="add del">
          <ac:chgData name="Martina Drventić" userId="74d44ed3-8bfc-4ef9-b33b-05c4e140d726" providerId="ADAL" clId="{B2BB4392-6CCA-4CBF-AC11-4A24394D4D84}" dt="2020-11-25T20:24:47.701" v="3070" actId="26606"/>
          <ac:cxnSpMkLst>
            <pc:docMk/>
            <pc:sldMk cId="347519851" sldId="261"/>
            <ac:cxnSpMk id="28" creationId="{6CF1BAF6-AD41-4082-B212-8A1F9A2E8779}"/>
          </ac:cxnSpMkLst>
        </pc:cxnChg>
      </pc:sldChg>
      <pc:sldChg chg="add del">
        <pc:chgData name="Martina Drventić" userId="74d44ed3-8bfc-4ef9-b33b-05c4e140d726" providerId="ADAL" clId="{B2BB4392-6CCA-4CBF-AC11-4A24394D4D84}" dt="2020-11-21T11:39:18.863" v="1580" actId="2696"/>
        <pc:sldMkLst>
          <pc:docMk/>
          <pc:sldMk cId="4074194212" sldId="261"/>
        </pc:sldMkLst>
      </pc:sldChg>
      <pc:sldChg chg="addSp delSp modSp add mod setBg">
        <pc:chgData name="Martina Drventić" userId="74d44ed3-8bfc-4ef9-b33b-05c4e140d726" providerId="ADAL" clId="{B2BB4392-6CCA-4CBF-AC11-4A24394D4D84}" dt="2020-11-25T21:22:21.753" v="3276" actId="20577"/>
        <pc:sldMkLst>
          <pc:docMk/>
          <pc:sldMk cId="2709928051" sldId="262"/>
        </pc:sldMkLst>
        <pc:spChg chg="mod">
          <ac:chgData name="Martina Drventić" userId="74d44ed3-8bfc-4ef9-b33b-05c4e140d726" providerId="ADAL" clId="{B2BB4392-6CCA-4CBF-AC11-4A24394D4D84}" dt="2020-11-25T21:19:58.102" v="3255" actId="1076"/>
          <ac:spMkLst>
            <pc:docMk/>
            <pc:sldMk cId="2709928051" sldId="262"/>
            <ac:spMk id="2" creationId="{8BD8ABDB-69BE-4D6B-AD64-AFCA29525966}"/>
          </ac:spMkLst>
        </pc:spChg>
        <pc:spChg chg="add del mod">
          <ac:chgData name="Martina Drventić" userId="74d44ed3-8bfc-4ef9-b33b-05c4e140d726" providerId="ADAL" clId="{B2BB4392-6CCA-4CBF-AC11-4A24394D4D84}" dt="2020-11-25T20:44:55.094" v="3153" actId="478"/>
          <ac:spMkLst>
            <pc:docMk/>
            <pc:sldMk cId="2709928051" sldId="262"/>
            <ac:spMk id="3" creationId="{42E98EA6-0061-4515-B68F-F54612CA8C3D}"/>
          </ac:spMkLst>
        </pc:spChg>
        <pc:spChg chg="add del mod">
          <ac:chgData name="Martina Drventić" userId="74d44ed3-8bfc-4ef9-b33b-05c4e140d726" providerId="ADAL" clId="{B2BB4392-6CCA-4CBF-AC11-4A24394D4D84}" dt="2020-11-25T20:45:13.832" v="3156" actId="26606"/>
          <ac:spMkLst>
            <pc:docMk/>
            <pc:sldMk cId="2709928051" sldId="262"/>
            <ac:spMk id="6" creationId="{554E13A9-52E2-4F84-905A-1CDBF78A1B21}"/>
          </ac:spMkLst>
        </pc:spChg>
        <pc:spChg chg="add del">
          <ac:chgData name="Martina Drventić" userId="74d44ed3-8bfc-4ef9-b33b-05c4e140d726" providerId="ADAL" clId="{B2BB4392-6CCA-4CBF-AC11-4A24394D4D84}" dt="2020-11-25T20:42:55.265" v="3139" actId="26606"/>
          <ac:spMkLst>
            <pc:docMk/>
            <pc:sldMk cId="2709928051" sldId="262"/>
            <ac:spMk id="8" creationId="{081EA652-8C6A-4E69-BEB9-170809474553}"/>
          </ac:spMkLst>
        </pc:spChg>
        <pc:spChg chg="add del">
          <ac:chgData name="Martina Drventić" userId="74d44ed3-8bfc-4ef9-b33b-05c4e140d726" providerId="ADAL" clId="{B2BB4392-6CCA-4CBF-AC11-4A24394D4D84}" dt="2020-11-25T20:40:30.909" v="3137" actId="26606"/>
          <ac:spMkLst>
            <pc:docMk/>
            <pc:sldMk cId="2709928051" sldId="262"/>
            <ac:spMk id="9" creationId="{44AD29B6-BF3B-4407-9E75-52DF8E3B29F1}"/>
          </ac:spMkLst>
        </pc:spChg>
        <pc:spChg chg="add del">
          <ac:chgData name="Martina Drventić" userId="74d44ed3-8bfc-4ef9-b33b-05c4e140d726" providerId="ADAL" clId="{B2BB4392-6CCA-4CBF-AC11-4A24394D4D84}" dt="2020-11-25T20:42:55.265" v="3139" actId="26606"/>
          <ac:spMkLst>
            <pc:docMk/>
            <pc:sldMk cId="2709928051" sldId="262"/>
            <ac:spMk id="10" creationId="{5298780A-33B9-4EA2-8F67-DE68AD62841B}"/>
          </ac:spMkLst>
        </pc:spChg>
        <pc:spChg chg="add del">
          <ac:chgData name="Martina Drventić" userId="74d44ed3-8bfc-4ef9-b33b-05c4e140d726" providerId="ADAL" clId="{B2BB4392-6CCA-4CBF-AC11-4A24394D4D84}" dt="2020-11-25T20:40:30.909" v="3137" actId="26606"/>
          <ac:spMkLst>
            <pc:docMk/>
            <pc:sldMk cId="2709928051" sldId="262"/>
            <ac:spMk id="11" creationId="{55F8BA08-3E38-4B70-B93A-74F08E092206}"/>
          </ac:spMkLst>
        </pc:spChg>
        <pc:spChg chg="add del">
          <ac:chgData name="Martina Drventić" userId="74d44ed3-8bfc-4ef9-b33b-05c4e140d726" providerId="ADAL" clId="{B2BB4392-6CCA-4CBF-AC11-4A24394D4D84}" dt="2020-11-25T20:42:55.265" v="3139" actId="26606"/>
          <ac:spMkLst>
            <pc:docMk/>
            <pc:sldMk cId="2709928051" sldId="262"/>
            <ac:spMk id="12" creationId="{7F488E8B-4E1E-4402-8935-D4E6C02615C7}"/>
          </ac:spMkLst>
        </pc:spChg>
        <pc:spChg chg="add del">
          <ac:chgData name="Martina Drventić" userId="74d44ed3-8bfc-4ef9-b33b-05c4e140d726" providerId="ADAL" clId="{B2BB4392-6CCA-4CBF-AC11-4A24394D4D84}" dt="2020-11-25T20:40:30.909" v="3137" actId="26606"/>
          <ac:spMkLst>
            <pc:docMk/>
            <pc:sldMk cId="2709928051" sldId="262"/>
            <ac:spMk id="13" creationId="{357F1B33-79AB-4A71-8CEC-4546D709B8C8}"/>
          </ac:spMkLst>
        </pc:spChg>
        <pc:spChg chg="add del">
          <ac:chgData name="Martina Drventić" userId="74d44ed3-8bfc-4ef9-b33b-05c4e140d726" providerId="ADAL" clId="{B2BB4392-6CCA-4CBF-AC11-4A24394D4D84}" dt="2020-11-25T20:45:13.832" v="3156" actId="26606"/>
          <ac:spMkLst>
            <pc:docMk/>
            <pc:sldMk cId="2709928051" sldId="262"/>
            <ac:spMk id="19" creationId="{081EA652-8C6A-4E69-BEB9-170809474553}"/>
          </ac:spMkLst>
        </pc:spChg>
        <pc:spChg chg="add del">
          <ac:chgData name="Martina Drventić" userId="74d44ed3-8bfc-4ef9-b33b-05c4e140d726" providerId="ADAL" clId="{B2BB4392-6CCA-4CBF-AC11-4A24394D4D84}" dt="2020-11-25T20:45:13.832" v="3156" actId="26606"/>
          <ac:spMkLst>
            <pc:docMk/>
            <pc:sldMk cId="2709928051" sldId="262"/>
            <ac:spMk id="21" creationId="{A4026A73-1F7F-49F2-B319-8CA3B3D53269}"/>
          </ac:spMkLst>
        </pc:spChg>
        <pc:spChg chg="add mod">
          <ac:chgData name="Martina Drventić" userId="74d44ed3-8bfc-4ef9-b33b-05c4e140d726" providerId="ADAL" clId="{B2BB4392-6CCA-4CBF-AC11-4A24394D4D84}" dt="2020-11-25T21:20:41.926" v="3262" actId="1076"/>
          <ac:spMkLst>
            <pc:docMk/>
            <pc:sldMk cId="2709928051" sldId="262"/>
            <ac:spMk id="22" creationId="{8F47036A-2C9C-4882-B45E-2E2173D3EF6C}"/>
          </ac:spMkLst>
        </pc:spChg>
        <pc:spChg chg="add del">
          <ac:chgData name="Martina Drventić" userId="74d44ed3-8bfc-4ef9-b33b-05c4e140d726" providerId="ADAL" clId="{B2BB4392-6CCA-4CBF-AC11-4A24394D4D84}" dt="2020-11-25T20:45:13.832" v="3156" actId="26606"/>
          <ac:spMkLst>
            <pc:docMk/>
            <pc:sldMk cId="2709928051" sldId="262"/>
            <ac:spMk id="23" creationId="{5298780A-33B9-4EA2-8F67-DE68AD62841B}"/>
          </ac:spMkLst>
        </pc:spChg>
        <pc:spChg chg="add mod">
          <ac:chgData name="Martina Drventić" userId="74d44ed3-8bfc-4ef9-b33b-05c4e140d726" providerId="ADAL" clId="{B2BB4392-6CCA-4CBF-AC11-4A24394D4D84}" dt="2020-11-25T21:20:40.612" v="3261" actId="1076"/>
          <ac:spMkLst>
            <pc:docMk/>
            <pc:sldMk cId="2709928051" sldId="262"/>
            <ac:spMk id="24" creationId="{36814A43-1921-438A-B37C-0A31DF338AA2}"/>
          </ac:spMkLst>
        </pc:spChg>
        <pc:spChg chg="add del">
          <ac:chgData name="Martina Drventić" userId="74d44ed3-8bfc-4ef9-b33b-05c4e140d726" providerId="ADAL" clId="{B2BB4392-6CCA-4CBF-AC11-4A24394D4D84}" dt="2020-11-25T20:45:13.832" v="3156" actId="26606"/>
          <ac:spMkLst>
            <pc:docMk/>
            <pc:sldMk cId="2709928051" sldId="262"/>
            <ac:spMk id="25" creationId="{7F488E8B-4E1E-4402-8935-D4E6C02615C7}"/>
          </ac:spMkLst>
        </pc:spChg>
        <pc:spChg chg="add del mod">
          <ac:chgData name="Martina Drventić" userId="74d44ed3-8bfc-4ef9-b33b-05c4e140d726" providerId="ADAL" clId="{B2BB4392-6CCA-4CBF-AC11-4A24394D4D84}" dt="2020-11-25T21:20:19.660" v="3258" actId="478"/>
          <ac:spMkLst>
            <pc:docMk/>
            <pc:sldMk cId="2709928051" sldId="262"/>
            <ac:spMk id="26" creationId="{355B9616-94ED-4E1D-9189-E0ACFDB2D6C6}"/>
          </ac:spMkLst>
        </pc:spChg>
        <pc:spChg chg="add mod">
          <ac:chgData name="Martina Drventić" userId="74d44ed3-8bfc-4ef9-b33b-05c4e140d726" providerId="ADAL" clId="{B2BB4392-6CCA-4CBF-AC11-4A24394D4D84}" dt="2020-11-25T21:20:27.724" v="3260" actId="1076"/>
          <ac:spMkLst>
            <pc:docMk/>
            <pc:sldMk cId="2709928051" sldId="262"/>
            <ac:spMk id="28" creationId="{4648EF0A-2BCE-4DA6-B354-CCD9AEF77D3E}"/>
          </ac:spMkLst>
        </pc:spChg>
        <pc:spChg chg="add del">
          <ac:chgData name="Martina Drventić" userId="74d44ed3-8bfc-4ef9-b33b-05c4e140d726" providerId="ADAL" clId="{B2BB4392-6CCA-4CBF-AC11-4A24394D4D84}" dt="2020-11-25T20:49:59.852" v="3202" actId="26606"/>
          <ac:spMkLst>
            <pc:docMk/>
            <pc:sldMk cId="2709928051" sldId="262"/>
            <ac:spMk id="32" creationId="{B670DBD5-770C-4383-9F54-5B86E86BD5BB}"/>
          </ac:spMkLst>
        </pc:spChg>
        <pc:graphicFrameChg chg="add del">
          <ac:chgData name="Martina Drventić" userId="74d44ed3-8bfc-4ef9-b33b-05c4e140d726" providerId="ADAL" clId="{B2BB4392-6CCA-4CBF-AC11-4A24394D4D84}" dt="2020-11-25T20:40:30.909" v="3137" actId="26606"/>
          <ac:graphicFrameMkLst>
            <pc:docMk/>
            <pc:sldMk cId="2709928051" sldId="262"/>
            <ac:graphicFrameMk id="5" creationId="{A15720F6-61ED-42E4-BC2E-9F6B0A88E18B}"/>
          </ac:graphicFrameMkLst>
        </pc:graphicFrameChg>
        <pc:graphicFrameChg chg="add mod modGraphic">
          <ac:chgData name="Martina Drventić" userId="74d44ed3-8bfc-4ef9-b33b-05c4e140d726" providerId="ADAL" clId="{B2BB4392-6CCA-4CBF-AC11-4A24394D4D84}" dt="2020-11-25T21:22:21.753" v="3276" actId="20577"/>
          <ac:graphicFrameMkLst>
            <pc:docMk/>
            <pc:sldMk cId="2709928051" sldId="262"/>
            <ac:graphicFrameMk id="17" creationId="{E68A5D33-AD17-47D8-ACCF-271818CE3229}"/>
          </ac:graphicFrameMkLst>
        </pc:graphicFrameChg>
        <pc:cxnChg chg="add del">
          <ac:chgData name="Martina Drventić" userId="74d44ed3-8bfc-4ef9-b33b-05c4e140d726" providerId="ADAL" clId="{B2BB4392-6CCA-4CBF-AC11-4A24394D4D84}" dt="2020-11-25T20:42:55.265" v="3139" actId="26606"/>
          <ac:cxnSpMkLst>
            <pc:docMk/>
            <pc:sldMk cId="2709928051" sldId="262"/>
            <ac:cxnSpMk id="14" creationId="{23AAC9B5-8015-485C-ACF9-A750390E9A56}"/>
          </ac:cxnSpMkLst>
        </pc:cxnChg>
        <pc:cxnChg chg="add del">
          <ac:chgData name="Martina Drventić" userId="74d44ed3-8bfc-4ef9-b33b-05c4e140d726" providerId="ADAL" clId="{B2BB4392-6CCA-4CBF-AC11-4A24394D4D84}" dt="2020-11-25T20:45:13.832" v="3156" actId="26606"/>
          <ac:cxnSpMkLst>
            <pc:docMk/>
            <pc:sldMk cId="2709928051" sldId="262"/>
            <ac:cxnSpMk id="27" creationId="{23AAC9B5-8015-485C-ACF9-A750390E9A56}"/>
          </ac:cxnSpMkLst>
        </pc:cxnChg>
      </pc:sldChg>
      <pc:sldChg chg="addSp delSp modSp add mod setBg">
        <pc:chgData name="Martina Drventić" userId="74d44ed3-8bfc-4ef9-b33b-05c4e140d726" providerId="ADAL" clId="{B2BB4392-6CCA-4CBF-AC11-4A24394D4D84}" dt="2020-11-25T21:23:50.043" v="3282" actId="122"/>
        <pc:sldMkLst>
          <pc:docMk/>
          <pc:sldMk cId="2643157650" sldId="263"/>
        </pc:sldMkLst>
        <pc:spChg chg="mod">
          <ac:chgData name="Martina Drventić" userId="74d44ed3-8bfc-4ef9-b33b-05c4e140d726" providerId="ADAL" clId="{B2BB4392-6CCA-4CBF-AC11-4A24394D4D84}" dt="2020-11-25T21:23:50.043" v="3282" actId="122"/>
          <ac:spMkLst>
            <pc:docMk/>
            <pc:sldMk cId="2643157650" sldId="263"/>
            <ac:spMk id="2" creationId="{38CBF766-F139-47B1-B6A0-DC1D652C514D}"/>
          </ac:spMkLst>
        </pc:spChg>
        <pc:spChg chg="add del mod">
          <ac:chgData name="Martina Drventić" userId="74d44ed3-8bfc-4ef9-b33b-05c4e140d726" providerId="ADAL" clId="{B2BB4392-6CCA-4CBF-AC11-4A24394D4D84}" dt="2020-11-25T21:23:21.808" v="3279" actId="26606"/>
          <ac:spMkLst>
            <pc:docMk/>
            <pc:sldMk cId="2643157650" sldId="263"/>
            <ac:spMk id="3" creationId="{E0018960-91AE-40ED-8975-6E2367A24765}"/>
          </ac:spMkLst>
        </pc:spChg>
        <pc:spChg chg="add del">
          <ac:chgData name="Martina Drventić" userId="74d44ed3-8bfc-4ef9-b33b-05c4e140d726" providerId="ADAL" clId="{B2BB4392-6CCA-4CBF-AC11-4A24394D4D84}" dt="2020-11-25T21:22:44.706" v="3278" actId="26606"/>
          <ac:spMkLst>
            <pc:docMk/>
            <pc:sldMk cId="2643157650" sldId="263"/>
            <ac:spMk id="9" creationId="{3C915414-2809-4735-A560-0D5FE66700D8}"/>
          </ac:spMkLst>
        </pc:spChg>
        <pc:spChg chg="add del">
          <ac:chgData name="Martina Drventić" userId="74d44ed3-8bfc-4ef9-b33b-05c4e140d726" providerId="ADAL" clId="{B2BB4392-6CCA-4CBF-AC11-4A24394D4D84}" dt="2020-11-25T21:22:44.706" v="3278" actId="26606"/>
          <ac:spMkLst>
            <pc:docMk/>
            <pc:sldMk cId="2643157650" sldId="263"/>
            <ac:spMk id="40" creationId="{AC616AAA-C7F7-4B2F-89AA-FCAEE279CC92}"/>
          </ac:spMkLst>
        </pc:spChg>
        <pc:spChg chg="add del">
          <ac:chgData name="Martina Drventić" userId="74d44ed3-8bfc-4ef9-b33b-05c4e140d726" providerId="ADAL" clId="{B2BB4392-6CCA-4CBF-AC11-4A24394D4D84}" dt="2020-11-25T21:22:44.706" v="3278" actId="26606"/>
          <ac:spMkLst>
            <pc:docMk/>
            <pc:sldMk cId="2643157650" sldId="263"/>
            <ac:spMk id="44" creationId="{D665D759-2DF8-4D47-8386-4BA28901A79D}"/>
          </ac:spMkLst>
        </pc:spChg>
        <pc:grpChg chg="add del">
          <ac:chgData name="Martina Drventić" userId="74d44ed3-8bfc-4ef9-b33b-05c4e140d726" providerId="ADAL" clId="{B2BB4392-6CCA-4CBF-AC11-4A24394D4D84}" dt="2020-11-25T21:22:44.706" v="3278" actId="26606"/>
          <ac:grpSpMkLst>
            <pc:docMk/>
            <pc:sldMk cId="2643157650" sldId="263"/>
            <ac:grpSpMk id="11" creationId="{24413201-85BF-4680-A7D4-10CDBD03569C}"/>
          </ac:grpSpMkLst>
        </pc:grpChg>
        <pc:graphicFrameChg chg="add del">
          <ac:chgData name="Martina Drventić" userId="74d44ed3-8bfc-4ef9-b33b-05c4e140d726" providerId="ADAL" clId="{B2BB4392-6CCA-4CBF-AC11-4A24394D4D84}" dt="2020-11-25T21:22:44.706" v="3278" actId="26606"/>
          <ac:graphicFrameMkLst>
            <pc:docMk/>
            <pc:sldMk cId="2643157650" sldId="263"/>
            <ac:graphicFrameMk id="5" creationId="{F748C998-C3B4-4103-8EA7-E50AA4AAABB0}"/>
          </ac:graphicFrameMkLst>
        </pc:graphicFrameChg>
        <pc:graphicFrameChg chg="add mod">
          <ac:chgData name="Martina Drventić" userId="74d44ed3-8bfc-4ef9-b33b-05c4e140d726" providerId="ADAL" clId="{B2BB4392-6CCA-4CBF-AC11-4A24394D4D84}" dt="2020-11-25T21:23:41.494" v="3281" actId="12100"/>
          <ac:graphicFrameMkLst>
            <pc:docMk/>
            <pc:sldMk cId="2643157650" sldId="263"/>
            <ac:graphicFrameMk id="6" creationId="{6E184164-0836-4C41-9888-4B16F2759CA3}"/>
          </ac:graphicFrameMkLst>
        </pc:graphicFrameChg>
        <pc:cxnChg chg="add del">
          <ac:chgData name="Martina Drventić" userId="74d44ed3-8bfc-4ef9-b33b-05c4e140d726" providerId="ADAL" clId="{B2BB4392-6CCA-4CBF-AC11-4A24394D4D84}" dt="2020-11-25T21:22:44.706" v="3278" actId="26606"/>
          <ac:cxnSpMkLst>
            <pc:docMk/>
            <pc:sldMk cId="2643157650" sldId="263"/>
            <ac:cxnSpMk id="42" creationId="{0CEF9539-B200-45EE-A293-A5CFA7D311F5}"/>
          </ac:cxnSpMkLst>
        </pc:cxnChg>
      </pc:sldChg>
      <pc:sldChg chg="modSp add">
        <pc:chgData name="Martina Drventić" userId="74d44ed3-8bfc-4ef9-b33b-05c4e140d726" providerId="ADAL" clId="{B2BB4392-6CCA-4CBF-AC11-4A24394D4D84}" dt="2020-11-21T12:44:19.797" v="2126" actId="20577"/>
        <pc:sldMkLst>
          <pc:docMk/>
          <pc:sldMk cId="3798272281" sldId="264"/>
        </pc:sldMkLst>
        <pc:spChg chg="mod">
          <ac:chgData name="Martina Drventić" userId="74d44ed3-8bfc-4ef9-b33b-05c4e140d726" providerId="ADAL" clId="{B2BB4392-6CCA-4CBF-AC11-4A24394D4D84}" dt="2020-11-21T12:43:04.270" v="1992" actId="20577"/>
          <ac:spMkLst>
            <pc:docMk/>
            <pc:sldMk cId="3798272281" sldId="264"/>
            <ac:spMk id="2" creationId="{9AC07674-E438-4106-BA1D-B35B597B6F5A}"/>
          </ac:spMkLst>
        </pc:spChg>
        <pc:spChg chg="mod">
          <ac:chgData name="Martina Drventić" userId="74d44ed3-8bfc-4ef9-b33b-05c4e140d726" providerId="ADAL" clId="{B2BB4392-6CCA-4CBF-AC11-4A24394D4D84}" dt="2020-11-21T12:44:19.797" v="2126" actId="20577"/>
          <ac:spMkLst>
            <pc:docMk/>
            <pc:sldMk cId="3798272281" sldId="264"/>
            <ac:spMk id="3" creationId="{D2501F1E-05C6-4B10-8CBA-CDD450C19D38}"/>
          </ac:spMkLst>
        </pc:spChg>
      </pc:sldChg>
      <pc:sldChg chg="modSp add">
        <pc:chgData name="Martina Drventić" userId="74d44ed3-8bfc-4ef9-b33b-05c4e140d726" providerId="ADAL" clId="{B2BB4392-6CCA-4CBF-AC11-4A24394D4D84}" dt="2020-11-21T12:49:20.703" v="2302" actId="20577"/>
        <pc:sldMkLst>
          <pc:docMk/>
          <pc:sldMk cId="1181793966" sldId="265"/>
        </pc:sldMkLst>
        <pc:spChg chg="mod">
          <ac:chgData name="Martina Drventić" userId="74d44ed3-8bfc-4ef9-b33b-05c4e140d726" providerId="ADAL" clId="{B2BB4392-6CCA-4CBF-AC11-4A24394D4D84}" dt="2020-11-21T12:44:37.894" v="2128"/>
          <ac:spMkLst>
            <pc:docMk/>
            <pc:sldMk cId="1181793966" sldId="265"/>
            <ac:spMk id="2" creationId="{38B14684-66D9-425E-A888-9126BFD62F72}"/>
          </ac:spMkLst>
        </pc:spChg>
        <pc:spChg chg="mod">
          <ac:chgData name="Martina Drventić" userId="74d44ed3-8bfc-4ef9-b33b-05c4e140d726" providerId="ADAL" clId="{B2BB4392-6CCA-4CBF-AC11-4A24394D4D84}" dt="2020-11-21T12:49:20.703" v="2302" actId="20577"/>
          <ac:spMkLst>
            <pc:docMk/>
            <pc:sldMk cId="1181793966" sldId="265"/>
            <ac:spMk id="3" creationId="{A947878F-2219-46FD-A5E0-EB58CCC69E69}"/>
          </ac:spMkLst>
        </pc:spChg>
      </pc:sldChg>
      <pc:sldChg chg="modSp add">
        <pc:chgData name="Martina Drventić" userId="74d44ed3-8bfc-4ef9-b33b-05c4e140d726" providerId="ADAL" clId="{B2BB4392-6CCA-4CBF-AC11-4A24394D4D84}" dt="2020-11-21T12:55:38.963" v="2391" actId="123"/>
        <pc:sldMkLst>
          <pc:docMk/>
          <pc:sldMk cId="3410753041" sldId="266"/>
        </pc:sldMkLst>
        <pc:spChg chg="mod">
          <ac:chgData name="Martina Drventić" userId="74d44ed3-8bfc-4ef9-b33b-05c4e140d726" providerId="ADAL" clId="{B2BB4392-6CCA-4CBF-AC11-4A24394D4D84}" dt="2020-11-21T12:49:45.966" v="2309" actId="20577"/>
          <ac:spMkLst>
            <pc:docMk/>
            <pc:sldMk cId="3410753041" sldId="266"/>
            <ac:spMk id="2" creationId="{0B3747EE-0CB9-4087-BDCD-537A25EC6FCE}"/>
          </ac:spMkLst>
        </pc:spChg>
        <pc:spChg chg="mod">
          <ac:chgData name="Martina Drventić" userId="74d44ed3-8bfc-4ef9-b33b-05c4e140d726" providerId="ADAL" clId="{B2BB4392-6CCA-4CBF-AC11-4A24394D4D84}" dt="2020-11-21T12:55:38.963" v="2391" actId="123"/>
          <ac:spMkLst>
            <pc:docMk/>
            <pc:sldMk cId="3410753041" sldId="266"/>
            <ac:spMk id="3" creationId="{2F5DE4BF-D9BA-4E40-BDEC-7E3CFB831F36}"/>
          </ac:spMkLst>
        </pc:spChg>
      </pc:sldChg>
      <pc:sldChg chg="modSp add">
        <pc:chgData name="Martina Drventić" userId="74d44ed3-8bfc-4ef9-b33b-05c4e140d726" providerId="ADAL" clId="{B2BB4392-6CCA-4CBF-AC11-4A24394D4D84}" dt="2020-11-22T17:40:47.097" v="2585" actId="123"/>
        <pc:sldMkLst>
          <pc:docMk/>
          <pc:sldMk cId="311381001" sldId="267"/>
        </pc:sldMkLst>
        <pc:spChg chg="mod">
          <ac:chgData name="Martina Drventić" userId="74d44ed3-8bfc-4ef9-b33b-05c4e140d726" providerId="ADAL" clId="{B2BB4392-6CCA-4CBF-AC11-4A24394D4D84}" dt="2020-11-21T12:57:12.258" v="2426"/>
          <ac:spMkLst>
            <pc:docMk/>
            <pc:sldMk cId="311381001" sldId="267"/>
            <ac:spMk id="2" creationId="{A2863830-24E2-4595-AD48-C1FC37032C96}"/>
          </ac:spMkLst>
        </pc:spChg>
        <pc:spChg chg="mod">
          <ac:chgData name="Martina Drventić" userId="74d44ed3-8bfc-4ef9-b33b-05c4e140d726" providerId="ADAL" clId="{B2BB4392-6CCA-4CBF-AC11-4A24394D4D84}" dt="2020-11-22T17:40:47.097" v="2585" actId="123"/>
          <ac:spMkLst>
            <pc:docMk/>
            <pc:sldMk cId="311381001" sldId="267"/>
            <ac:spMk id="3" creationId="{1896BEBC-E65C-4720-8D40-8F6CF2761891}"/>
          </ac:spMkLst>
        </pc:spChg>
      </pc:sldChg>
      <pc:sldChg chg="modSp add">
        <pc:chgData name="Martina Drventić" userId="74d44ed3-8bfc-4ef9-b33b-05c4e140d726" providerId="ADAL" clId="{B2BB4392-6CCA-4CBF-AC11-4A24394D4D84}" dt="2020-11-25T21:24:17.726" v="3286" actId="27636"/>
        <pc:sldMkLst>
          <pc:docMk/>
          <pc:sldMk cId="2038011038" sldId="268"/>
        </pc:sldMkLst>
        <pc:spChg chg="mod">
          <ac:chgData name="Martina Drventić" userId="74d44ed3-8bfc-4ef9-b33b-05c4e140d726" providerId="ADAL" clId="{B2BB4392-6CCA-4CBF-AC11-4A24394D4D84}" dt="2020-11-21T12:57:37.410" v="2464" actId="20577"/>
          <ac:spMkLst>
            <pc:docMk/>
            <pc:sldMk cId="2038011038" sldId="268"/>
            <ac:spMk id="2" creationId="{7884CCBE-8682-4C7F-B046-1D83E876AB72}"/>
          </ac:spMkLst>
        </pc:spChg>
        <pc:spChg chg="mod">
          <ac:chgData name="Martina Drventić" userId="74d44ed3-8bfc-4ef9-b33b-05c4e140d726" providerId="ADAL" clId="{B2BB4392-6CCA-4CBF-AC11-4A24394D4D84}" dt="2020-11-25T21:24:17.726" v="3286" actId="27636"/>
          <ac:spMkLst>
            <pc:docMk/>
            <pc:sldMk cId="2038011038" sldId="268"/>
            <ac:spMk id="3" creationId="{E5E6734C-B7E2-4D77-AEB0-648FF9F85DBC}"/>
          </ac:spMkLst>
        </pc:spChg>
      </pc:sldChg>
      <pc:sldChg chg="addSp modSp mod setBg">
        <pc:chgData name="Martina Drventić" userId="74d44ed3-8bfc-4ef9-b33b-05c4e140d726" providerId="ADAL" clId="{B2BB4392-6CCA-4CBF-AC11-4A24394D4D84}" dt="2020-11-25T20:10:43.148" v="2691" actId="1076"/>
        <pc:sldMkLst>
          <pc:docMk/>
          <pc:sldMk cId="1163500675" sldId="269"/>
        </pc:sldMkLst>
        <pc:spChg chg="mod">
          <ac:chgData name="Martina Drventić" userId="74d44ed3-8bfc-4ef9-b33b-05c4e140d726" providerId="ADAL" clId="{B2BB4392-6CCA-4CBF-AC11-4A24394D4D84}" dt="2020-11-25T20:03:04.325" v="2591" actId="2711"/>
          <ac:spMkLst>
            <pc:docMk/>
            <pc:sldMk cId="1163500675" sldId="269"/>
            <ac:spMk id="2" creationId="{00000000-0000-0000-0000-000000000000}"/>
          </ac:spMkLst>
        </pc:spChg>
        <pc:spChg chg="mod">
          <ac:chgData name="Martina Drventić" userId="74d44ed3-8bfc-4ef9-b33b-05c4e140d726" providerId="ADAL" clId="{B2BB4392-6CCA-4CBF-AC11-4A24394D4D84}" dt="2020-11-25T20:07:43.843" v="2643" actId="403"/>
          <ac:spMkLst>
            <pc:docMk/>
            <pc:sldMk cId="1163500675" sldId="269"/>
            <ac:spMk id="3" creationId="{00000000-0000-0000-0000-000000000000}"/>
          </ac:spMkLst>
        </pc:spChg>
        <pc:spChg chg="add">
          <ac:chgData name="Martina Drventić" userId="74d44ed3-8bfc-4ef9-b33b-05c4e140d726" providerId="ADAL" clId="{B2BB4392-6CCA-4CBF-AC11-4A24394D4D84}" dt="2020-11-25T20:02:56.981" v="2590" actId="26606"/>
          <ac:spMkLst>
            <pc:docMk/>
            <pc:sldMk cId="1163500675" sldId="269"/>
            <ac:spMk id="8" creationId="{081EA652-8C6A-4E69-BEB9-170809474553}"/>
          </ac:spMkLst>
        </pc:spChg>
        <pc:spChg chg="add">
          <ac:chgData name="Martina Drventić" userId="74d44ed3-8bfc-4ef9-b33b-05c4e140d726" providerId="ADAL" clId="{B2BB4392-6CCA-4CBF-AC11-4A24394D4D84}" dt="2020-11-25T20:02:56.981" v="2590" actId="26606"/>
          <ac:spMkLst>
            <pc:docMk/>
            <pc:sldMk cId="1163500675" sldId="269"/>
            <ac:spMk id="10" creationId="{5298780A-33B9-4EA2-8F67-DE68AD62841B}"/>
          </ac:spMkLst>
        </pc:spChg>
        <pc:spChg chg="add">
          <ac:chgData name="Martina Drventić" userId="74d44ed3-8bfc-4ef9-b33b-05c4e140d726" providerId="ADAL" clId="{B2BB4392-6CCA-4CBF-AC11-4A24394D4D84}" dt="2020-11-25T20:02:56.981" v="2590" actId="26606"/>
          <ac:spMkLst>
            <pc:docMk/>
            <pc:sldMk cId="1163500675" sldId="269"/>
            <ac:spMk id="12" creationId="{7F488E8B-4E1E-4402-8935-D4E6C02615C7}"/>
          </ac:spMkLst>
        </pc:spChg>
        <pc:picChg chg="add mod">
          <ac:chgData name="Martina Drventić" userId="74d44ed3-8bfc-4ef9-b33b-05c4e140d726" providerId="ADAL" clId="{B2BB4392-6CCA-4CBF-AC11-4A24394D4D84}" dt="2020-11-25T20:10:43.148" v="2691" actId="1076"/>
          <ac:picMkLst>
            <pc:docMk/>
            <pc:sldMk cId="1163500675" sldId="269"/>
            <ac:picMk id="9" creationId="{AB6E35E8-C657-402B-9909-39E60B986CCF}"/>
          </ac:picMkLst>
        </pc:picChg>
        <pc:cxnChg chg="add">
          <ac:chgData name="Martina Drventić" userId="74d44ed3-8bfc-4ef9-b33b-05c4e140d726" providerId="ADAL" clId="{B2BB4392-6CCA-4CBF-AC11-4A24394D4D84}" dt="2020-11-25T20:02:56.981" v="2590" actId="26606"/>
          <ac:cxnSpMkLst>
            <pc:docMk/>
            <pc:sldMk cId="1163500675" sldId="269"/>
            <ac:cxnSpMk id="14" creationId="{23AAC9B5-8015-485C-ACF9-A750390E9A56}"/>
          </ac:cxnSpMkLst>
        </pc:cxnChg>
      </pc:sldChg>
      <pc:sldChg chg="del">
        <pc:chgData name="Martina Drventić" userId="74d44ed3-8bfc-4ef9-b33b-05c4e140d726" providerId="ADAL" clId="{B2BB4392-6CCA-4CBF-AC11-4A24394D4D84}" dt="2020-11-25T20:11:03.774" v="2692" actId="2696"/>
        <pc:sldMkLst>
          <pc:docMk/>
          <pc:sldMk cId="355622150" sldId="270"/>
        </pc:sldMkLst>
      </pc:sldChg>
      <pc:sldChg chg="addSp delSp modSp add ord">
        <pc:chgData name="Martina Drventić" userId="74d44ed3-8bfc-4ef9-b33b-05c4e140d726" providerId="ADAL" clId="{B2BB4392-6CCA-4CBF-AC11-4A24394D4D84}" dt="2020-11-25T20:06:53.280" v="2639" actId="1076"/>
        <pc:sldMkLst>
          <pc:docMk/>
          <pc:sldMk cId="2803577928" sldId="271"/>
        </pc:sldMkLst>
        <pc:spChg chg="del mod">
          <ac:chgData name="Martina Drventić" userId="74d44ed3-8bfc-4ef9-b33b-05c4e140d726" providerId="ADAL" clId="{B2BB4392-6CCA-4CBF-AC11-4A24394D4D84}" dt="2020-11-25T20:06:01.984" v="2625" actId="478"/>
          <ac:spMkLst>
            <pc:docMk/>
            <pc:sldMk cId="2803577928" sldId="271"/>
            <ac:spMk id="2" creationId="{00000000-0000-0000-0000-000000000000}"/>
          </ac:spMkLst>
        </pc:spChg>
        <pc:spChg chg="del mod">
          <ac:chgData name="Martina Drventić" userId="74d44ed3-8bfc-4ef9-b33b-05c4e140d726" providerId="ADAL" clId="{B2BB4392-6CCA-4CBF-AC11-4A24394D4D84}" dt="2020-11-25T20:05:58.943" v="2624" actId="478"/>
          <ac:spMkLst>
            <pc:docMk/>
            <pc:sldMk cId="2803577928" sldId="271"/>
            <ac:spMk id="3" creationId="{00000000-0000-0000-0000-000000000000}"/>
          </ac:spMkLst>
        </pc:spChg>
        <pc:spChg chg="add del mod">
          <ac:chgData name="Martina Drventić" userId="74d44ed3-8bfc-4ef9-b33b-05c4e140d726" providerId="ADAL" clId="{B2BB4392-6CCA-4CBF-AC11-4A24394D4D84}" dt="2020-11-25T20:06:05.020" v="2626" actId="478"/>
          <ac:spMkLst>
            <pc:docMk/>
            <pc:sldMk cId="2803577928" sldId="271"/>
            <ac:spMk id="5" creationId="{E5B34882-227E-407A-BB28-B9FB662A2F08}"/>
          </ac:spMkLst>
        </pc:spChg>
        <pc:spChg chg="del">
          <ac:chgData name="Martina Drventić" userId="74d44ed3-8bfc-4ef9-b33b-05c4e140d726" providerId="ADAL" clId="{B2BB4392-6CCA-4CBF-AC11-4A24394D4D84}" dt="2020-11-25T20:05:41.023" v="2620" actId="26606"/>
          <ac:spMkLst>
            <pc:docMk/>
            <pc:sldMk cId="2803577928" sldId="271"/>
            <ac:spMk id="8" creationId="{081EA652-8C6A-4E69-BEB9-170809474553}"/>
          </ac:spMkLst>
        </pc:spChg>
        <pc:spChg chg="del">
          <ac:chgData name="Martina Drventić" userId="74d44ed3-8bfc-4ef9-b33b-05c4e140d726" providerId="ADAL" clId="{B2BB4392-6CCA-4CBF-AC11-4A24394D4D84}" dt="2020-11-25T20:05:41.023" v="2620" actId="26606"/>
          <ac:spMkLst>
            <pc:docMk/>
            <pc:sldMk cId="2803577928" sldId="271"/>
            <ac:spMk id="10" creationId="{5298780A-33B9-4EA2-8F67-DE68AD62841B}"/>
          </ac:spMkLst>
        </pc:spChg>
        <pc:spChg chg="del">
          <ac:chgData name="Martina Drventić" userId="74d44ed3-8bfc-4ef9-b33b-05c4e140d726" providerId="ADAL" clId="{B2BB4392-6CCA-4CBF-AC11-4A24394D4D84}" dt="2020-11-25T20:05:41.023" v="2620" actId="26606"/>
          <ac:spMkLst>
            <pc:docMk/>
            <pc:sldMk cId="2803577928" sldId="271"/>
            <ac:spMk id="12" creationId="{7F488E8B-4E1E-4402-8935-D4E6C02615C7}"/>
          </ac:spMkLst>
        </pc:spChg>
        <pc:spChg chg="add mod">
          <ac:chgData name="Martina Drventić" userId="74d44ed3-8bfc-4ef9-b33b-05c4e140d726" providerId="ADAL" clId="{B2BB4392-6CCA-4CBF-AC11-4A24394D4D84}" dt="2020-11-25T20:06:41.700" v="2637" actId="1076"/>
          <ac:spMkLst>
            <pc:docMk/>
            <pc:sldMk cId="2803577928" sldId="271"/>
            <ac:spMk id="13" creationId="{C62A76E5-EB8A-4DB2-962B-CD0AA1AC57E7}"/>
          </ac:spMkLst>
        </pc:spChg>
        <pc:spChg chg="add mod">
          <ac:chgData name="Martina Drventić" userId="74d44ed3-8bfc-4ef9-b33b-05c4e140d726" providerId="ADAL" clId="{B2BB4392-6CCA-4CBF-AC11-4A24394D4D84}" dt="2020-11-25T20:06:26.100" v="2631" actId="1076"/>
          <ac:spMkLst>
            <pc:docMk/>
            <pc:sldMk cId="2803577928" sldId="271"/>
            <ac:spMk id="15" creationId="{0C6969A2-885C-48A7-BDE6-B87E98DF5FF8}"/>
          </ac:spMkLst>
        </pc:spChg>
        <pc:spChg chg="add mod">
          <ac:chgData name="Martina Drventić" userId="74d44ed3-8bfc-4ef9-b33b-05c4e140d726" providerId="ADAL" clId="{B2BB4392-6CCA-4CBF-AC11-4A24394D4D84}" dt="2020-11-25T20:06:47.817" v="2638" actId="20577"/>
          <ac:spMkLst>
            <pc:docMk/>
            <pc:sldMk cId="2803577928" sldId="271"/>
            <ac:spMk id="16" creationId="{A43407F6-4ED9-4C8D-A293-70E2AF3D5CDF}"/>
          </ac:spMkLst>
        </pc:spChg>
        <pc:spChg chg="add mod">
          <ac:chgData name="Martina Drventić" userId="74d44ed3-8bfc-4ef9-b33b-05c4e140d726" providerId="ADAL" clId="{B2BB4392-6CCA-4CBF-AC11-4A24394D4D84}" dt="2020-11-25T20:06:38.106" v="2636" actId="1076"/>
          <ac:spMkLst>
            <pc:docMk/>
            <pc:sldMk cId="2803577928" sldId="271"/>
            <ac:spMk id="17" creationId="{3375FEC5-650E-4B7B-8D1D-232D47B56EE5}"/>
          </ac:spMkLst>
        </pc:spChg>
        <pc:spChg chg="add">
          <ac:chgData name="Martina Drventić" userId="74d44ed3-8bfc-4ef9-b33b-05c4e140d726" providerId="ADAL" clId="{B2BB4392-6CCA-4CBF-AC11-4A24394D4D84}" dt="2020-11-25T20:05:41.023" v="2620" actId="26606"/>
          <ac:spMkLst>
            <pc:docMk/>
            <pc:sldMk cId="2803577928" sldId="271"/>
            <ac:spMk id="19" creationId="{081EA652-8C6A-4E69-BEB9-170809474553}"/>
          </ac:spMkLst>
        </pc:spChg>
        <pc:spChg chg="add">
          <ac:chgData name="Martina Drventić" userId="74d44ed3-8bfc-4ef9-b33b-05c4e140d726" providerId="ADAL" clId="{B2BB4392-6CCA-4CBF-AC11-4A24394D4D84}" dt="2020-11-25T20:05:41.023" v="2620" actId="26606"/>
          <ac:spMkLst>
            <pc:docMk/>
            <pc:sldMk cId="2803577928" sldId="271"/>
            <ac:spMk id="21" creationId="{5298780A-33B9-4EA2-8F67-DE68AD62841B}"/>
          </ac:spMkLst>
        </pc:spChg>
        <pc:spChg chg="add">
          <ac:chgData name="Martina Drventić" userId="74d44ed3-8bfc-4ef9-b33b-05c4e140d726" providerId="ADAL" clId="{B2BB4392-6CCA-4CBF-AC11-4A24394D4D84}" dt="2020-11-25T20:05:41.023" v="2620" actId="26606"/>
          <ac:spMkLst>
            <pc:docMk/>
            <pc:sldMk cId="2803577928" sldId="271"/>
            <ac:spMk id="23" creationId="{7F488E8B-4E1E-4402-8935-D4E6C02615C7}"/>
          </ac:spMkLst>
        </pc:spChg>
        <pc:picChg chg="add mod">
          <ac:chgData name="Martina Drventić" userId="74d44ed3-8bfc-4ef9-b33b-05c4e140d726" providerId="ADAL" clId="{B2BB4392-6CCA-4CBF-AC11-4A24394D4D84}" dt="2020-11-25T20:06:33.724" v="2634" actId="1076"/>
          <ac:picMkLst>
            <pc:docMk/>
            <pc:sldMk cId="2803577928" sldId="271"/>
            <ac:picMk id="18" creationId="{0072438D-93FE-40D7-9B54-7F45902668D5}"/>
          </ac:picMkLst>
        </pc:picChg>
        <pc:picChg chg="add mod">
          <ac:chgData name="Martina Drventić" userId="74d44ed3-8bfc-4ef9-b33b-05c4e140d726" providerId="ADAL" clId="{B2BB4392-6CCA-4CBF-AC11-4A24394D4D84}" dt="2020-11-25T20:06:31.944" v="2633" actId="1076"/>
          <ac:picMkLst>
            <pc:docMk/>
            <pc:sldMk cId="2803577928" sldId="271"/>
            <ac:picMk id="20" creationId="{6D54AE44-FDA5-42DF-A215-0A4ED37C8AA4}"/>
          </ac:picMkLst>
        </pc:picChg>
        <pc:picChg chg="add mod">
          <ac:chgData name="Martina Drventić" userId="74d44ed3-8bfc-4ef9-b33b-05c4e140d726" providerId="ADAL" clId="{B2BB4392-6CCA-4CBF-AC11-4A24394D4D84}" dt="2020-11-25T20:06:53.280" v="2639" actId="1076"/>
          <ac:picMkLst>
            <pc:docMk/>
            <pc:sldMk cId="2803577928" sldId="271"/>
            <ac:picMk id="22" creationId="{0ADB4FDF-668D-42EB-A711-7FC009B5EF56}"/>
          </ac:picMkLst>
        </pc:picChg>
        <pc:cxnChg chg="del">
          <ac:chgData name="Martina Drventić" userId="74d44ed3-8bfc-4ef9-b33b-05c4e140d726" providerId="ADAL" clId="{B2BB4392-6CCA-4CBF-AC11-4A24394D4D84}" dt="2020-11-25T20:05:41.023" v="2620" actId="26606"/>
          <ac:cxnSpMkLst>
            <pc:docMk/>
            <pc:sldMk cId="2803577928" sldId="271"/>
            <ac:cxnSpMk id="14" creationId="{23AAC9B5-8015-485C-ACF9-A750390E9A56}"/>
          </ac:cxnSpMkLst>
        </pc:cxnChg>
      </pc:sldChg>
      <pc:sldChg chg="addSp modSp add mod setBg">
        <pc:chgData name="Martina Drventić" userId="74d44ed3-8bfc-4ef9-b33b-05c4e140d726" providerId="ADAL" clId="{B2BB4392-6CCA-4CBF-AC11-4A24394D4D84}" dt="2020-11-25T20:10:09.067" v="2687" actId="20577"/>
        <pc:sldMkLst>
          <pc:docMk/>
          <pc:sldMk cId="4175668732" sldId="272"/>
        </pc:sldMkLst>
        <pc:spChg chg="mod">
          <ac:chgData name="Martina Drventić" userId="74d44ed3-8bfc-4ef9-b33b-05c4e140d726" providerId="ADAL" clId="{B2BB4392-6CCA-4CBF-AC11-4A24394D4D84}" dt="2020-11-25T20:08:56.502" v="2658" actId="2711"/>
          <ac:spMkLst>
            <pc:docMk/>
            <pc:sldMk cId="4175668732" sldId="272"/>
            <ac:spMk id="2" creationId="{4B540E23-F33C-4A19-B1E4-6B3921DB442B}"/>
          </ac:spMkLst>
        </pc:spChg>
        <pc:spChg chg="mod">
          <ac:chgData name="Martina Drventić" userId="74d44ed3-8bfc-4ef9-b33b-05c4e140d726" providerId="ADAL" clId="{B2BB4392-6CCA-4CBF-AC11-4A24394D4D84}" dt="2020-11-25T20:10:09.067" v="2687" actId="20577"/>
          <ac:spMkLst>
            <pc:docMk/>
            <pc:sldMk cId="4175668732" sldId="272"/>
            <ac:spMk id="3" creationId="{133CADF1-FE86-4577-9D02-6DC7B5F90F7B}"/>
          </ac:spMkLst>
        </pc:spChg>
        <pc:spChg chg="add">
          <ac:chgData name="Martina Drventić" userId="74d44ed3-8bfc-4ef9-b33b-05c4e140d726" providerId="ADAL" clId="{B2BB4392-6CCA-4CBF-AC11-4A24394D4D84}" dt="2020-11-25T20:08:40.991" v="2656" actId="26606"/>
          <ac:spMkLst>
            <pc:docMk/>
            <pc:sldMk cId="4175668732" sldId="272"/>
            <ac:spMk id="8" creationId="{081EA652-8C6A-4E69-BEB9-170809474553}"/>
          </ac:spMkLst>
        </pc:spChg>
        <pc:spChg chg="add">
          <ac:chgData name="Martina Drventić" userId="74d44ed3-8bfc-4ef9-b33b-05c4e140d726" providerId="ADAL" clId="{B2BB4392-6CCA-4CBF-AC11-4A24394D4D84}" dt="2020-11-25T20:08:40.991" v="2656" actId="26606"/>
          <ac:spMkLst>
            <pc:docMk/>
            <pc:sldMk cId="4175668732" sldId="272"/>
            <ac:spMk id="10" creationId="{F474090D-CD95-4B41-BE3D-6596953D322D}"/>
          </ac:spMkLst>
        </pc:spChg>
        <pc:spChg chg="add">
          <ac:chgData name="Martina Drventić" userId="74d44ed3-8bfc-4ef9-b33b-05c4e140d726" providerId="ADAL" clId="{B2BB4392-6CCA-4CBF-AC11-4A24394D4D84}" dt="2020-11-25T20:08:40.991" v="2656" actId="26606"/>
          <ac:spMkLst>
            <pc:docMk/>
            <pc:sldMk cId="4175668732" sldId="272"/>
            <ac:spMk id="12" creationId="{5298780A-33B9-4EA2-8F67-DE68AD62841B}"/>
          </ac:spMkLst>
        </pc:spChg>
        <pc:spChg chg="add">
          <ac:chgData name="Martina Drventić" userId="74d44ed3-8bfc-4ef9-b33b-05c4e140d726" providerId="ADAL" clId="{B2BB4392-6CCA-4CBF-AC11-4A24394D4D84}" dt="2020-11-25T20:08:40.991" v="2656" actId="26606"/>
          <ac:spMkLst>
            <pc:docMk/>
            <pc:sldMk cId="4175668732" sldId="272"/>
            <ac:spMk id="14" creationId="{B8F3E811-B104-4DFF-951A-008C860FF1D2}"/>
          </ac:spMkLst>
        </pc:spChg>
      </pc:sldChg>
      <pc:sldChg chg="modSp add">
        <pc:chgData name="Martina Drventić" userId="74d44ed3-8bfc-4ef9-b33b-05c4e140d726" providerId="ADAL" clId="{B2BB4392-6CCA-4CBF-AC11-4A24394D4D84}" dt="2020-11-25T20:26:02.797" v="3087" actId="2711"/>
        <pc:sldMkLst>
          <pc:docMk/>
          <pc:sldMk cId="1573300949" sldId="273"/>
        </pc:sldMkLst>
        <pc:spChg chg="mod">
          <ac:chgData name="Martina Drventić" userId="74d44ed3-8bfc-4ef9-b33b-05c4e140d726" providerId="ADAL" clId="{B2BB4392-6CCA-4CBF-AC11-4A24394D4D84}" dt="2020-11-25T20:26:02.797" v="3087" actId="2711"/>
          <ac:spMkLst>
            <pc:docMk/>
            <pc:sldMk cId="1573300949" sldId="273"/>
            <ac:spMk id="2" creationId="{2D1E9291-565A-4D28-8994-E5A334C609EE}"/>
          </ac:spMkLst>
        </pc:spChg>
        <pc:spChg chg="mod">
          <ac:chgData name="Martina Drventić" userId="74d44ed3-8bfc-4ef9-b33b-05c4e140d726" providerId="ADAL" clId="{B2BB4392-6CCA-4CBF-AC11-4A24394D4D84}" dt="2020-11-25T20:19:30.175" v="2954" actId="27636"/>
          <ac:spMkLst>
            <pc:docMk/>
            <pc:sldMk cId="1573300949" sldId="273"/>
            <ac:spMk id="3" creationId="{AB608079-66D3-4AE4-97A1-86D2B9E93BF6}"/>
          </ac:spMkLst>
        </pc:spChg>
      </pc:sldChg>
      <pc:sldChg chg="modSp add">
        <pc:chgData name="Martina Drventić" userId="74d44ed3-8bfc-4ef9-b33b-05c4e140d726" providerId="ADAL" clId="{B2BB4392-6CCA-4CBF-AC11-4A24394D4D84}" dt="2020-11-25T21:18:51.847" v="3247" actId="27636"/>
        <pc:sldMkLst>
          <pc:docMk/>
          <pc:sldMk cId="3123143342" sldId="274"/>
        </pc:sldMkLst>
        <pc:spChg chg="mod">
          <ac:chgData name="Martina Drventić" userId="74d44ed3-8bfc-4ef9-b33b-05c4e140d726" providerId="ADAL" clId="{B2BB4392-6CCA-4CBF-AC11-4A24394D4D84}" dt="2020-11-25T20:26:07.477" v="3088" actId="2711"/>
          <ac:spMkLst>
            <pc:docMk/>
            <pc:sldMk cId="3123143342" sldId="274"/>
            <ac:spMk id="2" creationId="{2D1E9291-565A-4D28-8994-E5A334C609EE}"/>
          </ac:spMkLst>
        </pc:spChg>
        <pc:spChg chg="mod">
          <ac:chgData name="Martina Drventić" userId="74d44ed3-8bfc-4ef9-b33b-05c4e140d726" providerId="ADAL" clId="{B2BB4392-6CCA-4CBF-AC11-4A24394D4D84}" dt="2020-11-25T21:18:51.847" v="3247" actId="27636"/>
          <ac:spMkLst>
            <pc:docMk/>
            <pc:sldMk cId="3123143342" sldId="274"/>
            <ac:spMk id="3" creationId="{AB608079-66D3-4AE4-97A1-86D2B9E93BF6}"/>
          </ac:spMkLst>
        </pc:spChg>
      </pc:sldChg>
      <pc:sldMasterChg chg="add del addSldLayout delSldLayout">
        <pc:chgData name="Martina Drventić" userId="74d44ed3-8bfc-4ef9-b33b-05c4e140d726" providerId="ADAL" clId="{B2BB4392-6CCA-4CBF-AC11-4A24394D4D84}" dt="2020-11-21T10:23:07.607" v="325" actId="26606"/>
        <pc:sldMasterMkLst>
          <pc:docMk/>
          <pc:sldMasterMk cId="2080413658" sldId="2147483648"/>
        </pc:sldMasterMkLst>
        <pc:sldLayoutChg chg="add del">
          <pc:chgData name="Martina Drventić" userId="74d44ed3-8bfc-4ef9-b33b-05c4e140d726" providerId="ADAL" clId="{B2BB4392-6CCA-4CBF-AC11-4A24394D4D84}" dt="2020-11-21T10:23:07.607" v="325" actId="26606"/>
          <pc:sldLayoutMkLst>
            <pc:docMk/>
            <pc:sldMasterMk cId="2080413658" sldId="2147483648"/>
            <pc:sldLayoutMk cId="2006974884" sldId="2147483649"/>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3634356333" sldId="2147483650"/>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3166000515" sldId="2147483651"/>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140124250" sldId="2147483652"/>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2170131483" sldId="2147483653"/>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842327851" sldId="2147483654"/>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994093117" sldId="2147483655"/>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3679389926" sldId="2147483656"/>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2459321838" sldId="2147483657"/>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2531137209" sldId="2147483658"/>
          </pc:sldLayoutMkLst>
        </pc:sldLayoutChg>
        <pc:sldLayoutChg chg="add del">
          <pc:chgData name="Martina Drventić" userId="74d44ed3-8bfc-4ef9-b33b-05c4e140d726" providerId="ADAL" clId="{B2BB4392-6CCA-4CBF-AC11-4A24394D4D84}" dt="2020-11-21T10:23:07.607" v="325" actId="26606"/>
          <pc:sldLayoutMkLst>
            <pc:docMk/>
            <pc:sldMasterMk cId="2080413658" sldId="2147483648"/>
            <pc:sldLayoutMk cId="3551523154" sldId="2147483659"/>
          </pc:sldLayoutMkLst>
        </pc:sldLayoutChg>
      </pc:sldMasterChg>
      <pc:sldMasterChg chg="add del addSldLayout delSldLayout">
        <pc:chgData name="Martina Drventić" userId="74d44ed3-8bfc-4ef9-b33b-05c4e140d726" providerId="ADAL" clId="{B2BB4392-6CCA-4CBF-AC11-4A24394D4D84}" dt="2020-11-21T10:23:07.607" v="325" actId="26606"/>
        <pc:sldMasterMkLst>
          <pc:docMk/>
          <pc:sldMasterMk cId="1185187724" sldId="2147483719"/>
        </pc:sldMasterMkLst>
        <pc:sldLayoutChg chg="add del">
          <pc:chgData name="Martina Drventić" userId="74d44ed3-8bfc-4ef9-b33b-05c4e140d726" providerId="ADAL" clId="{B2BB4392-6CCA-4CBF-AC11-4A24394D4D84}" dt="2020-11-21T10:23:07.607" v="325" actId="26606"/>
          <pc:sldLayoutMkLst>
            <pc:docMk/>
            <pc:sldMasterMk cId="1185187724" sldId="2147483719"/>
            <pc:sldLayoutMk cId="3239738009" sldId="2147483703"/>
          </pc:sldLayoutMkLst>
        </pc:sldLayoutChg>
      </pc:sldMasterChg>
    </pc:docChg>
  </pc:docChgLst>
  <pc:docChgLst>
    <pc:chgData name="Martina" userId="74d44ed3-8bfc-4ef9-b33b-05c4e140d726" providerId="ADAL" clId="{B2BB4392-6CCA-4CBF-AC11-4A24394D4D84}"/>
    <pc:docChg chg="undo custSel mod addSld delSld modSld sldOrd">
      <pc:chgData name="Martina" userId="74d44ed3-8bfc-4ef9-b33b-05c4e140d726" providerId="ADAL" clId="{B2BB4392-6CCA-4CBF-AC11-4A24394D4D84}" dt="2020-11-30T20:13:52.878" v="909" actId="404"/>
      <pc:docMkLst>
        <pc:docMk/>
      </pc:docMkLst>
      <pc:sldChg chg="modSp">
        <pc:chgData name="Martina" userId="74d44ed3-8bfc-4ef9-b33b-05c4e140d726" providerId="ADAL" clId="{B2BB4392-6CCA-4CBF-AC11-4A24394D4D84}" dt="2020-11-26T06:52:17.577" v="1" actId="404"/>
        <pc:sldMkLst>
          <pc:docMk/>
          <pc:sldMk cId="2035918844" sldId="256"/>
        </pc:sldMkLst>
        <pc:spChg chg="mod">
          <ac:chgData name="Martina" userId="74d44ed3-8bfc-4ef9-b33b-05c4e140d726" providerId="ADAL" clId="{B2BB4392-6CCA-4CBF-AC11-4A24394D4D84}" dt="2020-11-26T06:52:17.577" v="1" actId="404"/>
          <ac:spMkLst>
            <pc:docMk/>
            <pc:sldMk cId="2035918844" sldId="256"/>
            <ac:spMk id="2" creationId="{5B425247-44F2-444C-BBCD-6A95981D35C9}"/>
          </ac:spMkLst>
        </pc:spChg>
        <pc:spChg chg="mod">
          <ac:chgData name="Martina" userId="74d44ed3-8bfc-4ef9-b33b-05c4e140d726" providerId="ADAL" clId="{B2BB4392-6CCA-4CBF-AC11-4A24394D4D84}" dt="2020-11-26T06:52:17.577" v="1" actId="404"/>
          <ac:spMkLst>
            <pc:docMk/>
            <pc:sldMk cId="2035918844" sldId="256"/>
            <ac:spMk id="3" creationId="{EBAA1B19-B681-4A8E-BB5E-C5B51DA457A7}"/>
          </ac:spMkLst>
        </pc:spChg>
        <pc:spChg chg="mod">
          <ac:chgData name="Martina" userId="74d44ed3-8bfc-4ef9-b33b-05c4e140d726" providerId="ADAL" clId="{B2BB4392-6CCA-4CBF-AC11-4A24394D4D84}" dt="2020-11-26T06:52:17.577" v="1" actId="404"/>
          <ac:spMkLst>
            <pc:docMk/>
            <pc:sldMk cId="2035918844" sldId="256"/>
            <ac:spMk id="4" creationId="{875D5D76-EFC8-4F28-A53C-4476203442A5}"/>
          </ac:spMkLst>
        </pc:spChg>
        <pc:spChg chg="mod">
          <ac:chgData name="Martina" userId="74d44ed3-8bfc-4ef9-b33b-05c4e140d726" providerId="ADAL" clId="{B2BB4392-6CCA-4CBF-AC11-4A24394D4D84}" dt="2020-11-26T06:52:17.577" v="1" actId="404"/>
          <ac:spMkLst>
            <pc:docMk/>
            <pc:sldMk cId="2035918844" sldId="256"/>
            <ac:spMk id="5" creationId="{770ECE6B-C7EA-4094-A008-27F57277295C}"/>
          </ac:spMkLst>
        </pc:spChg>
        <pc:picChg chg="mod">
          <ac:chgData name="Martina" userId="74d44ed3-8bfc-4ef9-b33b-05c4e140d726" providerId="ADAL" clId="{B2BB4392-6CCA-4CBF-AC11-4A24394D4D84}" dt="2020-11-26T06:52:17.577" v="1" actId="404"/>
          <ac:picMkLst>
            <pc:docMk/>
            <pc:sldMk cId="2035918844" sldId="256"/>
            <ac:picMk id="9" creationId="{A60086DF-756D-47DB-A721-F4729F6ADA94}"/>
          </ac:picMkLst>
        </pc:picChg>
        <pc:picChg chg="mod">
          <ac:chgData name="Martina" userId="74d44ed3-8bfc-4ef9-b33b-05c4e140d726" providerId="ADAL" clId="{B2BB4392-6CCA-4CBF-AC11-4A24394D4D84}" dt="2020-11-26T06:52:17.577" v="1" actId="404"/>
          <ac:picMkLst>
            <pc:docMk/>
            <pc:sldMk cId="2035918844" sldId="256"/>
            <ac:picMk id="10" creationId="{5D69FDDE-878A-47E9-A0D0-16C09FDED4D5}"/>
          </ac:picMkLst>
        </pc:picChg>
        <pc:picChg chg="mod">
          <ac:chgData name="Martina" userId="74d44ed3-8bfc-4ef9-b33b-05c4e140d726" providerId="ADAL" clId="{B2BB4392-6CCA-4CBF-AC11-4A24394D4D84}" dt="2020-11-26T06:52:17.577" v="1" actId="404"/>
          <ac:picMkLst>
            <pc:docMk/>
            <pc:sldMk cId="2035918844" sldId="256"/>
            <ac:picMk id="11" creationId="{64D09F50-0BEE-4233-BBED-AEACCB730343}"/>
          </ac:picMkLst>
        </pc:picChg>
      </pc:sldChg>
      <pc:sldChg chg="addSp delSp modSp">
        <pc:chgData name="Martina" userId="74d44ed3-8bfc-4ef9-b33b-05c4e140d726" providerId="ADAL" clId="{B2BB4392-6CCA-4CBF-AC11-4A24394D4D84}" dt="2020-11-30T18:16:29.301" v="471" actId="1076"/>
        <pc:sldMkLst>
          <pc:docMk/>
          <pc:sldMk cId="3635020821" sldId="257"/>
        </pc:sldMkLst>
        <pc:spChg chg="mod">
          <ac:chgData name="Martina" userId="74d44ed3-8bfc-4ef9-b33b-05c4e140d726" providerId="ADAL" clId="{B2BB4392-6CCA-4CBF-AC11-4A24394D4D84}" dt="2020-11-30T18:16:26.973" v="470" actId="1076"/>
          <ac:spMkLst>
            <pc:docMk/>
            <pc:sldMk cId="3635020821" sldId="257"/>
            <ac:spMk id="3" creationId="{AB608079-66D3-4AE4-97A1-86D2B9E93BF6}"/>
          </ac:spMkLst>
        </pc:spChg>
        <pc:spChg chg="add mod">
          <ac:chgData name="Martina" userId="74d44ed3-8bfc-4ef9-b33b-05c4e140d726" providerId="ADAL" clId="{B2BB4392-6CCA-4CBF-AC11-4A24394D4D84}" dt="2020-11-30T18:16:29.301" v="471" actId="1076"/>
          <ac:spMkLst>
            <pc:docMk/>
            <pc:sldMk cId="3635020821" sldId="257"/>
            <ac:spMk id="4" creationId="{C92D7C8F-20A9-4855-B585-C456D8C4EBB6}"/>
          </ac:spMkLst>
        </pc:spChg>
        <pc:graphicFrameChg chg="add del mod">
          <ac:chgData name="Martina" userId="74d44ed3-8bfc-4ef9-b33b-05c4e140d726" providerId="ADAL" clId="{B2BB4392-6CCA-4CBF-AC11-4A24394D4D84}" dt="2020-11-26T07:01:18.933" v="22"/>
          <ac:graphicFrameMkLst>
            <pc:docMk/>
            <pc:sldMk cId="3635020821" sldId="257"/>
            <ac:graphicFrameMk id="5" creationId="{A6A1B726-4EE3-4066-9DDC-206DF4FC7DD9}"/>
          </ac:graphicFrameMkLst>
        </pc:graphicFrameChg>
      </pc:sldChg>
      <pc:sldChg chg="modSp del">
        <pc:chgData name="Martina" userId="74d44ed3-8bfc-4ef9-b33b-05c4e140d726" providerId="ADAL" clId="{B2BB4392-6CCA-4CBF-AC11-4A24394D4D84}" dt="2020-11-30T16:43:26.024" v="427" actId="2696"/>
        <pc:sldMkLst>
          <pc:docMk/>
          <pc:sldMk cId="347519851" sldId="261"/>
        </pc:sldMkLst>
        <pc:spChg chg="mod">
          <ac:chgData name="Martina" userId="74d44ed3-8bfc-4ef9-b33b-05c4e140d726" providerId="ADAL" clId="{B2BB4392-6CCA-4CBF-AC11-4A24394D4D84}" dt="2020-11-30T12:07:46.165" v="404" actId="6549"/>
          <ac:spMkLst>
            <pc:docMk/>
            <pc:sldMk cId="347519851" sldId="261"/>
            <ac:spMk id="3" creationId="{4F971025-88F4-44C2-8B96-6F38CA1D94CF}"/>
          </ac:spMkLst>
        </pc:spChg>
      </pc:sldChg>
      <pc:sldChg chg="addSp delSp modSp">
        <pc:chgData name="Martina" userId="74d44ed3-8bfc-4ef9-b33b-05c4e140d726" providerId="ADAL" clId="{B2BB4392-6CCA-4CBF-AC11-4A24394D4D84}" dt="2020-11-26T07:15:19.884" v="57"/>
        <pc:sldMkLst>
          <pc:docMk/>
          <pc:sldMk cId="2709928051" sldId="262"/>
        </pc:sldMkLst>
        <pc:spChg chg="add">
          <ac:chgData name="Martina" userId="74d44ed3-8bfc-4ef9-b33b-05c4e140d726" providerId="ADAL" clId="{B2BB4392-6CCA-4CBF-AC11-4A24394D4D84}" dt="2020-11-26T07:15:19.884" v="57"/>
          <ac:spMkLst>
            <pc:docMk/>
            <pc:sldMk cId="2709928051" sldId="262"/>
            <ac:spMk id="3" creationId="{94A1809E-E2F7-42C3-BA01-80AAA26F6693}"/>
          </ac:spMkLst>
        </pc:spChg>
        <pc:graphicFrameChg chg="del mod">
          <ac:chgData name="Martina" userId="74d44ed3-8bfc-4ef9-b33b-05c4e140d726" providerId="ADAL" clId="{B2BB4392-6CCA-4CBF-AC11-4A24394D4D84}" dt="2020-11-26T07:15:12.164" v="56" actId="478"/>
          <ac:graphicFrameMkLst>
            <pc:docMk/>
            <pc:sldMk cId="2709928051" sldId="262"/>
            <ac:graphicFrameMk id="17" creationId="{E68A5D33-AD17-47D8-ACCF-271818CE3229}"/>
          </ac:graphicFrameMkLst>
        </pc:graphicFrameChg>
      </pc:sldChg>
      <pc:sldChg chg="modSp">
        <pc:chgData name="Martina" userId="74d44ed3-8bfc-4ef9-b33b-05c4e140d726" providerId="ADAL" clId="{B2BB4392-6CCA-4CBF-AC11-4A24394D4D84}" dt="2020-11-30T18:19:57.240" v="503" actId="12269"/>
        <pc:sldMkLst>
          <pc:docMk/>
          <pc:sldMk cId="2643157650" sldId="263"/>
        </pc:sldMkLst>
        <pc:spChg chg="mod">
          <ac:chgData name="Martina" userId="74d44ed3-8bfc-4ef9-b33b-05c4e140d726" providerId="ADAL" clId="{B2BB4392-6CCA-4CBF-AC11-4A24394D4D84}" dt="2020-11-30T16:43:33.135" v="431" actId="20577"/>
          <ac:spMkLst>
            <pc:docMk/>
            <pc:sldMk cId="2643157650" sldId="263"/>
            <ac:spMk id="2" creationId="{38CBF766-F139-47B1-B6A0-DC1D652C514D}"/>
          </ac:spMkLst>
        </pc:spChg>
        <pc:graphicFrameChg chg="mod">
          <ac:chgData name="Martina" userId="74d44ed3-8bfc-4ef9-b33b-05c4e140d726" providerId="ADAL" clId="{B2BB4392-6CCA-4CBF-AC11-4A24394D4D84}" dt="2020-11-30T18:19:57.240" v="503" actId="12269"/>
          <ac:graphicFrameMkLst>
            <pc:docMk/>
            <pc:sldMk cId="2643157650" sldId="263"/>
            <ac:graphicFrameMk id="6" creationId="{6E184164-0836-4C41-9888-4B16F2759CA3}"/>
          </ac:graphicFrameMkLst>
        </pc:graphicFrameChg>
      </pc:sldChg>
      <pc:sldChg chg="modSp">
        <pc:chgData name="Martina" userId="74d44ed3-8bfc-4ef9-b33b-05c4e140d726" providerId="ADAL" clId="{B2BB4392-6CCA-4CBF-AC11-4A24394D4D84}" dt="2020-11-30T20:13:08.259" v="878"/>
        <pc:sldMkLst>
          <pc:docMk/>
          <pc:sldMk cId="2038011038" sldId="268"/>
        </pc:sldMkLst>
        <pc:spChg chg="mod">
          <ac:chgData name="Martina" userId="74d44ed3-8bfc-4ef9-b33b-05c4e140d726" providerId="ADAL" clId="{B2BB4392-6CCA-4CBF-AC11-4A24394D4D84}" dt="2020-11-30T16:43:55.487" v="435" actId="20577"/>
          <ac:spMkLst>
            <pc:docMk/>
            <pc:sldMk cId="2038011038" sldId="268"/>
            <ac:spMk id="2" creationId="{7884CCBE-8682-4C7F-B046-1D83E876AB72}"/>
          </ac:spMkLst>
        </pc:spChg>
        <pc:spChg chg="mod">
          <ac:chgData name="Martina" userId="74d44ed3-8bfc-4ef9-b33b-05c4e140d726" providerId="ADAL" clId="{B2BB4392-6CCA-4CBF-AC11-4A24394D4D84}" dt="2020-11-30T20:13:08.259" v="878"/>
          <ac:spMkLst>
            <pc:docMk/>
            <pc:sldMk cId="2038011038" sldId="268"/>
            <ac:spMk id="3" creationId="{E5E6734C-B7E2-4D77-AEB0-648FF9F85DBC}"/>
          </ac:spMkLst>
        </pc:spChg>
      </pc:sldChg>
      <pc:sldChg chg="modSp">
        <pc:chgData name="Martina" userId="74d44ed3-8bfc-4ef9-b33b-05c4e140d726" providerId="ADAL" clId="{B2BB4392-6CCA-4CBF-AC11-4A24394D4D84}" dt="2020-11-30T16:43:18.610" v="426" actId="20577"/>
        <pc:sldMkLst>
          <pc:docMk/>
          <pc:sldMk cId="1163500675" sldId="269"/>
        </pc:sldMkLst>
        <pc:graphicFrameChg chg="mod">
          <ac:chgData name="Martina" userId="74d44ed3-8bfc-4ef9-b33b-05c4e140d726" providerId="ADAL" clId="{B2BB4392-6CCA-4CBF-AC11-4A24394D4D84}" dt="2020-11-30T16:43:18.610" v="426" actId="20577"/>
          <ac:graphicFrameMkLst>
            <pc:docMk/>
            <pc:sldMk cId="1163500675" sldId="269"/>
            <ac:graphicFrameMk id="4" creationId="{A642E806-4B1B-4ECB-ABF5-CDD12A27C0BB}"/>
          </ac:graphicFrameMkLst>
        </pc:graphicFrameChg>
      </pc:sldChg>
      <pc:sldChg chg="modSp">
        <pc:chgData name="Martina" userId="74d44ed3-8bfc-4ef9-b33b-05c4e140d726" providerId="ADAL" clId="{B2BB4392-6CCA-4CBF-AC11-4A24394D4D84}" dt="2020-11-30T18:15:02.041" v="462" actId="20577"/>
        <pc:sldMkLst>
          <pc:docMk/>
          <pc:sldMk cId="4175668732" sldId="272"/>
        </pc:sldMkLst>
        <pc:spChg chg="mod">
          <ac:chgData name="Martina" userId="74d44ed3-8bfc-4ef9-b33b-05c4e140d726" providerId="ADAL" clId="{B2BB4392-6CCA-4CBF-AC11-4A24394D4D84}" dt="2020-11-30T18:15:02.041" v="462" actId="20577"/>
          <ac:spMkLst>
            <pc:docMk/>
            <pc:sldMk cId="4175668732" sldId="272"/>
            <ac:spMk id="3" creationId="{133CADF1-FE86-4577-9D02-6DC7B5F90F7B}"/>
          </ac:spMkLst>
        </pc:spChg>
      </pc:sldChg>
      <pc:sldChg chg="addSp delSp modSp add">
        <pc:chgData name="Martina" userId="74d44ed3-8bfc-4ef9-b33b-05c4e140d726" providerId="ADAL" clId="{B2BB4392-6CCA-4CBF-AC11-4A24394D4D84}" dt="2020-11-26T07:02:11.009" v="32" actId="478"/>
        <pc:sldMkLst>
          <pc:docMk/>
          <pc:sldMk cId="3421578102" sldId="275"/>
        </pc:sldMkLst>
        <pc:spChg chg="del">
          <ac:chgData name="Martina" userId="74d44ed3-8bfc-4ef9-b33b-05c4e140d726" providerId="ADAL" clId="{B2BB4392-6CCA-4CBF-AC11-4A24394D4D84}" dt="2020-11-26T07:01:21.267" v="23"/>
          <ac:spMkLst>
            <pc:docMk/>
            <pc:sldMk cId="3421578102" sldId="275"/>
            <ac:spMk id="3" creationId="{28591FCE-E9BB-457E-AE2C-93B713858E9A}"/>
          </ac:spMkLst>
        </pc:spChg>
        <pc:spChg chg="add mod">
          <ac:chgData name="Martina" userId="74d44ed3-8bfc-4ef9-b33b-05c4e140d726" providerId="ADAL" clId="{B2BB4392-6CCA-4CBF-AC11-4A24394D4D84}" dt="2020-11-26T07:02:11.009" v="32" actId="478"/>
          <ac:spMkLst>
            <pc:docMk/>
            <pc:sldMk cId="3421578102" sldId="275"/>
            <ac:spMk id="5" creationId="{3ABB19C6-2E86-4619-A769-5A25D5FD3DCE}"/>
          </ac:spMkLst>
        </pc:spChg>
        <pc:graphicFrameChg chg="add del mod">
          <ac:chgData name="Martina" userId="74d44ed3-8bfc-4ef9-b33b-05c4e140d726" providerId="ADAL" clId="{B2BB4392-6CCA-4CBF-AC11-4A24394D4D84}" dt="2020-11-26T07:02:11.009" v="32" actId="478"/>
          <ac:graphicFrameMkLst>
            <pc:docMk/>
            <pc:sldMk cId="3421578102" sldId="275"/>
            <ac:graphicFrameMk id="4" creationId="{12651364-C99D-4676-AEEB-EA8516EFB57F}"/>
          </ac:graphicFrameMkLst>
        </pc:graphicFrameChg>
      </pc:sldChg>
      <pc:sldChg chg="modSp add">
        <pc:chgData name="Martina" userId="74d44ed3-8bfc-4ef9-b33b-05c4e140d726" providerId="ADAL" clId="{B2BB4392-6CCA-4CBF-AC11-4A24394D4D84}" dt="2020-11-30T18:18:11.552" v="482" actId="207"/>
        <pc:sldMkLst>
          <pc:docMk/>
          <pc:sldMk cId="3866737123" sldId="275"/>
        </pc:sldMkLst>
        <pc:spChg chg="mod">
          <ac:chgData name="Martina" userId="74d44ed3-8bfc-4ef9-b33b-05c4e140d726" providerId="ADAL" clId="{B2BB4392-6CCA-4CBF-AC11-4A24394D4D84}" dt="2020-11-30T18:18:11.552" v="482" actId="207"/>
          <ac:spMkLst>
            <pc:docMk/>
            <pc:sldMk cId="3866737123" sldId="275"/>
            <ac:spMk id="3" creationId="{AB608079-66D3-4AE4-97A1-86D2B9E93BF6}"/>
          </ac:spMkLst>
        </pc:spChg>
      </pc:sldChg>
      <pc:sldChg chg="modSp add">
        <pc:chgData name="Martina" userId="74d44ed3-8bfc-4ef9-b33b-05c4e140d726" providerId="ADAL" clId="{B2BB4392-6CCA-4CBF-AC11-4A24394D4D84}" dt="2020-11-30T18:18:49.338" v="485" actId="6549"/>
        <pc:sldMkLst>
          <pc:docMk/>
          <pc:sldMk cId="3216566919" sldId="276"/>
        </pc:sldMkLst>
        <pc:spChg chg="mod">
          <ac:chgData name="Martina" userId="74d44ed3-8bfc-4ef9-b33b-05c4e140d726" providerId="ADAL" clId="{B2BB4392-6CCA-4CBF-AC11-4A24394D4D84}" dt="2020-11-30T18:18:49.338" v="485" actId="6549"/>
          <ac:spMkLst>
            <pc:docMk/>
            <pc:sldMk cId="3216566919" sldId="276"/>
            <ac:spMk id="3" creationId="{AB608079-66D3-4AE4-97A1-86D2B9E93BF6}"/>
          </ac:spMkLst>
        </pc:spChg>
      </pc:sldChg>
      <pc:sldChg chg="modSp add ord">
        <pc:chgData name="Martina" userId="74d44ed3-8bfc-4ef9-b33b-05c4e140d726" providerId="ADAL" clId="{B2BB4392-6CCA-4CBF-AC11-4A24394D4D84}" dt="2020-11-26T08:19:01.805" v="221" actId="13205"/>
        <pc:sldMkLst>
          <pc:docMk/>
          <pc:sldMk cId="3412807951" sldId="277"/>
        </pc:sldMkLst>
        <pc:spChg chg="mod">
          <ac:chgData name="Martina" userId="74d44ed3-8bfc-4ef9-b33b-05c4e140d726" providerId="ADAL" clId="{B2BB4392-6CCA-4CBF-AC11-4A24394D4D84}" dt="2020-11-26T07:33:08.019" v="119"/>
          <ac:spMkLst>
            <pc:docMk/>
            <pc:sldMk cId="3412807951" sldId="277"/>
            <ac:spMk id="3" creationId="{37E4F26C-28C0-42C9-8A67-76C06A074DD0}"/>
          </ac:spMkLst>
        </pc:spChg>
        <pc:graphicFrameChg chg="mod">
          <ac:chgData name="Martina" userId="74d44ed3-8bfc-4ef9-b33b-05c4e140d726" providerId="ADAL" clId="{B2BB4392-6CCA-4CBF-AC11-4A24394D4D84}" dt="2020-11-26T08:19:01.805" v="221" actId="13205"/>
          <ac:graphicFrameMkLst>
            <pc:docMk/>
            <pc:sldMk cId="3412807951" sldId="277"/>
            <ac:graphicFrameMk id="5" creationId="{15C835B7-EE78-414B-A53C-3B571C85F3D5}"/>
          </ac:graphicFrameMkLst>
        </pc:graphicFrameChg>
      </pc:sldChg>
      <pc:sldChg chg="modSp add ord">
        <pc:chgData name="Martina" userId="74d44ed3-8bfc-4ef9-b33b-05c4e140d726" providerId="ADAL" clId="{B2BB4392-6CCA-4CBF-AC11-4A24394D4D84}" dt="2020-11-26T07:27:38.628" v="66"/>
        <pc:sldMkLst>
          <pc:docMk/>
          <pc:sldMk cId="3701245342" sldId="277"/>
        </pc:sldMkLst>
        <pc:graphicFrameChg chg="mod">
          <ac:chgData name="Martina" userId="74d44ed3-8bfc-4ef9-b33b-05c4e140d726" providerId="ADAL" clId="{B2BB4392-6CCA-4CBF-AC11-4A24394D4D84}" dt="2020-11-26T07:27:38.628" v="66"/>
          <ac:graphicFrameMkLst>
            <pc:docMk/>
            <pc:sldMk cId="3701245342" sldId="277"/>
            <ac:graphicFrameMk id="6" creationId="{6E184164-0836-4C41-9888-4B16F2759CA3}"/>
          </ac:graphicFrameMkLst>
        </pc:graphicFrameChg>
      </pc:sldChg>
      <pc:sldChg chg="addSp delSp modSp add">
        <pc:chgData name="Martina" userId="74d44ed3-8bfc-4ef9-b33b-05c4e140d726" providerId="ADAL" clId="{B2BB4392-6CCA-4CBF-AC11-4A24394D4D84}" dt="2020-11-30T18:20:38.180" v="514" actId="20577"/>
        <pc:sldMkLst>
          <pc:docMk/>
          <pc:sldMk cId="2980472615" sldId="278"/>
        </pc:sldMkLst>
        <pc:spChg chg="mod">
          <ac:chgData name="Martina" userId="74d44ed3-8bfc-4ef9-b33b-05c4e140d726" providerId="ADAL" clId="{B2BB4392-6CCA-4CBF-AC11-4A24394D4D84}" dt="2020-11-30T16:43:36.048" v="432" actId="20577"/>
          <ac:spMkLst>
            <pc:docMk/>
            <pc:sldMk cId="2980472615" sldId="278"/>
            <ac:spMk id="2" creationId="{9AC07674-E438-4106-BA1D-B35B597B6F5A}"/>
          </ac:spMkLst>
        </pc:spChg>
        <pc:spChg chg="mod">
          <ac:chgData name="Martina" userId="74d44ed3-8bfc-4ef9-b33b-05c4e140d726" providerId="ADAL" clId="{B2BB4392-6CCA-4CBF-AC11-4A24394D4D84}" dt="2020-11-30T18:20:25.445" v="512" actId="20577"/>
          <ac:spMkLst>
            <pc:docMk/>
            <pc:sldMk cId="2980472615" sldId="278"/>
            <ac:spMk id="3" creationId="{D2501F1E-05C6-4B10-8CBA-CDD450C19D38}"/>
          </ac:spMkLst>
        </pc:spChg>
        <pc:spChg chg="add mod">
          <ac:chgData name="Martina" userId="74d44ed3-8bfc-4ef9-b33b-05c4e140d726" providerId="ADAL" clId="{B2BB4392-6CCA-4CBF-AC11-4A24394D4D84}" dt="2020-11-26T07:55:03.848" v="186"/>
          <ac:spMkLst>
            <pc:docMk/>
            <pc:sldMk cId="2980472615" sldId="278"/>
            <ac:spMk id="6" creationId="{E55A7AA8-D706-4953-80E3-ED38EB2C8E0D}"/>
          </ac:spMkLst>
        </pc:spChg>
        <pc:spChg chg="add del mod">
          <ac:chgData name="Martina" userId="74d44ed3-8bfc-4ef9-b33b-05c4e140d726" providerId="ADAL" clId="{B2BB4392-6CCA-4CBF-AC11-4A24394D4D84}" dt="2020-11-26T07:55:47.444" v="188"/>
          <ac:spMkLst>
            <pc:docMk/>
            <pc:sldMk cId="2980472615" sldId="278"/>
            <ac:spMk id="7" creationId="{CEE3CBA7-D35E-4B15-B60F-EEE1875A8FA3}"/>
          </ac:spMkLst>
        </pc:spChg>
        <pc:spChg chg="add mod">
          <ac:chgData name="Martina" userId="74d44ed3-8bfc-4ef9-b33b-05c4e140d726" providerId="ADAL" clId="{B2BB4392-6CCA-4CBF-AC11-4A24394D4D84}" dt="2020-11-30T18:20:38.180" v="514" actId="20577"/>
          <ac:spMkLst>
            <pc:docMk/>
            <pc:sldMk cId="2980472615" sldId="278"/>
            <ac:spMk id="8" creationId="{B6739EBE-B9DA-4368-8838-815492D470E0}"/>
          </ac:spMkLst>
        </pc:spChg>
        <pc:spChg chg="add mod">
          <ac:chgData name="Martina" userId="74d44ed3-8bfc-4ef9-b33b-05c4e140d726" providerId="ADAL" clId="{B2BB4392-6CCA-4CBF-AC11-4A24394D4D84}" dt="2020-11-26T07:56:45.170" v="192" actId="207"/>
          <ac:spMkLst>
            <pc:docMk/>
            <pc:sldMk cId="2980472615" sldId="278"/>
            <ac:spMk id="9" creationId="{EC21DF28-4C32-4240-A4CC-BD23247376DA}"/>
          </ac:spMkLst>
        </pc:spChg>
        <pc:cxnChg chg="add mod">
          <ac:chgData name="Martina" userId="74d44ed3-8bfc-4ef9-b33b-05c4e140d726" providerId="ADAL" clId="{B2BB4392-6CCA-4CBF-AC11-4A24394D4D84}" dt="2020-11-26T07:49:48.291" v="184" actId="11529"/>
          <ac:cxnSpMkLst>
            <pc:docMk/>
            <pc:sldMk cId="2980472615" sldId="278"/>
            <ac:cxnSpMk id="5" creationId="{CF374CDD-2F9C-4231-A3AB-72C13B4A286E}"/>
          </ac:cxnSpMkLst>
        </pc:cxnChg>
      </pc:sldChg>
      <pc:sldChg chg="addSp modSp add">
        <pc:chgData name="Martina" userId="74d44ed3-8bfc-4ef9-b33b-05c4e140d726" providerId="ADAL" clId="{B2BB4392-6CCA-4CBF-AC11-4A24394D4D84}" dt="2020-11-30T16:43:49.375" v="433" actId="20577"/>
        <pc:sldMkLst>
          <pc:docMk/>
          <pc:sldMk cId="3955572103" sldId="279"/>
        </pc:sldMkLst>
        <pc:spChg chg="mod">
          <ac:chgData name="Martina" userId="74d44ed3-8bfc-4ef9-b33b-05c4e140d726" providerId="ADAL" clId="{B2BB4392-6CCA-4CBF-AC11-4A24394D4D84}" dt="2020-11-30T16:43:49.375" v="433" actId="20577"/>
          <ac:spMkLst>
            <pc:docMk/>
            <pc:sldMk cId="3955572103" sldId="279"/>
            <ac:spMk id="2" creationId="{9AC07674-E438-4106-BA1D-B35B597B6F5A}"/>
          </ac:spMkLst>
        </pc:spChg>
        <pc:spChg chg="mod">
          <ac:chgData name="Martina" userId="74d44ed3-8bfc-4ef9-b33b-05c4e140d726" providerId="ADAL" clId="{B2BB4392-6CCA-4CBF-AC11-4A24394D4D84}" dt="2020-11-30T08:48:00.294" v="355" actId="20577"/>
          <ac:spMkLst>
            <pc:docMk/>
            <pc:sldMk cId="3955572103" sldId="279"/>
            <ac:spMk id="3" creationId="{D2501F1E-05C6-4B10-8CBA-CDD450C19D38}"/>
          </ac:spMkLst>
        </pc:spChg>
        <pc:graphicFrameChg chg="add mod">
          <ac:chgData name="Martina" userId="74d44ed3-8bfc-4ef9-b33b-05c4e140d726" providerId="ADAL" clId="{B2BB4392-6CCA-4CBF-AC11-4A24394D4D84}" dt="2020-11-30T08:48:59.096" v="357" actId="20577"/>
          <ac:graphicFrameMkLst>
            <pc:docMk/>
            <pc:sldMk cId="3955572103" sldId="279"/>
            <ac:graphicFrameMk id="12" creationId="{DD3E139C-8C26-4B38-BB41-9ACDACA718B3}"/>
          </ac:graphicFrameMkLst>
        </pc:graphicFrameChg>
      </pc:sldChg>
      <pc:sldChg chg="add">
        <pc:chgData name="Martina" userId="74d44ed3-8bfc-4ef9-b33b-05c4e140d726" providerId="ADAL" clId="{B2BB4392-6CCA-4CBF-AC11-4A24394D4D84}" dt="2020-11-26T08:01:32.688" v="198"/>
        <pc:sldMkLst>
          <pc:docMk/>
          <pc:sldMk cId="3176161195" sldId="280"/>
        </pc:sldMkLst>
      </pc:sldChg>
      <pc:sldChg chg="modSp add">
        <pc:chgData name="Martina" userId="74d44ed3-8bfc-4ef9-b33b-05c4e140d726" providerId="ADAL" clId="{B2BB4392-6CCA-4CBF-AC11-4A24394D4D84}" dt="2020-11-26T08:01:52.502" v="200"/>
        <pc:sldMkLst>
          <pc:docMk/>
          <pc:sldMk cId="2060824351" sldId="281"/>
        </pc:sldMkLst>
        <pc:spChg chg="mod">
          <ac:chgData name="Martina" userId="74d44ed3-8bfc-4ef9-b33b-05c4e140d726" providerId="ADAL" clId="{B2BB4392-6CCA-4CBF-AC11-4A24394D4D84}" dt="2020-11-26T08:01:52.502" v="200"/>
          <ac:spMkLst>
            <pc:docMk/>
            <pc:sldMk cId="2060824351" sldId="281"/>
            <ac:spMk id="3" creationId="{D2501F1E-05C6-4B10-8CBA-CDD450C19D38}"/>
          </ac:spMkLst>
        </pc:spChg>
      </pc:sldChg>
      <pc:sldChg chg="addSp delSp modSp add">
        <pc:chgData name="Martina" userId="74d44ed3-8bfc-4ef9-b33b-05c4e140d726" providerId="ADAL" clId="{B2BB4392-6CCA-4CBF-AC11-4A24394D4D84}" dt="2020-11-30T20:11:00.461" v="877" actId="20577"/>
        <pc:sldMkLst>
          <pc:docMk/>
          <pc:sldMk cId="2557303719" sldId="282"/>
        </pc:sldMkLst>
        <pc:spChg chg="mod">
          <ac:chgData name="Martina" userId="74d44ed3-8bfc-4ef9-b33b-05c4e140d726" providerId="ADAL" clId="{B2BB4392-6CCA-4CBF-AC11-4A24394D4D84}" dt="2020-11-30T16:43:52.405" v="434" actId="20577"/>
          <ac:spMkLst>
            <pc:docMk/>
            <pc:sldMk cId="2557303719" sldId="282"/>
            <ac:spMk id="2" creationId="{9AC07674-E438-4106-BA1D-B35B597B6F5A}"/>
          </ac:spMkLst>
        </pc:spChg>
        <pc:spChg chg="mod">
          <ac:chgData name="Martina" userId="74d44ed3-8bfc-4ef9-b33b-05c4e140d726" providerId="ADAL" clId="{B2BB4392-6CCA-4CBF-AC11-4A24394D4D84}" dt="2020-11-30T20:11:00.461" v="877" actId="20577"/>
          <ac:spMkLst>
            <pc:docMk/>
            <pc:sldMk cId="2557303719" sldId="282"/>
            <ac:spMk id="3" creationId="{D2501F1E-05C6-4B10-8CBA-CDD450C19D38}"/>
          </ac:spMkLst>
        </pc:spChg>
        <pc:graphicFrameChg chg="add del mod">
          <ac:chgData name="Martina" userId="74d44ed3-8bfc-4ef9-b33b-05c4e140d726" providerId="ADAL" clId="{B2BB4392-6CCA-4CBF-AC11-4A24394D4D84}" dt="2020-11-30T19:09:00.573" v="590" actId="478"/>
          <ac:graphicFrameMkLst>
            <pc:docMk/>
            <pc:sldMk cId="2557303719" sldId="282"/>
            <ac:graphicFrameMk id="10" creationId="{17231B77-0770-4CAA-8141-D17FB81CDB4F}"/>
          </ac:graphicFrameMkLst>
        </pc:graphicFrameChg>
        <pc:graphicFrameChg chg="del">
          <ac:chgData name="Martina" userId="74d44ed3-8bfc-4ef9-b33b-05c4e140d726" providerId="ADAL" clId="{B2BB4392-6CCA-4CBF-AC11-4A24394D4D84}" dt="2020-11-26T08:08:41.842" v="219" actId="478"/>
          <ac:graphicFrameMkLst>
            <pc:docMk/>
            <pc:sldMk cId="2557303719" sldId="282"/>
            <ac:graphicFrameMk id="12" creationId="{DD3E139C-8C26-4B38-BB41-9ACDACA718B3}"/>
          </ac:graphicFrameMkLst>
        </pc:graphicFrameChg>
      </pc:sldChg>
      <pc:sldChg chg="modSp add">
        <pc:chgData name="Martina" userId="74d44ed3-8bfc-4ef9-b33b-05c4e140d726" providerId="ADAL" clId="{B2BB4392-6CCA-4CBF-AC11-4A24394D4D84}" dt="2020-11-30T16:43:29.838" v="429" actId="20577"/>
        <pc:sldMkLst>
          <pc:docMk/>
          <pc:sldMk cId="3530075171" sldId="283"/>
        </pc:sldMkLst>
        <pc:spChg chg="mod">
          <ac:chgData name="Martina" userId="74d44ed3-8bfc-4ef9-b33b-05c4e140d726" providerId="ADAL" clId="{B2BB4392-6CCA-4CBF-AC11-4A24394D4D84}" dt="2020-11-30T16:43:29.838" v="429" actId="20577"/>
          <ac:spMkLst>
            <pc:docMk/>
            <pc:sldMk cId="3530075171" sldId="283"/>
            <ac:spMk id="2" creationId="{087AF165-306A-4154-AE6D-5FC0BFF5F420}"/>
          </ac:spMkLst>
        </pc:spChg>
        <pc:spChg chg="mod">
          <ac:chgData name="Martina" userId="74d44ed3-8bfc-4ef9-b33b-05c4e140d726" providerId="ADAL" clId="{B2BB4392-6CCA-4CBF-AC11-4A24394D4D84}" dt="2020-11-26T08:21:25.332" v="223"/>
          <ac:spMkLst>
            <pc:docMk/>
            <pc:sldMk cId="3530075171" sldId="283"/>
            <ac:spMk id="3" creationId="{BEE94FC3-BEDD-45A6-9046-F755D17F2757}"/>
          </ac:spMkLst>
        </pc:spChg>
        <pc:graphicFrameChg chg="mod">
          <ac:chgData name="Martina" userId="74d44ed3-8bfc-4ef9-b33b-05c4e140d726" providerId="ADAL" clId="{B2BB4392-6CCA-4CBF-AC11-4A24394D4D84}" dt="2020-11-30T12:09:46.769" v="406" actId="20577"/>
          <ac:graphicFrameMkLst>
            <pc:docMk/>
            <pc:sldMk cId="3530075171" sldId="283"/>
            <ac:graphicFrameMk id="5" creationId="{2C08B085-0481-46D7-87F3-49DAF7DE208E}"/>
          </ac:graphicFrameMkLst>
        </pc:graphicFrameChg>
      </pc:sldChg>
      <pc:sldChg chg="modSp add">
        <pc:chgData name="Martina" userId="74d44ed3-8bfc-4ef9-b33b-05c4e140d726" providerId="ADAL" clId="{B2BB4392-6CCA-4CBF-AC11-4A24394D4D84}" dt="2020-11-26T08:43:01.173" v="334" actId="12100"/>
        <pc:sldMkLst>
          <pc:docMk/>
          <pc:sldMk cId="2221321906" sldId="284"/>
        </pc:sldMkLst>
        <pc:spChg chg="mod">
          <ac:chgData name="Martina" userId="74d44ed3-8bfc-4ef9-b33b-05c4e140d726" providerId="ADAL" clId="{B2BB4392-6CCA-4CBF-AC11-4A24394D4D84}" dt="2020-11-26T08:39:44.072" v="299"/>
          <ac:spMkLst>
            <pc:docMk/>
            <pc:sldMk cId="2221321906" sldId="284"/>
            <ac:spMk id="3" creationId="{9D3FED50-CB9D-4B49-A46B-E41D4BDAE8E4}"/>
          </ac:spMkLst>
        </pc:spChg>
        <pc:graphicFrameChg chg="mod">
          <ac:chgData name="Martina" userId="74d44ed3-8bfc-4ef9-b33b-05c4e140d726" providerId="ADAL" clId="{B2BB4392-6CCA-4CBF-AC11-4A24394D4D84}" dt="2020-11-26T08:43:01.173" v="334" actId="12100"/>
          <ac:graphicFrameMkLst>
            <pc:docMk/>
            <pc:sldMk cId="2221321906" sldId="284"/>
            <ac:graphicFrameMk id="20" creationId="{A3C483D6-2C92-4FDC-906A-E8B6D9EE952E}"/>
          </ac:graphicFrameMkLst>
        </pc:graphicFrameChg>
      </pc:sldChg>
      <pc:sldChg chg="modSp add">
        <pc:chgData name="Martina" userId="74d44ed3-8bfc-4ef9-b33b-05c4e140d726" providerId="ADAL" clId="{B2BB4392-6CCA-4CBF-AC11-4A24394D4D84}" dt="2020-11-26T08:44:57.697" v="341"/>
        <pc:sldMkLst>
          <pc:docMk/>
          <pc:sldMk cId="2827705219" sldId="284"/>
        </pc:sldMkLst>
        <pc:spChg chg="mod">
          <ac:chgData name="Martina" userId="74d44ed3-8bfc-4ef9-b33b-05c4e140d726" providerId="ADAL" clId="{B2BB4392-6CCA-4CBF-AC11-4A24394D4D84}" dt="2020-11-26T08:44:57.697" v="341"/>
          <ac:spMkLst>
            <pc:docMk/>
            <pc:sldMk cId="2827705219" sldId="284"/>
            <ac:spMk id="3" creationId="{AEB86A7F-6233-444F-A9FE-DF4391E1291E}"/>
          </ac:spMkLst>
        </pc:spChg>
      </pc:sldChg>
      <pc:sldChg chg="addSp delSp modSp add mod setBg">
        <pc:chgData name="Martina" userId="74d44ed3-8bfc-4ef9-b33b-05c4e140d726" providerId="ADAL" clId="{B2BB4392-6CCA-4CBF-AC11-4A24394D4D84}" dt="2020-11-30T20:13:52.878" v="909" actId="404"/>
        <pc:sldMkLst>
          <pc:docMk/>
          <pc:sldMk cId="4055910997" sldId="284"/>
        </pc:sldMkLst>
        <pc:spChg chg="mod">
          <ac:chgData name="Martina" userId="74d44ed3-8bfc-4ef9-b33b-05c4e140d726" providerId="ADAL" clId="{B2BB4392-6CCA-4CBF-AC11-4A24394D4D84}" dt="2020-11-30T20:13:52.878" v="909" actId="404"/>
          <ac:spMkLst>
            <pc:docMk/>
            <pc:sldMk cId="4055910997" sldId="284"/>
            <ac:spMk id="2" creationId="{D4A5D430-BCCB-4DB2-83A7-40B0D2B49B21}"/>
          </ac:spMkLst>
        </pc:spChg>
        <pc:spChg chg="del mod">
          <ac:chgData name="Martina" userId="74d44ed3-8bfc-4ef9-b33b-05c4e140d726" providerId="ADAL" clId="{B2BB4392-6CCA-4CBF-AC11-4A24394D4D84}" dt="2020-11-30T20:13:32.465" v="901" actId="478"/>
          <ac:spMkLst>
            <pc:docMk/>
            <pc:sldMk cId="4055910997" sldId="284"/>
            <ac:spMk id="3" creationId="{2481D166-F0F7-471B-B347-03092F5220CE}"/>
          </ac:spMkLst>
        </pc:spChg>
        <pc:spChg chg="add del mod">
          <ac:chgData name="Martina" userId="74d44ed3-8bfc-4ef9-b33b-05c4e140d726" providerId="ADAL" clId="{B2BB4392-6CCA-4CBF-AC11-4A24394D4D84}" dt="2020-11-30T20:13:34.863" v="903" actId="478"/>
          <ac:spMkLst>
            <pc:docMk/>
            <pc:sldMk cId="4055910997" sldId="284"/>
            <ac:spMk id="5" creationId="{C1634C29-F8BB-481E-ABEA-FB2007FAFE58}"/>
          </ac:spMkLst>
        </pc:spChg>
        <pc:spChg chg="add">
          <ac:chgData name="Martina" userId="74d44ed3-8bfc-4ef9-b33b-05c4e140d726" providerId="ADAL" clId="{B2BB4392-6CCA-4CBF-AC11-4A24394D4D84}" dt="2020-11-30T20:13:39.054" v="905" actId="26606"/>
          <ac:spMkLst>
            <pc:docMk/>
            <pc:sldMk cId="4055910997" sldId="284"/>
            <ac:spMk id="7" creationId="{FFD48BC7-DC40-47DE-87EE-9F4B6ECB9ABB}"/>
          </ac:spMkLst>
        </pc:spChg>
        <pc:spChg chg="add">
          <ac:chgData name="Martina" userId="74d44ed3-8bfc-4ef9-b33b-05c4e140d726" providerId="ADAL" clId="{B2BB4392-6CCA-4CBF-AC11-4A24394D4D84}" dt="2020-11-30T20:13:39.054" v="905" actId="26606"/>
          <ac:spMkLst>
            <pc:docMk/>
            <pc:sldMk cId="4055910997" sldId="284"/>
            <ac:spMk id="9" creationId="{E502BBC7-2C76-46F3-BC24-5985BC13DB88}"/>
          </ac:spMkLst>
        </pc:spChg>
        <pc:spChg chg="add">
          <ac:chgData name="Martina" userId="74d44ed3-8bfc-4ef9-b33b-05c4e140d726" providerId="ADAL" clId="{B2BB4392-6CCA-4CBF-AC11-4A24394D4D84}" dt="2020-11-30T20:13:39.054" v="905" actId="26606"/>
          <ac:spMkLst>
            <pc:docMk/>
            <pc:sldMk cId="4055910997" sldId="284"/>
            <ac:spMk id="11" creationId="{C7F28D52-2A5F-4D23-81AE-7CB8B591C7AF}"/>
          </ac:spMkLst>
        </pc:spChg>
        <pc:spChg chg="add">
          <ac:chgData name="Martina" userId="74d44ed3-8bfc-4ef9-b33b-05c4e140d726" providerId="ADAL" clId="{B2BB4392-6CCA-4CBF-AC11-4A24394D4D84}" dt="2020-11-30T20:13:39.054" v="905" actId="26606"/>
          <ac:spMkLst>
            <pc:docMk/>
            <pc:sldMk cId="4055910997" sldId="284"/>
            <ac:spMk id="13" creationId="{3629484E-3792-4B3D-89AD-7C8A1ED0E0D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2B40A7-21A5-4A6C-91B5-890E8D2E1BE2}" type="doc">
      <dgm:prSet loTypeId="urn:microsoft.com/office/officeart/2008/layout/LinedList" loCatId="list" qsTypeId="urn:microsoft.com/office/officeart/2005/8/quickstyle/3d2" qsCatId="3D" csTypeId="urn:microsoft.com/office/officeart/2005/8/colors/accent0_1" csCatId="mainScheme" phldr="1"/>
      <dgm:spPr/>
      <dgm:t>
        <a:bodyPr/>
        <a:lstStyle/>
        <a:p>
          <a:endParaRPr lang="hr-HR"/>
        </a:p>
      </dgm:t>
    </dgm:pt>
    <dgm:pt modelId="{4A5CFD70-F449-4142-BF73-0825DA201F3D}">
      <dgm:prSet phldrT="[Tekst]"/>
      <dgm:spPr/>
      <dgm:t>
        <a:bodyPr/>
        <a:lstStyle/>
        <a:p>
          <a:r>
            <a:rPr lang="hr-HR" dirty="0">
              <a:latin typeface="Book Antiqua" panose="02040602050305030304" pitchFamily="18" charset="0"/>
              <a:cs typeface="Times New Roman" panose="02020603050405020304" pitchFamily="18" charset="0"/>
            </a:rPr>
            <a:t>1. </a:t>
          </a:r>
          <a:r>
            <a:rPr lang="hr-HR" dirty="0" smtClean="0">
              <a:latin typeface="Book Antiqua" panose="02040602050305030304" pitchFamily="18" charset="0"/>
              <a:cs typeface="Times New Roman" panose="02020603050405020304" pitchFamily="18" charset="0"/>
            </a:rPr>
            <a:t>Uvod - motivacija</a:t>
          </a:r>
          <a:r>
            <a:rPr lang="hr-HR" dirty="0">
              <a:latin typeface="Book Antiqua" panose="02040602050305030304" pitchFamily="18" charset="0"/>
              <a:cs typeface="Times New Roman" panose="02020603050405020304" pitchFamily="18" charset="0"/>
            </a:rPr>
            <a:t>	</a:t>
          </a:r>
        </a:p>
      </dgm:t>
    </dgm:pt>
    <dgm:pt modelId="{3C5B7315-65D5-4AE1-B68B-2798B4C265C9}" type="parTrans" cxnId="{F4FC0633-A8A3-4125-95CB-31BBCD2ACB9B}">
      <dgm:prSet/>
      <dgm:spPr/>
      <dgm:t>
        <a:bodyPr/>
        <a:lstStyle/>
        <a:p>
          <a:endParaRPr lang="hr-HR">
            <a:latin typeface="Times New Roman" panose="02020603050405020304" pitchFamily="18" charset="0"/>
            <a:cs typeface="Times New Roman" panose="02020603050405020304" pitchFamily="18" charset="0"/>
          </a:endParaRPr>
        </a:p>
      </dgm:t>
    </dgm:pt>
    <dgm:pt modelId="{12D7FC93-8435-4619-BF7B-B8BCE097F33A}" type="sibTrans" cxnId="{F4FC0633-A8A3-4125-95CB-31BBCD2ACB9B}">
      <dgm:prSet/>
      <dgm:spPr/>
      <dgm:t>
        <a:bodyPr/>
        <a:lstStyle/>
        <a:p>
          <a:endParaRPr lang="hr-HR">
            <a:latin typeface="Times New Roman" panose="02020603050405020304" pitchFamily="18" charset="0"/>
            <a:cs typeface="Times New Roman" panose="02020603050405020304" pitchFamily="18" charset="0"/>
          </a:endParaRPr>
        </a:p>
      </dgm:t>
    </dgm:pt>
    <dgm:pt modelId="{F72ED17E-FD17-49EF-8E4C-23A6D90585D2}">
      <dgm:prSet phldrT="[Tekst]"/>
      <dgm:spPr/>
      <dgm:t>
        <a:bodyPr/>
        <a:lstStyle/>
        <a:p>
          <a:r>
            <a:rPr lang="hr-HR" dirty="0">
              <a:latin typeface="Book Antiqua" panose="02040602050305030304" pitchFamily="18" charset="0"/>
              <a:cs typeface="Times New Roman" panose="02020603050405020304" pitchFamily="18" charset="0"/>
            </a:rPr>
            <a:t>2. </a:t>
          </a:r>
          <a:r>
            <a:rPr lang="hr-HR" dirty="0" smtClean="0">
              <a:latin typeface="Book Antiqua" panose="02040602050305030304" pitchFamily="18" charset="0"/>
              <a:cs typeface="Times New Roman" panose="02020603050405020304" pitchFamily="18" charset="0"/>
            </a:rPr>
            <a:t>Relevantnost teme</a:t>
          </a:r>
          <a:endParaRPr lang="hr-HR" dirty="0">
            <a:latin typeface="Book Antiqua" panose="02040602050305030304" pitchFamily="18" charset="0"/>
            <a:cs typeface="Times New Roman" panose="02020603050405020304" pitchFamily="18" charset="0"/>
          </a:endParaRPr>
        </a:p>
      </dgm:t>
    </dgm:pt>
    <dgm:pt modelId="{2600A2D6-82EF-4FAC-8148-B570165DE919}" type="parTrans" cxnId="{7C925683-D749-4480-B7B2-C09DE01F5F76}">
      <dgm:prSet/>
      <dgm:spPr/>
      <dgm:t>
        <a:bodyPr/>
        <a:lstStyle/>
        <a:p>
          <a:endParaRPr lang="hr-HR">
            <a:latin typeface="Times New Roman" panose="02020603050405020304" pitchFamily="18" charset="0"/>
            <a:cs typeface="Times New Roman" panose="02020603050405020304" pitchFamily="18" charset="0"/>
          </a:endParaRPr>
        </a:p>
      </dgm:t>
    </dgm:pt>
    <dgm:pt modelId="{987EDF10-BEB7-439A-94F0-B0B24B3C55E0}" type="sibTrans" cxnId="{7C925683-D749-4480-B7B2-C09DE01F5F76}">
      <dgm:prSet/>
      <dgm:spPr/>
      <dgm:t>
        <a:bodyPr/>
        <a:lstStyle/>
        <a:p>
          <a:endParaRPr lang="hr-HR">
            <a:latin typeface="Times New Roman" panose="02020603050405020304" pitchFamily="18" charset="0"/>
            <a:cs typeface="Times New Roman" panose="02020603050405020304" pitchFamily="18" charset="0"/>
          </a:endParaRPr>
        </a:p>
      </dgm:t>
    </dgm:pt>
    <dgm:pt modelId="{FAD5B286-A968-4AFB-A826-6DB47AB7FD53}">
      <dgm:prSet/>
      <dgm:spPr/>
      <dgm:t>
        <a:bodyPr/>
        <a:lstStyle/>
        <a:p>
          <a:r>
            <a:rPr lang="hr-HR" dirty="0">
              <a:latin typeface="Book Antiqua" panose="02040602050305030304" pitchFamily="18" charset="0"/>
              <a:cs typeface="Times New Roman" panose="02020603050405020304" pitchFamily="18" charset="0"/>
            </a:rPr>
            <a:t>3. Ciljevi istraživanja</a:t>
          </a:r>
        </a:p>
      </dgm:t>
    </dgm:pt>
    <dgm:pt modelId="{6BF81BC5-4FE0-4471-8E8E-4E97F50A5E5B}" type="parTrans" cxnId="{214490B6-9722-4611-A395-654280FF7F44}">
      <dgm:prSet/>
      <dgm:spPr/>
      <dgm:t>
        <a:bodyPr/>
        <a:lstStyle/>
        <a:p>
          <a:endParaRPr lang="hr-HR">
            <a:latin typeface="Times New Roman" panose="02020603050405020304" pitchFamily="18" charset="0"/>
            <a:cs typeface="Times New Roman" panose="02020603050405020304" pitchFamily="18" charset="0"/>
          </a:endParaRPr>
        </a:p>
      </dgm:t>
    </dgm:pt>
    <dgm:pt modelId="{DAAF2F11-869D-4B1F-8E9D-94B5972A72C3}" type="sibTrans" cxnId="{214490B6-9722-4611-A395-654280FF7F44}">
      <dgm:prSet/>
      <dgm:spPr/>
      <dgm:t>
        <a:bodyPr/>
        <a:lstStyle/>
        <a:p>
          <a:endParaRPr lang="hr-HR">
            <a:latin typeface="Times New Roman" panose="02020603050405020304" pitchFamily="18" charset="0"/>
            <a:cs typeface="Times New Roman" panose="02020603050405020304" pitchFamily="18" charset="0"/>
          </a:endParaRPr>
        </a:p>
      </dgm:t>
    </dgm:pt>
    <dgm:pt modelId="{BA264852-163D-4C31-B7D5-6F0DC73AAE51}">
      <dgm:prSet/>
      <dgm:spPr/>
      <dgm:t>
        <a:bodyPr/>
        <a:lstStyle/>
        <a:p>
          <a:r>
            <a:rPr lang="hr-HR" dirty="0">
              <a:latin typeface="Book Antiqua" panose="02040602050305030304" pitchFamily="18" charset="0"/>
              <a:cs typeface="Times New Roman" panose="02020603050405020304" pitchFamily="18" charset="0"/>
            </a:rPr>
            <a:t>4. Hipoteze </a:t>
          </a:r>
          <a:r>
            <a:rPr lang="hr-HR" dirty="0" smtClean="0">
              <a:latin typeface="Book Antiqua" panose="02040602050305030304" pitchFamily="18" charset="0"/>
              <a:cs typeface="Times New Roman" panose="02020603050405020304" pitchFamily="18" charset="0"/>
            </a:rPr>
            <a:t>i </a:t>
          </a:r>
          <a:r>
            <a:rPr lang="hr-HR" dirty="0" err="1" smtClean="0">
              <a:latin typeface="Book Antiqua" panose="02040602050305030304" pitchFamily="18" charset="0"/>
              <a:cs typeface="Times New Roman" panose="02020603050405020304" pitchFamily="18" charset="0"/>
            </a:rPr>
            <a:t>podhipoteze</a:t>
          </a:r>
          <a:r>
            <a:rPr lang="hr-HR" dirty="0" smtClean="0">
              <a:latin typeface="Book Antiqua" panose="02040602050305030304" pitchFamily="18" charset="0"/>
              <a:cs typeface="Times New Roman" panose="02020603050405020304" pitchFamily="18" charset="0"/>
            </a:rPr>
            <a:t> istraživanja</a:t>
          </a:r>
          <a:endParaRPr lang="hr-HR" dirty="0">
            <a:latin typeface="Book Antiqua" panose="02040602050305030304" pitchFamily="18" charset="0"/>
            <a:cs typeface="Times New Roman" panose="02020603050405020304" pitchFamily="18" charset="0"/>
          </a:endParaRPr>
        </a:p>
      </dgm:t>
    </dgm:pt>
    <dgm:pt modelId="{0C537BD8-F2B1-40E9-9D57-5FCFF77FA5A6}" type="parTrans" cxnId="{19A4C074-5248-420B-8331-D197BA8E52F4}">
      <dgm:prSet/>
      <dgm:spPr/>
      <dgm:t>
        <a:bodyPr/>
        <a:lstStyle/>
        <a:p>
          <a:endParaRPr lang="hr-HR">
            <a:latin typeface="Times New Roman" panose="02020603050405020304" pitchFamily="18" charset="0"/>
            <a:cs typeface="Times New Roman" panose="02020603050405020304" pitchFamily="18" charset="0"/>
          </a:endParaRPr>
        </a:p>
      </dgm:t>
    </dgm:pt>
    <dgm:pt modelId="{E1E9C95C-ADE8-4663-8B0E-6027CCF2664B}" type="sibTrans" cxnId="{19A4C074-5248-420B-8331-D197BA8E52F4}">
      <dgm:prSet/>
      <dgm:spPr/>
      <dgm:t>
        <a:bodyPr/>
        <a:lstStyle/>
        <a:p>
          <a:endParaRPr lang="hr-HR">
            <a:latin typeface="Times New Roman" panose="02020603050405020304" pitchFamily="18" charset="0"/>
            <a:cs typeface="Times New Roman" panose="02020603050405020304" pitchFamily="18" charset="0"/>
          </a:endParaRPr>
        </a:p>
      </dgm:t>
    </dgm:pt>
    <dgm:pt modelId="{154D85C4-3C43-4ABF-9CD2-854E4F5461D7}">
      <dgm:prSet/>
      <dgm:spPr/>
      <dgm:t>
        <a:bodyPr/>
        <a:lstStyle/>
        <a:p>
          <a:r>
            <a:rPr lang="hr-HR" dirty="0">
              <a:latin typeface="Book Antiqua" panose="02040602050305030304" pitchFamily="18" charset="0"/>
              <a:cs typeface="Times New Roman" panose="02020603050405020304" pitchFamily="18" charset="0"/>
            </a:rPr>
            <a:t>5. Metodologija istraživanja</a:t>
          </a:r>
        </a:p>
      </dgm:t>
    </dgm:pt>
    <dgm:pt modelId="{3979B1C9-0D17-477B-A3AF-D6842EC86D44}" type="parTrans" cxnId="{20D2E01C-8938-4E3C-9176-F0199424A784}">
      <dgm:prSet/>
      <dgm:spPr/>
      <dgm:t>
        <a:bodyPr/>
        <a:lstStyle/>
        <a:p>
          <a:endParaRPr lang="hr-HR">
            <a:latin typeface="Times New Roman" panose="02020603050405020304" pitchFamily="18" charset="0"/>
            <a:cs typeface="Times New Roman" panose="02020603050405020304" pitchFamily="18" charset="0"/>
          </a:endParaRPr>
        </a:p>
      </dgm:t>
    </dgm:pt>
    <dgm:pt modelId="{0F6B19A3-6ED3-4350-9809-F1587675A57F}" type="sibTrans" cxnId="{20D2E01C-8938-4E3C-9176-F0199424A784}">
      <dgm:prSet/>
      <dgm:spPr/>
      <dgm:t>
        <a:bodyPr/>
        <a:lstStyle/>
        <a:p>
          <a:endParaRPr lang="hr-HR">
            <a:latin typeface="Times New Roman" panose="02020603050405020304" pitchFamily="18" charset="0"/>
            <a:cs typeface="Times New Roman" panose="02020603050405020304" pitchFamily="18" charset="0"/>
          </a:endParaRPr>
        </a:p>
      </dgm:t>
    </dgm:pt>
    <dgm:pt modelId="{E1C5E418-A668-4CC7-A0F3-F7207F6FB7D1}">
      <dgm:prSet/>
      <dgm:spPr/>
      <dgm:t>
        <a:bodyPr/>
        <a:lstStyle/>
        <a:p>
          <a:r>
            <a:rPr lang="hr-HR" dirty="0">
              <a:latin typeface="Book Antiqua" panose="02040602050305030304" pitchFamily="18" charset="0"/>
              <a:cs typeface="Times New Roman" panose="02020603050405020304" pitchFamily="18" charset="0"/>
            </a:rPr>
            <a:t>6. Očekivani znanstveni doprinos</a:t>
          </a:r>
        </a:p>
      </dgm:t>
    </dgm:pt>
    <dgm:pt modelId="{E93EF1F1-57F8-4F86-B692-926681B5F1BB}" type="parTrans" cxnId="{DD2DF1B6-3A19-47FB-963F-034F11BA1EAD}">
      <dgm:prSet/>
      <dgm:spPr/>
      <dgm:t>
        <a:bodyPr/>
        <a:lstStyle/>
        <a:p>
          <a:endParaRPr lang="hr-HR">
            <a:latin typeface="Times New Roman" panose="02020603050405020304" pitchFamily="18" charset="0"/>
            <a:cs typeface="Times New Roman" panose="02020603050405020304" pitchFamily="18" charset="0"/>
          </a:endParaRPr>
        </a:p>
      </dgm:t>
    </dgm:pt>
    <dgm:pt modelId="{6D43DE60-D2A4-41CB-B4DA-BA122D90DF53}" type="sibTrans" cxnId="{DD2DF1B6-3A19-47FB-963F-034F11BA1EAD}">
      <dgm:prSet/>
      <dgm:spPr/>
      <dgm:t>
        <a:bodyPr/>
        <a:lstStyle/>
        <a:p>
          <a:endParaRPr lang="hr-HR">
            <a:latin typeface="Times New Roman" panose="02020603050405020304" pitchFamily="18" charset="0"/>
            <a:cs typeface="Times New Roman" panose="02020603050405020304" pitchFamily="18" charset="0"/>
          </a:endParaRPr>
        </a:p>
      </dgm:t>
    </dgm:pt>
    <dgm:pt modelId="{54E790F4-7957-46B5-846D-90ED21295A18}">
      <dgm:prSet phldrT="[Tekst]"/>
      <dgm:spPr/>
      <dgm:t>
        <a:bodyPr/>
        <a:lstStyle/>
        <a:p>
          <a:endParaRPr lang="hr-HR" dirty="0">
            <a:latin typeface="Book Antiqua" panose="02040602050305030304" pitchFamily="18" charset="0"/>
            <a:cs typeface="Times New Roman" panose="02020603050405020304" pitchFamily="18" charset="0"/>
          </a:endParaRPr>
        </a:p>
        <a:p>
          <a:r>
            <a:rPr lang="hr-HR" dirty="0">
              <a:latin typeface="Book Antiqua" panose="02040602050305030304" pitchFamily="18" charset="0"/>
              <a:cs typeface="Times New Roman" panose="02020603050405020304" pitchFamily="18" charset="0"/>
            </a:rPr>
            <a:t>Sadržaj</a:t>
          </a:r>
        </a:p>
      </dgm:t>
    </dgm:pt>
    <dgm:pt modelId="{668AD556-6310-43C5-99F2-446AE3872935}" type="sibTrans" cxnId="{1E98A4EA-47B8-4901-B685-919F932C7DFD}">
      <dgm:prSet/>
      <dgm:spPr/>
      <dgm:t>
        <a:bodyPr/>
        <a:lstStyle/>
        <a:p>
          <a:endParaRPr lang="hr-HR">
            <a:latin typeface="Times New Roman" panose="02020603050405020304" pitchFamily="18" charset="0"/>
            <a:cs typeface="Times New Roman" panose="02020603050405020304" pitchFamily="18" charset="0"/>
          </a:endParaRPr>
        </a:p>
      </dgm:t>
    </dgm:pt>
    <dgm:pt modelId="{588F8CB0-7709-48A7-AF47-CF836F62038E}" type="parTrans" cxnId="{1E98A4EA-47B8-4901-B685-919F932C7DFD}">
      <dgm:prSet/>
      <dgm:spPr/>
      <dgm:t>
        <a:bodyPr/>
        <a:lstStyle/>
        <a:p>
          <a:endParaRPr lang="hr-HR">
            <a:latin typeface="Times New Roman" panose="02020603050405020304" pitchFamily="18" charset="0"/>
            <a:cs typeface="Times New Roman" panose="02020603050405020304" pitchFamily="18" charset="0"/>
          </a:endParaRPr>
        </a:p>
      </dgm:t>
    </dgm:pt>
    <dgm:pt modelId="{12728BD3-0131-4E33-8F62-D2DAD7632008}" type="pres">
      <dgm:prSet presAssocID="{712B40A7-21A5-4A6C-91B5-890E8D2E1BE2}" presName="vert0" presStyleCnt="0">
        <dgm:presLayoutVars>
          <dgm:dir/>
          <dgm:animOne val="branch"/>
          <dgm:animLvl val="lvl"/>
        </dgm:presLayoutVars>
      </dgm:prSet>
      <dgm:spPr/>
      <dgm:t>
        <a:bodyPr/>
        <a:lstStyle/>
        <a:p>
          <a:endParaRPr lang="en-US"/>
        </a:p>
      </dgm:t>
    </dgm:pt>
    <dgm:pt modelId="{40FE2C47-DAC8-4D62-8DEC-77E47594EDA4}" type="pres">
      <dgm:prSet presAssocID="{54E790F4-7957-46B5-846D-90ED21295A18}" presName="thickLine" presStyleLbl="alignNode1" presStyleIdx="0" presStyleCnt="1"/>
      <dgm:spPr/>
    </dgm:pt>
    <dgm:pt modelId="{C03870C4-DCF4-451F-B177-FFDB01343B07}" type="pres">
      <dgm:prSet presAssocID="{54E790F4-7957-46B5-846D-90ED21295A18}" presName="horz1" presStyleCnt="0"/>
      <dgm:spPr/>
    </dgm:pt>
    <dgm:pt modelId="{043141CD-FE7A-47BD-AFEA-1B90F8D92A4B}" type="pres">
      <dgm:prSet presAssocID="{54E790F4-7957-46B5-846D-90ED21295A18}" presName="tx1" presStyleLbl="revTx" presStyleIdx="0" presStyleCnt="7" custScaleX="213142" custLinFactNeighborX="-533"/>
      <dgm:spPr/>
      <dgm:t>
        <a:bodyPr/>
        <a:lstStyle/>
        <a:p>
          <a:endParaRPr lang="en-US"/>
        </a:p>
      </dgm:t>
    </dgm:pt>
    <dgm:pt modelId="{ED928F10-8880-4B57-9F6C-E7BB3CD6A6B5}" type="pres">
      <dgm:prSet presAssocID="{54E790F4-7957-46B5-846D-90ED21295A18}" presName="vert1" presStyleCnt="0"/>
      <dgm:spPr/>
    </dgm:pt>
    <dgm:pt modelId="{9A0BD715-A500-4537-B8B3-884A8B76F16A}" type="pres">
      <dgm:prSet presAssocID="{4A5CFD70-F449-4142-BF73-0825DA201F3D}" presName="vertSpace2a" presStyleCnt="0"/>
      <dgm:spPr/>
    </dgm:pt>
    <dgm:pt modelId="{3A4CC4B1-BBF7-4493-92A9-2FA18073B055}" type="pres">
      <dgm:prSet presAssocID="{4A5CFD70-F449-4142-BF73-0825DA201F3D}" presName="horz2" presStyleCnt="0"/>
      <dgm:spPr/>
    </dgm:pt>
    <dgm:pt modelId="{9749090A-CF3E-4C25-9A77-79FACB9C71F3}" type="pres">
      <dgm:prSet presAssocID="{4A5CFD70-F449-4142-BF73-0825DA201F3D}" presName="horzSpace2" presStyleCnt="0"/>
      <dgm:spPr/>
    </dgm:pt>
    <dgm:pt modelId="{A7ABF0D1-9A2B-49AB-9B02-27B8520CEA1C}" type="pres">
      <dgm:prSet presAssocID="{4A5CFD70-F449-4142-BF73-0825DA201F3D}" presName="tx2" presStyleLbl="revTx" presStyleIdx="1" presStyleCnt="7"/>
      <dgm:spPr/>
      <dgm:t>
        <a:bodyPr/>
        <a:lstStyle/>
        <a:p>
          <a:endParaRPr lang="en-US"/>
        </a:p>
      </dgm:t>
    </dgm:pt>
    <dgm:pt modelId="{ADB1FDBD-AC72-4968-BD1C-33CDF4FA85C1}" type="pres">
      <dgm:prSet presAssocID="{4A5CFD70-F449-4142-BF73-0825DA201F3D}" presName="vert2" presStyleCnt="0"/>
      <dgm:spPr/>
    </dgm:pt>
    <dgm:pt modelId="{3A586880-1152-454E-A9F5-3D52BE35F537}" type="pres">
      <dgm:prSet presAssocID="{4A5CFD70-F449-4142-BF73-0825DA201F3D}" presName="thinLine2b" presStyleLbl="callout" presStyleIdx="0" presStyleCnt="6"/>
      <dgm:spPr/>
    </dgm:pt>
    <dgm:pt modelId="{6A2A220F-AD8D-473D-8F54-ECEBB84C44D3}" type="pres">
      <dgm:prSet presAssocID="{4A5CFD70-F449-4142-BF73-0825DA201F3D}" presName="vertSpace2b" presStyleCnt="0"/>
      <dgm:spPr/>
    </dgm:pt>
    <dgm:pt modelId="{C16E82BF-9C9D-487C-A3F6-114DF42DFDB5}" type="pres">
      <dgm:prSet presAssocID="{F72ED17E-FD17-49EF-8E4C-23A6D90585D2}" presName="horz2" presStyleCnt="0"/>
      <dgm:spPr/>
    </dgm:pt>
    <dgm:pt modelId="{FEA7AF6C-5975-4113-978B-078D37259FB7}" type="pres">
      <dgm:prSet presAssocID="{F72ED17E-FD17-49EF-8E4C-23A6D90585D2}" presName="horzSpace2" presStyleCnt="0"/>
      <dgm:spPr/>
    </dgm:pt>
    <dgm:pt modelId="{5F9CC457-1A14-438C-90C6-46E7BA7C462E}" type="pres">
      <dgm:prSet presAssocID="{F72ED17E-FD17-49EF-8E4C-23A6D90585D2}" presName="tx2" presStyleLbl="revTx" presStyleIdx="2" presStyleCnt="7"/>
      <dgm:spPr/>
      <dgm:t>
        <a:bodyPr/>
        <a:lstStyle/>
        <a:p>
          <a:endParaRPr lang="en-US"/>
        </a:p>
      </dgm:t>
    </dgm:pt>
    <dgm:pt modelId="{80B32056-6A69-4805-A837-706CE54508FB}" type="pres">
      <dgm:prSet presAssocID="{F72ED17E-FD17-49EF-8E4C-23A6D90585D2}" presName="vert2" presStyleCnt="0"/>
      <dgm:spPr/>
    </dgm:pt>
    <dgm:pt modelId="{9BC80849-4B7C-478F-84B8-4819791A492B}" type="pres">
      <dgm:prSet presAssocID="{F72ED17E-FD17-49EF-8E4C-23A6D90585D2}" presName="thinLine2b" presStyleLbl="callout" presStyleIdx="1" presStyleCnt="6"/>
      <dgm:spPr/>
    </dgm:pt>
    <dgm:pt modelId="{B5E7836D-7835-46E4-9704-2BA0B0F1A6A8}" type="pres">
      <dgm:prSet presAssocID="{F72ED17E-FD17-49EF-8E4C-23A6D90585D2}" presName="vertSpace2b" presStyleCnt="0"/>
      <dgm:spPr/>
    </dgm:pt>
    <dgm:pt modelId="{25787C04-621D-48BE-909D-3650B1AC6E6A}" type="pres">
      <dgm:prSet presAssocID="{FAD5B286-A968-4AFB-A826-6DB47AB7FD53}" presName="horz2" presStyleCnt="0"/>
      <dgm:spPr/>
    </dgm:pt>
    <dgm:pt modelId="{0E634FC4-64DB-4E7B-9B68-BB14FA635F84}" type="pres">
      <dgm:prSet presAssocID="{FAD5B286-A968-4AFB-A826-6DB47AB7FD53}" presName="horzSpace2" presStyleCnt="0"/>
      <dgm:spPr/>
    </dgm:pt>
    <dgm:pt modelId="{87003348-A584-4EC4-B9CD-185177BC5EDC}" type="pres">
      <dgm:prSet presAssocID="{FAD5B286-A968-4AFB-A826-6DB47AB7FD53}" presName="tx2" presStyleLbl="revTx" presStyleIdx="3" presStyleCnt="7"/>
      <dgm:spPr/>
      <dgm:t>
        <a:bodyPr/>
        <a:lstStyle/>
        <a:p>
          <a:endParaRPr lang="en-US"/>
        </a:p>
      </dgm:t>
    </dgm:pt>
    <dgm:pt modelId="{C54B6644-7FC3-4FAB-98A4-375ECD8B46FE}" type="pres">
      <dgm:prSet presAssocID="{FAD5B286-A968-4AFB-A826-6DB47AB7FD53}" presName="vert2" presStyleCnt="0"/>
      <dgm:spPr/>
    </dgm:pt>
    <dgm:pt modelId="{B89429C1-87A6-4BBD-B067-D5880097712D}" type="pres">
      <dgm:prSet presAssocID="{FAD5B286-A968-4AFB-A826-6DB47AB7FD53}" presName="thinLine2b" presStyleLbl="callout" presStyleIdx="2" presStyleCnt="6"/>
      <dgm:spPr/>
    </dgm:pt>
    <dgm:pt modelId="{8A1F9722-609B-4683-85A9-141B47B9CBBE}" type="pres">
      <dgm:prSet presAssocID="{FAD5B286-A968-4AFB-A826-6DB47AB7FD53}" presName="vertSpace2b" presStyleCnt="0"/>
      <dgm:spPr/>
    </dgm:pt>
    <dgm:pt modelId="{21BBD8AC-E18E-4A19-9E8D-4C05F5EDBE47}" type="pres">
      <dgm:prSet presAssocID="{BA264852-163D-4C31-B7D5-6F0DC73AAE51}" presName="horz2" presStyleCnt="0"/>
      <dgm:spPr/>
    </dgm:pt>
    <dgm:pt modelId="{DD608428-5F99-4F2C-872A-387B37D9B25B}" type="pres">
      <dgm:prSet presAssocID="{BA264852-163D-4C31-B7D5-6F0DC73AAE51}" presName="horzSpace2" presStyleCnt="0"/>
      <dgm:spPr/>
    </dgm:pt>
    <dgm:pt modelId="{716947AD-CC0D-443E-BCE3-CFE39ADADC63}" type="pres">
      <dgm:prSet presAssocID="{BA264852-163D-4C31-B7D5-6F0DC73AAE51}" presName="tx2" presStyleLbl="revTx" presStyleIdx="4" presStyleCnt="7"/>
      <dgm:spPr/>
      <dgm:t>
        <a:bodyPr/>
        <a:lstStyle/>
        <a:p>
          <a:endParaRPr lang="en-US"/>
        </a:p>
      </dgm:t>
    </dgm:pt>
    <dgm:pt modelId="{46F2D910-7BBF-452F-9AD3-F725EAA3E402}" type="pres">
      <dgm:prSet presAssocID="{BA264852-163D-4C31-B7D5-6F0DC73AAE51}" presName="vert2" presStyleCnt="0"/>
      <dgm:spPr/>
    </dgm:pt>
    <dgm:pt modelId="{F1A4452F-7B61-4E22-BC9D-F39EA1054D0A}" type="pres">
      <dgm:prSet presAssocID="{BA264852-163D-4C31-B7D5-6F0DC73AAE51}" presName="thinLine2b" presStyleLbl="callout" presStyleIdx="3" presStyleCnt="6"/>
      <dgm:spPr/>
    </dgm:pt>
    <dgm:pt modelId="{7DA4B0A9-41F3-484E-B3AF-8411D29EAF51}" type="pres">
      <dgm:prSet presAssocID="{BA264852-163D-4C31-B7D5-6F0DC73AAE51}" presName="vertSpace2b" presStyleCnt="0"/>
      <dgm:spPr/>
    </dgm:pt>
    <dgm:pt modelId="{9F82D223-4159-4604-93E7-3CB62B179894}" type="pres">
      <dgm:prSet presAssocID="{154D85C4-3C43-4ABF-9CD2-854E4F5461D7}" presName="horz2" presStyleCnt="0"/>
      <dgm:spPr/>
    </dgm:pt>
    <dgm:pt modelId="{BA0C9604-5127-4F0E-86F7-CF59E55BFEAF}" type="pres">
      <dgm:prSet presAssocID="{154D85C4-3C43-4ABF-9CD2-854E4F5461D7}" presName="horzSpace2" presStyleCnt="0"/>
      <dgm:spPr/>
    </dgm:pt>
    <dgm:pt modelId="{EBB54F93-DE7E-415D-84F8-46BD1880DCAF}" type="pres">
      <dgm:prSet presAssocID="{154D85C4-3C43-4ABF-9CD2-854E4F5461D7}" presName="tx2" presStyleLbl="revTx" presStyleIdx="5" presStyleCnt="7"/>
      <dgm:spPr/>
      <dgm:t>
        <a:bodyPr/>
        <a:lstStyle/>
        <a:p>
          <a:endParaRPr lang="en-US"/>
        </a:p>
      </dgm:t>
    </dgm:pt>
    <dgm:pt modelId="{FE93BC98-D8F1-46E2-B8E5-087F129132E8}" type="pres">
      <dgm:prSet presAssocID="{154D85C4-3C43-4ABF-9CD2-854E4F5461D7}" presName="vert2" presStyleCnt="0"/>
      <dgm:spPr/>
    </dgm:pt>
    <dgm:pt modelId="{C730A1F6-A11F-4143-BC66-CE0BBE2B05A6}" type="pres">
      <dgm:prSet presAssocID="{154D85C4-3C43-4ABF-9CD2-854E4F5461D7}" presName="thinLine2b" presStyleLbl="callout" presStyleIdx="4" presStyleCnt="6"/>
      <dgm:spPr/>
    </dgm:pt>
    <dgm:pt modelId="{1C4DAD65-18E6-4F74-AEB1-F7B083715504}" type="pres">
      <dgm:prSet presAssocID="{154D85C4-3C43-4ABF-9CD2-854E4F5461D7}" presName="vertSpace2b" presStyleCnt="0"/>
      <dgm:spPr/>
    </dgm:pt>
    <dgm:pt modelId="{28C79C1B-1667-4E33-A8ED-6E81961A23F8}" type="pres">
      <dgm:prSet presAssocID="{E1C5E418-A668-4CC7-A0F3-F7207F6FB7D1}" presName="horz2" presStyleCnt="0"/>
      <dgm:spPr/>
    </dgm:pt>
    <dgm:pt modelId="{90023A9E-7002-4608-9E8A-E65CBA5DAE3C}" type="pres">
      <dgm:prSet presAssocID="{E1C5E418-A668-4CC7-A0F3-F7207F6FB7D1}" presName="horzSpace2" presStyleCnt="0"/>
      <dgm:spPr/>
    </dgm:pt>
    <dgm:pt modelId="{62E907E0-5FD3-46BC-B130-2BB3D38CD6AB}" type="pres">
      <dgm:prSet presAssocID="{E1C5E418-A668-4CC7-A0F3-F7207F6FB7D1}" presName="tx2" presStyleLbl="revTx" presStyleIdx="6" presStyleCnt="7"/>
      <dgm:spPr/>
      <dgm:t>
        <a:bodyPr/>
        <a:lstStyle/>
        <a:p>
          <a:endParaRPr lang="en-US"/>
        </a:p>
      </dgm:t>
    </dgm:pt>
    <dgm:pt modelId="{E6F0DC55-5C68-49A1-A069-F6CD0EAB42CE}" type="pres">
      <dgm:prSet presAssocID="{E1C5E418-A668-4CC7-A0F3-F7207F6FB7D1}" presName="vert2" presStyleCnt="0"/>
      <dgm:spPr/>
    </dgm:pt>
    <dgm:pt modelId="{74F5F887-AC0B-4B4F-9CA2-F75F20BFE21B}" type="pres">
      <dgm:prSet presAssocID="{E1C5E418-A668-4CC7-A0F3-F7207F6FB7D1}" presName="thinLine2b" presStyleLbl="callout" presStyleIdx="5" presStyleCnt="6"/>
      <dgm:spPr/>
    </dgm:pt>
    <dgm:pt modelId="{0D5FE687-CE9B-4763-B5F7-9BA61C78AD6D}" type="pres">
      <dgm:prSet presAssocID="{E1C5E418-A668-4CC7-A0F3-F7207F6FB7D1}" presName="vertSpace2b" presStyleCnt="0"/>
      <dgm:spPr/>
    </dgm:pt>
  </dgm:ptLst>
  <dgm:cxnLst>
    <dgm:cxn modelId="{20D2E01C-8938-4E3C-9176-F0199424A784}" srcId="{54E790F4-7957-46B5-846D-90ED21295A18}" destId="{154D85C4-3C43-4ABF-9CD2-854E4F5461D7}" srcOrd="4" destOrd="0" parTransId="{3979B1C9-0D17-477B-A3AF-D6842EC86D44}" sibTransId="{0F6B19A3-6ED3-4350-9809-F1587675A57F}"/>
    <dgm:cxn modelId="{E8608549-85F0-483C-986E-3598C1BEDB21}" type="presOf" srcId="{4A5CFD70-F449-4142-BF73-0825DA201F3D}" destId="{A7ABF0D1-9A2B-49AB-9B02-27B8520CEA1C}" srcOrd="0" destOrd="0" presId="urn:microsoft.com/office/officeart/2008/layout/LinedList"/>
    <dgm:cxn modelId="{75D4C8B2-B793-47EA-8660-44CFDEFF2C5F}" type="presOf" srcId="{54E790F4-7957-46B5-846D-90ED21295A18}" destId="{043141CD-FE7A-47BD-AFEA-1B90F8D92A4B}" srcOrd="0" destOrd="0" presId="urn:microsoft.com/office/officeart/2008/layout/LinedList"/>
    <dgm:cxn modelId="{5223D342-A43E-49EC-9E2C-0B0229122DC7}" type="presOf" srcId="{FAD5B286-A968-4AFB-A826-6DB47AB7FD53}" destId="{87003348-A584-4EC4-B9CD-185177BC5EDC}" srcOrd="0" destOrd="0" presId="urn:microsoft.com/office/officeart/2008/layout/LinedList"/>
    <dgm:cxn modelId="{59BD1082-E0BE-4594-92EE-4C99F6D3CE86}" type="presOf" srcId="{F72ED17E-FD17-49EF-8E4C-23A6D90585D2}" destId="{5F9CC457-1A14-438C-90C6-46E7BA7C462E}" srcOrd="0" destOrd="0" presId="urn:microsoft.com/office/officeart/2008/layout/LinedList"/>
    <dgm:cxn modelId="{A255572D-D4CD-4BD4-BAF2-898B05D0BAA7}" type="presOf" srcId="{BA264852-163D-4C31-B7D5-6F0DC73AAE51}" destId="{716947AD-CC0D-443E-BCE3-CFE39ADADC63}" srcOrd="0" destOrd="0" presId="urn:microsoft.com/office/officeart/2008/layout/LinedList"/>
    <dgm:cxn modelId="{1A332E8F-EAE1-456A-B51D-8255F0CCD2CD}" type="presOf" srcId="{712B40A7-21A5-4A6C-91B5-890E8D2E1BE2}" destId="{12728BD3-0131-4E33-8F62-D2DAD7632008}" srcOrd="0" destOrd="0" presId="urn:microsoft.com/office/officeart/2008/layout/LinedList"/>
    <dgm:cxn modelId="{19A4C074-5248-420B-8331-D197BA8E52F4}" srcId="{54E790F4-7957-46B5-846D-90ED21295A18}" destId="{BA264852-163D-4C31-B7D5-6F0DC73AAE51}" srcOrd="3" destOrd="0" parTransId="{0C537BD8-F2B1-40E9-9D57-5FCFF77FA5A6}" sibTransId="{E1E9C95C-ADE8-4663-8B0E-6027CCF2664B}"/>
    <dgm:cxn modelId="{8CDF5AD5-5F65-4A09-AA07-10947B3888B5}" type="presOf" srcId="{154D85C4-3C43-4ABF-9CD2-854E4F5461D7}" destId="{EBB54F93-DE7E-415D-84F8-46BD1880DCAF}" srcOrd="0" destOrd="0" presId="urn:microsoft.com/office/officeart/2008/layout/LinedList"/>
    <dgm:cxn modelId="{F4FC0633-A8A3-4125-95CB-31BBCD2ACB9B}" srcId="{54E790F4-7957-46B5-846D-90ED21295A18}" destId="{4A5CFD70-F449-4142-BF73-0825DA201F3D}" srcOrd="0" destOrd="0" parTransId="{3C5B7315-65D5-4AE1-B68B-2798B4C265C9}" sibTransId="{12D7FC93-8435-4619-BF7B-B8BCE097F33A}"/>
    <dgm:cxn modelId="{7C925683-D749-4480-B7B2-C09DE01F5F76}" srcId="{54E790F4-7957-46B5-846D-90ED21295A18}" destId="{F72ED17E-FD17-49EF-8E4C-23A6D90585D2}" srcOrd="1" destOrd="0" parTransId="{2600A2D6-82EF-4FAC-8148-B570165DE919}" sibTransId="{987EDF10-BEB7-439A-94F0-B0B24B3C55E0}"/>
    <dgm:cxn modelId="{B0CAD35E-DE95-4E12-8B9B-FF9872E1826F}" type="presOf" srcId="{E1C5E418-A668-4CC7-A0F3-F7207F6FB7D1}" destId="{62E907E0-5FD3-46BC-B130-2BB3D38CD6AB}" srcOrd="0" destOrd="0" presId="urn:microsoft.com/office/officeart/2008/layout/LinedList"/>
    <dgm:cxn modelId="{1E98A4EA-47B8-4901-B685-919F932C7DFD}" srcId="{712B40A7-21A5-4A6C-91B5-890E8D2E1BE2}" destId="{54E790F4-7957-46B5-846D-90ED21295A18}" srcOrd="0" destOrd="0" parTransId="{588F8CB0-7709-48A7-AF47-CF836F62038E}" sibTransId="{668AD556-6310-43C5-99F2-446AE3872935}"/>
    <dgm:cxn modelId="{214490B6-9722-4611-A395-654280FF7F44}" srcId="{54E790F4-7957-46B5-846D-90ED21295A18}" destId="{FAD5B286-A968-4AFB-A826-6DB47AB7FD53}" srcOrd="2" destOrd="0" parTransId="{6BF81BC5-4FE0-4471-8E8E-4E97F50A5E5B}" sibTransId="{DAAF2F11-869D-4B1F-8E9D-94B5972A72C3}"/>
    <dgm:cxn modelId="{DD2DF1B6-3A19-47FB-963F-034F11BA1EAD}" srcId="{54E790F4-7957-46B5-846D-90ED21295A18}" destId="{E1C5E418-A668-4CC7-A0F3-F7207F6FB7D1}" srcOrd="5" destOrd="0" parTransId="{E93EF1F1-57F8-4F86-B692-926681B5F1BB}" sibTransId="{6D43DE60-D2A4-41CB-B4DA-BA122D90DF53}"/>
    <dgm:cxn modelId="{C08C9F8B-25E6-4C22-B6C1-6AF53DA5FC22}" type="presParOf" srcId="{12728BD3-0131-4E33-8F62-D2DAD7632008}" destId="{40FE2C47-DAC8-4D62-8DEC-77E47594EDA4}" srcOrd="0" destOrd="0" presId="urn:microsoft.com/office/officeart/2008/layout/LinedList"/>
    <dgm:cxn modelId="{494FE484-5FB4-4827-AB4E-02377290067B}" type="presParOf" srcId="{12728BD3-0131-4E33-8F62-D2DAD7632008}" destId="{C03870C4-DCF4-451F-B177-FFDB01343B07}" srcOrd="1" destOrd="0" presId="urn:microsoft.com/office/officeart/2008/layout/LinedList"/>
    <dgm:cxn modelId="{4DBF362F-E21E-48FC-A4E2-A6464D16D336}" type="presParOf" srcId="{C03870C4-DCF4-451F-B177-FFDB01343B07}" destId="{043141CD-FE7A-47BD-AFEA-1B90F8D92A4B}" srcOrd="0" destOrd="0" presId="urn:microsoft.com/office/officeart/2008/layout/LinedList"/>
    <dgm:cxn modelId="{EAA9669E-682E-45BE-99C9-6853A3317C29}" type="presParOf" srcId="{C03870C4-DCF4-451F-B177-FFDB01343B07}" destId="{ED928F10-8880-4B57-9F6C-E7BB3CD6A6B5}" srcOrd="1" destOrd="0" presId="urn:microsoft.com/office/officeart/2008/layout/LinedList"/>
    <dgm:cxn modelId="{6D75CE42-56BD-4682-9EA0-01E2763684F5}" type="presParOf" srcId="{ED928F10-8880-4B57-9F6C-E7BB3CD6A6B5}" destId="{9A0BD715-A500-4537-B8B3-884A8B76F16A}" srcOrd="0" destOrd="0" presId="urn:microsoft.com/office/officeart/2008/layout/LinedList"/>
    <dgm:cxn modelId="{BB4CD651-EFDD-4A53-8518-A0526905F11D}" type="presParOf" srcId="{ED928F10-8880-4B57-9F6C-E7BB3CD6A6B5}" destId="{3A4CC4B1-BBF7-4493-92A9-2FA18073B055}" srcOrd="1" destOrd="0" presId="urn:microsoft.com/office/officeart/2008/layout/LinedList"/>
    <dgm:cxn modelId="{0D173047-3CAE-4B0B-A45B-98FE8800C47D}" type="presParOf" srcId="{3A4CC4B1-BBF7-4493-92A9-2FA18073B055}" destId="{9749090A-CF3E-4C25-9A77-79FACB9C71F3}" srcOrd="0" destOrd="0" presId="urn:microsoft.com/office/officeart/2008/layout/LinedList"/>
    <dgm:cxn modelId="{51D31F47-5E3C-4985-8851-EAA197F0E4A1}" type="presParOf" srcId="{3A4CC4B1-BBF7-4493-92A9-2FA18073B055}" destId="{A7ABF0D1-9A2B-49AB-9B02-27B8520CEA1C}" srcOrd="1" destOrd="0" presId="urn:microsoft.com/office/officeart/2008/layout/LinedList"/>
    <dgm:cxn modelId="{F43A9EFD-66E3-4555-BAF0-567C9A1A72D5}" type="presParOf" srcId="{3A4CC4B1-BBF7-4493-92A9-2FA18073B055}" destId="{ADB1FDBD-AC72-4968-BD1C-33CDF4FA85C1}" srcOrd="2" destOrd="0" presId="urn:microsoft.com/office/officeart/2008/layout/LinedList"/>
    <dgm:cxn modelId="{FAA4F14A-D454-4A60-9A9E-261D5863BDE7}" type="presParOf" srcId="{ED928F10-8880-4B57-9F6C-E7BB3CD6A6B5}" destId="{3A586880-1152-454E-A9F5-3D52BE35F537}" srcOrd="2" destOrd="0" presId="urn:microsoft.com/office/officeart/2008/layout/LinedList"/>
    <dgm:cxn modelId="{5ECC0B26-3884-4D98-8879-5487109DA13F}" type="presParOf" srcId="{ED928F10-8880-4B57-9F6C-E7BB3CD6A6B5}" destId="{6A2A220F-AD8D-473D-8F54-ECEBB84C44D3}" srcOrd="3" destOrd="0" presId="urn:microsoft.com/office/officeart/2008/layout/LinedList"/>
    <dgm:cxn modelId="{8FC70D63-C35E-4121-B440-89EE4EAE88C6}" type="presParOf" srcId="{ED928F10-8880-4B57-9F6C-E7BB3CD6A6B5}" destId="{C16E82BF-9C9D-487C-A3F6-114DF42DFDB5}" srcOrd="4" destOrd="0" presId="urn:microsoft.com/office/officeart/2008/layout/LinedList"/>
    <dgm:cxn modelId="{F73B200D-C99E-45FC-9C6F-5D8B50D928C9}" type="presParOf" srcId="{C16E82BF-9C9D-487C-A3F6-114DF42DFDB5}" destId="{FEA7AF6C-5975-4113-978B-078D37259FB7}" srcOrd="0" destOrd="0" presId="urn:microsoft.com/office/officeart/2008/layout/LinedList"/>
    <dgm:cxn modelId="{2B5BD60C-7310-4074-8BAB-0FBE984DCCC4}" type="presParOf" srcId="{C16E82BF-9C9D-487C-A3F6-114DF42DFDB5}" destId="{5F9CC457-1A14-438C-90C6-46E7BA7C462E}" srcOrd="1" destOrd="0" presId="urn:microsoft.com/office/officeart/2008/layout/LinedList"/>
    <dgm:cxn modelId="{1D5D15F9-B22B-4C81-95CF-5BE2008E6A6A}" type="presParOf" srcId="{C16E82BF-9C9D-487C-A3F6-114DF42DFDB5}" destId="{80B32056-6A69-4805-A837-706CE54508FB}" srcOrd="2" destOrd="0" presId="urn:microsoft.com/office/officeart/2008/layout/LinedList"/>
    <dgm:cxn modelId="{D1667D3A-787D-4998-B0C0-AC59EAFB480C}" type="presParOf" srcId="{ED928F10-8880-4B57-9F6C-E7BB3CD6A6B5}" destId="{9BC80849-4B7C-478F-84B8-4819791A492B}" srcOrd="5" destOrd="0" presId="urn:microsoft.com/office/officeart/2008/layout/LinedList"/>
    <dgm:cxn modelId="{9034FF37-C965-41EA-AAF0-522C8494DC51}" type="presParOf" srcId="{ED928F10-8880-4B57-9F6C-E7BB3CD6A6B5}" destId="{B5E7836D-7835-46E4-9704-2BA0B0F1A6A8}" srcOrd="6" destOrd="0" presId="urn:microsoft.com/office/officeart/2008/layout/LinedList"/>
    <dgm:cxn modelId="{9263A71E-EBAA-4F73-AFC4-92E1C93D2962}" type="presParOf" srcId="{ED928F10-8880-4B57-9F6C-E7BB3CD6A6B5}" destId="{25787C04-621D-48BE-909D-3650B1AC6E6A}" srcOrd="7" destOrd="0" presId="urn:microsoft.com/office/officeart/2008/layout/LinedList"/>
    <dgm:cxn modelId="{9CD0EB6D-097D-4FEE-97EF-C83A10DB2092}" type="presParOf" srcId="{25787C04-621D-48BE-909D-3650B1AC6E6A}" destId="{0E634FC4-64DB-4E7B-9B68-BB14FA635F84}" srcOrd="0" destOrd="0" presId="urn:microsoft.com/office/officeart/2008/layout/LinedList"/>
    <dgm:cxn modelId="{B250E751-7F66-414D-B61A-F0FAC2F20EE3}" type="presParOf" srcId="{25787C04-621D-48BE-909D-3650B1AC6E6A}" destId="{87003348-A584-4EC4-B9CD-185177BC5EDC}" srcOrd="1" destOrd="0" presId="urn:microsoft.com/office/officeart/2008/layout/LinedList"/>
    <dgm:cxn modelId="{E776847C-76B4-4389-BD36-B243D5A9DC1A}" type="presParOf" srcId="{25787C04-621D-48BE-909D-3650B1AC6E6A}" destId="{C54B6644-7FC3-4FAB-98A4-375ECD8B46FE}" srcOrd="2" destOrd="0" presId="urn:microsoft.com/office/officeart/2008/layout/LinedList"/>
    <dgm:cxn modelId="{BC67CA03-85F0-48AB-90F1-981A9394388E}" type="presParOf" srcId="{ED928F10-8880-4B57-9F6C-E7BB3CD6A6B5}" destId="{B89429C1-87A6-4BBD-B067-D5880097712D}" srcOrd="8" destOrd="0" presId="urn:microsoft.com/office/officeart/2008/layout/LinedList"/>
    <dgm:cxn modelId="{A254D016-381B-4EB9-89AA-10FCFCADF33C}" type="presParOf" srcId="{ED928F10-8880-4B57-9F6C-E7BB3CD6A6B5}" destId="{8A1F9722-609B-4683-85A9-141B47B9CBBE}" srcOrd="9" destOrd="0" presId="urn:microsoft.com/office/officeart/2008/layout/LinedList"/>
    <dgm:cxn modelId="{66AE21F7-D8E9-4C32-8D54-C5B279E5E8E5}" type="presParOf" srcId="{ED928F10-8880-4B57-9F6C-E7BB3CD6A6B5}" destId="{21BBD8AC-E18E-4A19-9E8D-4C05F5EDBE47}" srcOrd="10" destOrd="0" presId="urn:microsoft.com/office/officeart/2008/layout/LinedList"/>
    <dgm:cxn modelId="{5086E7E2-55D6-4C2B-84B9-94460B8CE884}" type="presParOf" srcId="{21BBD8AC-E18E-4A19-9E8D-4C05F5EDBE47}" destId="{DD608428-5F99-4F2C-872A-387B37D9B25B}" srcOrd="0" destOrd="0" presId="urn:microsoft.com/office/officeart/2008/layout/LinedList"/>
    <dgm:cxn modelId="{86CA2D9E-3DEE-4391-8E8F-A589580A7149}" type="presParOf" srcId="{21BBD8AC-E18E-4A19-9E8D-4C05F5EDBE47}" destId="{716947AD-CC0D-443E-BCE3-CFE39ADADC63}" srcOrd="1" destOrd="0" presId="urn:microsoft.com/office/officeart/2008/layout/LinedList"/>
    <dgm:cxn modelId="{91B8CCC3-B9E0-4AD7-A2B0-318D216AF936}" type="presParOf" srcId="{21BBD8AC-E18E-4A19-9E8D-4C05F5EDBE47}" destId="{46F2D910-7BBF-452F-9AD3-F725EAA3E402}" srcOrd="2" destOrd="0" presId="urn:microsoft.com/office/officeart/2008/layout/LinedList"/>
    <dgm:cxn modelId="{F21E6368-5B23-44FD-B25B-3E0CC58B0CD2}" type="presParOf" srcId="{ED928F10-8880-4B57-9F6C-E7BB3CD6A6B5}" destId="{F1A4452F-7B61-4E22-BC9D-F39EA1054D0A}" srcOrd="11" destOrd="0" presId="urn:microsoft.com/office/officeart/2008/layout/LinedList"/>
    <dgm:cxn modelId="{78B9E810-C7E0-4287-8E3E-A336293C2397}" type="presParOf" srcId="{ED928F10-8880-4B57-9F6C-E7BB3CD6A6B5}" destId="{7DA4B0A9-41F3-484E-B3AF-8411D29EAF51}" srcOrd="12" destOrd="0" presId="urn:microsoft.com/office/officeart/2008/layout/LinedList"/>
    <dgm:cxn modelId="{DAFC2579-5DEF-4F3E-A270-69BA0B7FC32F}" type="presParOf" srcId="{ED928F10-8880-4B57-9F6C-E7BB3CD6A6B5}" destId="{9F82D223-4159-4604-93E7-3CB62B179894}" srcOrd="13" destOrd="0" presId="urn:microsoft.com/office/officeart/2008/layout/LinedList"/>
    <dgm:cxn modelId="{EC227FDC-E061-43C0-A7AB-77356C2B84E2}" type="presParOf" srcId="{9F82D223-4159-4604-93E7-3CB62B179894}" destId="{BA0C9604-5127-4F0E-86F7-CF59E55BFEAF}" srcOrd="0" destOrd="0" presId="urn:microsoft.com/office/officeart/2008/layout/LinedList"/>
    <dgm:cxn modelId="{27A68009-8EFD-46BE-9F18-EFA3EBCDC19E}" type="presParOf" srcId="{9F82D223-4159-4604-93E7-3CB62B179894}" destId="{EBB54F93-DE7E-415D-84F8-46BD1880DCAF}" srcOrd="1" destOrd="0" presId="urn:microsoft.com/office/officeart/2008/layout/LinedList"/>
    <dgm:cxn modelId="{59106628-C8A9-4EE4-B153-D4F332FDE7B3}" type="presParOf" srcId="{9F82D223-4159-4604-93E7-3CB62B179894}" destId="{FE93BC98-D8F1-46E2-B8E5-087F129132E8}" srcOrd="2" destOrd="0" presId="urn:microsoft.com/office/officeart/2008/layout/LinedList"/>
    <dgm:cxn modelId="{ABA126BA-EB56-406B-B0B1-EE4BEEC9164F}" type="presParOf" srcId="{ED928F10-8880-4B57-9F6C-E7BB3CD6A6B5}" destId="{C730A1F6-A11F-4143-BC66-CE0BBE2B05A6}" srcOrd="14" destOrd="0" presId="urn:microsoft.com/office/officeart/2008/layout/LinedList"/>
    <dgm:cxn modelId="{C9D41C03-92F4-43B1-9748-C02AC84A8BF4}" type="presParOf" srcId="{ED928F10-8880-4B57-9F6C-E7BB3CD6A6B5}" destId="{1C4DAD65-18E6-4F74-AEB1-F7B083715504}" srcOrd="15" destOrd="0" presId="urn:microsoft.com/office/officeart/2008/layout/LinedList"/>
    <dgm:cxn modelId="{7AA893BD-95F3-4FBA-82CA-11ACB91A5962}" type="presParOf" srcId="{ED928F10-8880-4B57-9F6C-E7BB3CD6A6B5}" destId="{28C79C1B-1667-4E33-A8ED-6E81961A23F8}" srcOrd="16" destOrd="0" presId="urn:microsoft.com/office/officeart/2008/layout/LinedList"/>
    <dgm:cxn modelId="{A4672A85-301A-4BBC-AE47-486F8B7CF546}" type="presParOf" srcId="{28C79C1B-1667-4E33-A8ED-6E81961A23F8}" destId="{90023A9E-7002-4608-9E8A-E65CBA5DAE3C}" srcOrd="0" destOrd="0" presId="urn:microsoft.com/office/officeart/2008/layout/LinedList"/>
    <dgm:cxn modelId="{BFE389A6-4F27-4AB9-8C4D-458884174A3E}" type="presParOf" srcId="{28C79C1B-1667-4E33-A8ED-6E81961A23F8}" destId="{62E907E0-5FD3-46BC-B130-2BB3D38CD6AB}" srcOrd="1" destOrd="0" presId="urn:microsoft.com/office/officeart/2008/layout/LinedList"/>
    <dgm:cxn modelId="{4216686E-4ADD-4429-8C72-602A81C827E9}" type="presParOf" srcId="{28C79C1B-1667-4E33-A8ED-6E81961A23F8}" destId="{E6F0DC55-5C68-49A1-A069-F6CD0EAB42CE}" srcOrd="2" destOrd="0" presId="urn:microsoft.com/office/officeart/2008/layout/LinedList"/>
    <dgm:cxn modelId="{0300A4DF-FAE7-44BF-8C57-F66986CCFE7C}" type="presParOf" srcId="{ED928F10-8880-4B57-9F6C-E7BB3CD6A6B5}" destId="{74F5F887-AC0B-4B4F-9CA2-F75F20BFE21B}" srcOrd="17" destOrd="0" presId="urn:microsoft.com/office/officeart/2008/layout/LinedList"/>
    <dgm:cxn modelId="{AD8983A5-D37A-4A40-BC63-82569AB166C0}" type="presParOf" srcId="{ED928F10-8880-4B57-9F6C-E7BB3CD6A6B5}" destId="{0D5FE687-CE9B-4763-B5F7-9BA61C78AD6D}" srcOrd="18" destOrd="0" presId="urn:microsoft.com/office/officeart/2008/layout/LinedList"/>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5D1A51-E4C4-43FC-9713-7C42B21D13B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hr-HR"/>
        </a:p>
      </dgm:t>
    </dgm:pt>
    <dgm:pt modelId="{A416E8A0-2A8B-4E42-AA4C-6AA8A32E96B7}">
      <dgm:prSet phldrT="[Tekst]"/>
      <dgm:spPr/>
      <dgm:t>
        <a:bodyPr/>
        <a:lstStyle/>
        <a:p>
          <a:r>
            <a:rPr lang="hr-HR" dirty="0" smtClean="0"/>
            <a:t>Sudjelovanje</a:t>
          </a:r>
          <a:endParaRPr lang="hr-HR" dirty="0"/>
        </a:p>
      </dgm:t>
    </dgm:pt>
    <dgm:pt modelId="{4AE29151-E634-48BC-AB56-8CCF1D6A849A}" type="parTrans" cxnId="{B43DCE50-C9A5-4847-887C-D1EA63ADE0FA}">
      <dgm:prSet/>
      <dgm:spPr/>
      <dgm:t>
        <a:bodyPr/>
        <a:lstStyle/>
        <a:p>
          <a:endParaRPr lang="hr-HR"/>
        </a:p>
      </dgm:t>
    </dgm:pt>
    <dgm:pt modelId="{6BF02287-EC5B-497B-B9C9-5775A329E227}" type="sibTrans" cxnId="{B43DCE50-C9A5-4847-887C-D1EA63ADE0FA}">
      <dgm:prSet/>
      <dgm:spPr/>
      <dgm:t>
        <a:bodyPr/>
        <a:lstStyle/>
        <a:p>
          <a:endParaRPr lang="hr-HR"/>
        </a:p>
      </dgm:t>
    </dgm:pt>
    <dgm:pt modelId="{79FCF9AB-4B7B-4C1B-A9D5-31C4CD15D48B}">
      <dgm:prSet phldrT="[Tekst]"/>
      <dgm:spPr/>
      <dgm:t>
        <a:bodyPr/>
        <a:lstStyle/>
        <a:p>
          <a:r>
            <a:rPr lang="hr-HR" dirty="0" smtClean="0"/>
            <a:t>Slabosti predstavničke demokracije (problem legitimnosti)</a:t>
          </a:r>
          <a:endParaRPr lang="hr-HR" dirty="0"/>
        </a:p>
      </dgm:t>
    </dgm:pt>
    <dgm:pt modelId="{6A9093B9-2B93-4F5A-94F8-B79EAD53B2D1}" type="parTrans" cxnId="{8233E423-2E50-48FE-976D-9B9328923B4B}">
      <dgm:prSet/>
      <dgm:spPr/>
      <dgm:t>
        <a:bodyPr/>
        <a:lstStyle/>
        <a:p>
          <a:endParaRPr lang="hr-HR"/>
        </a:p>
      </dgm:t>
    </dgm:pt>
    <dgm:pt modelId="{DB6E4104-BE0E-4881-B8A5-499483A3787A}" type="sibTrans" cxnId="{8233E423-2E50-48FE-976D-9B9328923B4B}">
      <dgm:prSet/>
      <dgm:spPr/>
      <dgm:t>
        <a:bodyPr/>
        <a:lstStyle/>
        <a:p>
          <a:endParaRPr lang="hr-HR"/>
        </a:p>
      </dgm:t>
    </dgm:pt>
    <dgm:pt modelId="{89F678B8-6188-49DF-BDD4-2355A85A474F}">
      <dgm:prSet phldrT="[Tekst]"/>
      <dgm:spPr/>
      <dgm:t>
        <a:bodyPr/>
        <a:lstStyle/>
        <a:p>
          <a:r>
            <a:rPr lang="hr-HR" dirty="0" smtClean="0"/>
            <a:t>Načela dobrog upravljanja</a:t>
          </a:r>
          <a:endParaRPr lang="hr-HR" dirty="0"/>
        </a:p>
      </dgm:t>
    </dgm:pt>
    <dgm:pt modelId="{86BCE14C-830A-4080-8BBF-2AE881D81FEA}" type="parTrans" cxnId="{8C6AAFEF-5D9E-4CBE-B22F-C76537CB68F1}">
      <dgm:prSet/>
      <dgm:spPr/>
      <dgm:t>
        <a:bodyPr/>
        <a:lstStyle/>
        <a:p>
          <a:endParaRPr lang="hr-HR"/>
        </a:p>
      </dgm:t>
    </dgm:pt>
    <dgm:pt modelId="{3FF5AAF8-7AC9-4039-A599-4F614F4E7268}" type="sibTrans" cxnId="{8C6AAFEF-5D9E-4CBE-B22F-C76537CB68F1}">
      <dgm:prSet/>
      <dgm:spPr/>
      <dgm:t>
        <a:bodyPr/>
        <a:lstStyle/>
        <a:p>
          <a:endParaRPr lang="hr-HR"/>
        </a:p>
      </dgm:t>
    </dgm:pt>
    <dgm:pt modelId="{13676693-2539-4762-BF27-94D376D078F2}">
      <dgm:prSet phldrT="[Tekst]"/>
      <dgm:spPr/>
      <dgm:t>
        <a:bodyPr/>
        <a:lstStyle/>
        <a:p>
          <a:r>
            <a:rPr lang="hr-HR" dirty="0" smtClean="0"/>
            <a:t>Lokalna samouprava</a:t>
          </a:r>
          <a:endParaRPr lang="hr-HR" dirty="0"/>
        </a:p>
      </dgm:t>
    </dgm:pt>
    <dgm:pt modelId="{BFC81287-B476-44E0-BB4B-25EE20A5EFC8}" type="parTrans" cxnId="{2C4C4004-845F-4E8E-A861-EFE06D809C61}">
      <dgm:prSet/>
      <dgm:spPr/>
      <dgm:t>
        <a:bodyPr/>
        <a:lstStyle/>
        <a:p>
          <a:endParaRPr lang="hr-HR"/>
        </a:p>
      </dgm:t>
    </dgm:pt>
    <dgm:pt modelId="{7E07EDF7-AF3B-4739-B55B-329FDD62AC4B}" type="sibTrans" cxnId="{2C4C4004-845F-4E8E-A861-EFE06D809C61}">
      <dgm:prSet/>
      <dgm:spPr/>
      <dgm:t>
        <a:bodyPr/>
        <a:lstStyle/>
        <a:p>
          <a:endParaRPr lang="hr-HR"/>
        </a:p>
      </dgm:t>
    </dgm:pt>
    <dgm:pt modelId="{A478C3A7-E416-4363-A513-B84A9A825659}">
      <dgm:prSet phldrT="[Tekst]"/>
      <dgm:spPr/>
      <dgm:t>
        <a:bodyPr/>
        <a:lstStyle/>
        <a:p>
          <a:r>
            <a:rPr lang="hr-HR" dirty="0" smtClean="0"/>
            <a:t>Načelo supsidijarnosti</a:t>
          </a:r>
          <a:endParaRPr lang="hr-HR" dirty="0"/>
        </a:p>
      </dgm:t>
    </dgm:pt>
    <dgm:pt modelId="{51E289DF-B977-4387-A2E9-BBAE4AFA5946}" type="parTrans" cxnId="{A70FF767-9D84-4141-A187-0D703F630604}">
      <dgm:prSet/>
      <dgm:spPr/>
      <dgm:t>
        <a:bodyPr/>
        <a:lstStyle/>
        <a:p>
          <a:endParaRPr lang="hr-HR"/>
        </a:p>
      </dgm:t>
    </dgm:pt>
    <dgm:pt modelId="{BF87DECF-6757-496B-B646-DCBF3F33B833}" type="sibTrans" cxnId="{A70FF767-9D84-4141-A187-0D703F630604}">
      <dgm:prSet/>
      <dgm:spPr/>
      <dgm:t>
        <a:bodyPr/>
        <a:lstStyle/>
        <a:p>
          <a:endParaRPr lang="hr-HR"/>
        </a:p>
      </dgm:t>
    </dgm:pt>
    <dgm:pt modelId="{6714CAA5-D069-4307-B57C-6181B3FE81F6}">
      <dgm:prSet phldrT="[Tekst]"/>
      <dgm:spPr/>
      <dgm:t>
        <a:bodyPr/>
        <a:lstStyle/>
        <a:p>
          <a:r>
            <a:rPr lang="hr-HR" dirty="0" smtClean="0"/>
            <a:t>Mjesna samouprava</a:t>
          </a:r>
          <a:endParaRPr lang="hr-HR" dirty="0"/>
        </a:p>
      </dgm:t>
    </dgm:pt>
    <dgm:pt modelId="{31D5E2BB-59D8-4701-A47D-1874D4BF454B}" type="parTrans" cxnId="{DFF1F632-1F6F-4E6E-BF42-2EA0C6FFE770}">
      <dgm:prSet/>
      <dgm:spPr/>
      <dgm:t>
        <a:bodyPr/>
        <a:lstStyle/>
        <a:p>
          <a:endParaRPr lang="hr-HR"/>
        </a:p>
      </dgm:t>
    </dgm:pt>
    <dgm:pt modelId="{B8A63DBF-CBE1-402D-82CB-F3644E86604C}" type="sibTrans" cxnId="{DFF1F632-1F6F-4E6E-BF42-2EA0C6FFE770}">
      <dgm:prSet/>
      <dgm:spPr/>
      <dgm:t>
        <a:bodyPr/>
        <a:lstStyle/>
        <a:p>
          <a:endParaRPr lang="hr-HR"/>
        </a:p>
      </dgm:t>
    </dgm:pt>
    <dgm:pt modelId="{0D89EF59-68FD-43A9-80AB-62C8AC16402D}" type="pres">
      <dgm:prSet presAssocID="{FC5D1A51-E4C4-43FC-9713-7C42B21D13BD}" presName="Name0" presStyleCnt="0">
        <dgm:presLayoutVars>
          <dgm:dir/>
          <dgm:animLvl val="lvl"/>
          <dgm:resizeHandles/>
        </dgm:presLayoutVars>
      </dgm:prSet>
      <dgm:spPr/>
      <dgm:t>
        <a:bodyPr/>
        <a:lstStyle/>
        <a:p>
          <a:endParaRPr lang="hr-HR"/>
        </a:p>
      </dgm:t>
    </dgm:pt>
    <dgm:pt modelId="{37901B08-98E4-4892-A5FC-04EAF0A29EC1}" type="pres">
      <dgm:prSet presAssocID="{A416E8A0-2A8B-4E42-AA4C-6AA8A32E96B7}" presName="linNode" presStyleCnt="0"/>
      <dgm:spPr/>
    </dgm:pt>
    <dgm:pt modelId="{02B9281D-B838-4054-835E-A85B8F8A158E}" type="pres">
      <dgm:prSet presAssocID="{A416E8A0-2A8B-4E42-AA4C-6AA8A32E96B7}" presName="parentShp" presStyleLbl="node1" presStyleIdx="0" presStyleCnt="2">
        <dgm:presLayoutVars>
          <dgm:bulletEnabled val="1"/>
        </dgm:presLayoutVars>
      </dgm:prSet>
      <dgm:spPr/>
      <dgm:t>
        <a:bodyPr/>
        <a:lstStyle/>
        <a:p>
          <a:endParaRPr lang="hr-HR"/>
        </a:p>
      </dgm:t>
    </dgm:pt>
    <dgm:pt modelId="{D2C051E8-F921-4527-A828-39A0C3A95C50}" type="pres">
      <dgm:prSet presAssocID="{A416E8A0-2A8B-4E42-AA4C-6AA8A32E96B7}" presName="childShp" presStyleLbl="bgAccFollowNode1" presStyleIdx="0" presStyleCnt="2">
        <dgm:presLayoutVars>
          <dgm:bulletEnabled val="1"/>
        </dgm:presLayoutVars>
      </dgm:prSet>
      <dgm:spPr/>
      <dgm:t>
        <a:bodyPr/>
        <a:lstStyle/>
        <a:p>
          <a:endParaRPr lang="hr-HR"/>
        </a:p>
      </dgm:t>
    </dgm:pt>
    <dgm:pt modelId="{FF5EAB76-3096-4BD6-BBEC-00F671DCC9DC}" type="pres">
      <dgm:prSet presAssocID="{6BF02287-EC5B-497B-B9C9-5775A329E227}" presName="spacing" presStyleCnt="0"/>
      <dgm:spPr/>
    </dgm:pt>
    <dgm:pt modelId="{7755C929-6270-427A-BEF4-B3BC965B751E}" type="pres">
      <dgm:prSet presAssocID="{13676693-2539-4762-BF27-94D376D078F2}" presName="linNode" presStyleCnt="0"/>
      <dgm:spPr/>
    </dgm:pt>
    <dgm:pt modelId="{CA4A14F8-19C2-4222-84C2-F62E178A739D}" type="pres">
      <dgm:prSet presAssocID="{13676693-2539-4762-BF27-94D376D078F2}" presName="parentShp" presStyleLbl="node1" presStyleIdx="1" presStyleCnt="2" custLinFactNeighborX="51" custLinFactNeighborY="26">
        <dgm:presLayoutVars>
          <dgm:bulletEnabled val="1"/>
        </dgm:presLayoutVars>
      </dgm:prSet>
      <dgm:spPr/>
      <dgm:t>
        <a:bodyPr/>
        <a:lstStyle/>
        <a:p>
          <a:endParaRPr lang="hr-HR"/>
        </a:p>
      </dgm:t>
    </dgm:pt>
    <dgm:pt modelId="{4735AAD4-4B0C-485B-B0A1-9D5454788929}" type="pres">
      <dgm:prSet presAssocID="{13676693-2539-4762-BF27-94D376D078F2}" presName="childShp" presStyleLbl="bgAccFollowNode1" presStyleIdx="1" presStyleCnt="2">
        <dgm:presLayoutVars>
          <dgm:bulletEnabled val="1"/>
        </dgm:presLayoutVars>
      </dgm:prSet>
      <dgm:spPr/>
      <dgm:t>
        <a:bodyPr/>
        <a:lstStyle/>
        <a:p>
          <a:endParaRPr lang="hr-HR"/>
        </a:p>
      </dgm:t>
    </dgm:pt>
  </dgm:ptLst>
  <dgm:cxnLst>
    <dgm:cxn modelId="{2C4C4004-845F-4E8E-A861-EFE06D809C61}" srcId="{FC5D1A51-E4C4-43FC-9713-7C42B21D13BD}" destId="{13676693-2539-4762-BF27-94D376D078F2}" srcOrd="1" destOrd="0" parTransId="{BFC81287-B476-44E0-BB4B-25EE20A5EFC8}" sibTransId="{7E07EDF7-AF3B-4739-B55B-329FDD62AC4B}"/>
    <dgm:cxn modelId="{FA03D201-A063-4062-ACF1-69589D362030}" type="presOf" srcId="{6714CAA5-D069-4307-B57C-6181B3FE81F6}" destId="{4735AAD4-4B0C-485B-B0A1-9D5454788929}" srcOrd="0" destOrd="1" presId="urn:microsoft.com/office/officeart/2005/8/layout/vList6"/>
    <dgm:cxn modelId="{932F65A5-D385-42F3-B383-DF1AD264AFBA}" type="presOf" srcId="{A416E8A0-2A8B-4E42-AA4C-6AA8A32E96B7}" destId="{02B9281D-B838-4054-835E-A85B8F8A158E}" srcOrd="0" destOrd="0" presId="urn:microsoft.com/office/officeart/2005/8/layout/vList6"/>
    <dgm:cxn modelId="{8C6AAFEF-5D9E-4CBE-B22F-C76537CB68F1}" srcId="{A416E8A0-2A8B-4E42-AA4C-6AA8A32E96B7}" destId="{89F678B8-6188-49DF-BDD4-2355A85A474F}" srcOrd="1" destOrd="0" parTransId="{86BCE14C-830A-4080-8BBF-2AE881D81FEA}" sibTransId="{3FF5AAF8-7AC9-4039-A599-4F614F4E7268}"/>
    <dgm:cxn modelId="{A70FF767-9D84-4141-A187-0D703F630604}" srcId="{13676693-2539-4762-BF27-94D376D078F2}" destId="{A478C3A7-E416-4363-A513-B84A9A825659}" srcOrd="0" destOrd="0" parTransId="{51E289DF-B977-4387-A2E9-BBAE4AFA5946}" sibTransId="{BF87DECF-6757-496B-B646-DCBF3F33B833}"/>
    <dgm:cxn modelId="{13DD2C3C-044C-4967-BC80-EB670DD81BA3}" type="presOf" srcId="{FC5D1A51-E4C4-43FC-9713-7C42B21D13BD}" destId="{0D89EF59-68FD-43A9-80AB-62C8AC16402D}" srcOrd="0" destOrd="0" presId="urn:microsoft.com/office/officeart/2005/8/layout/vList6"/>
    <dgm:cxn modelId="{B43DCE50-C9A5-4847-887C-D1EA63ADE0FA}" srcId="{FC5D1A51-E4C4-43FC-9713-7C42B21D13BD}" destId="{A416E8A0-2A8B-4E42-AA4C-6AA8A32E96B7}" srcOrd="0" destOrd="0" parTransId="{4AE29151-E634-48BC-AB56-8CCF1D6A849A}" sibTransId="{6BF02287-EC5B-497B-B9C9-5775A329E227}"/>
    <dgm:cxn modelId="{4E6997B8-4F7B-4A8D-912A-20EDAEDD2E76}" type="presOf" srcId="{79FCF9AB-4B7B-4C1B-A9D5-31C4CD15D48B}" destId="{D2C051E8-F921-4527-A828-39A0C3A95C50}" srcOrd="0" destOrd="0" presId="urn:microsoft.com/office/officeart/2005/8/layout/vList6"/>
    <dgm:cxn modelId="{A8929154-1937-44E9-AB76-CD8ED2375963}" type="presOf" srcId="{A478C3A7-E416-4363-A513-B84A9A825659}" destId="{4735AAD4-4B0C-485B-B0A1-9D5454788929}" srcOrd="0" destOrd="0" presId="urn:microsoft.com/office/officeart/2005/8/layout/vList6"/>
    <dgm:cxn modelId="{4CBF6CD5-BE75-4391-9AB3-8D80B59633D1}" type="presOf" srcId="{13676693-2539-4762-BF27-94D376D078F2}" destId="{CA4A14F8-19C2-4222-84C2-F62E178A739D}" srcOrd="0" destOrd="0" presId="urn:microsoft.com/office/officeart/2005/8/layout/vList6"/>
    <dgm:cxn modelId="{DFF1F632-1F6F-4E6E-BF42-2EA0C6FFE770}" srcId="{13676693-2539-4762-BF27-94D376D078F2}" destId="{6714CAA5-D069-4307-B57C-6181B3FE81F6}" srcOrd="1" destOrd="0" parTransId="{31D5E2BB-59D8-4701-A47D-1874D4BF454B}" sibTransId="{B8A63DBF-CBE1-402D-82CB-F3644E86604C}"/>
    <dgm:cxn modelId="{8233E423-2E50-48FE-976D-9B9328923B4B}" srcId="{A416E8A0-2A8B-4E42-AA4C-6AA8A32E96B7}" destId="{79FCF9AB-4B7B-4C1B-A9D5-31C4CD15D48B}" srcOrd="0" destOrd="0" parTransId="{6A9093B9-2B93-4F5A-94F8-B79EAD53B2D1}" sibTransId="{DB6E4104-BE0E-4881-B8A5-499483A3787A}"/>
    <dgm:cxn modelId="{D5B5B75D-B099-4D28-A9EA-F3902B53AE9B}" type="presOf" srcId="{89F678B8-6188-49DF-BDD4-2355A85A474F}" destId="{D2C051E8-F921-4527-A828-39A0C3A95C50}" srcOrd="0" destOrd="1" presId="urn:microsoft.com/office/officeart/2005/8/layout/vList6"/>
    <dgm:cxn modelId="{8A3FF454-D449-403D-9B5C-1B10559E3C61}" type="presParOf" srcId="{0D89EF59-68FD-43A9-80AB-62C8AC16402D}" destId="{37901B08-98E4-4892-A5FC-04EAF0A29EC1}" srcOrd="0" destOrd="0" presId="urn:microsoft.com/office/officeart/2005/8/layout/vList6"/>
    <dgm:cxn modelId="{77095DB9-7E37-425D-87E1-0CD9E06F7623}" type="presParOf" srcId="{37901B08-98E4-4892-A5FC-04EAF0A29EC1}" destId="{02B9281D-B838-4054-835E-A85B8F8A158E}" srcOrd="0" destOrd="0" presId="urn:microsoft.com/office/officeart/2005/8/layout/vList6"/>
    <dgm:cxn modelId="{86F33B0B-E41F-48C9-BF8B-A19198E2E8FE}" type="presParOf" srcId="{37901B08-98E4-4892-A5FC-04EAF0A29EC1}" destId="{D2C051E8-F921-4527-A828-39A0C3A95C50}" srcOrd="1" destOrd="0" presId="urn:microsoft.com/office/officeart/2005/8/layout/vList6"/>
    <dgm:cxn modelId="{B3141BBE-36FA-4222-9C77-723472085F1A}" type="presParOf" srcId="{0D89EF59-68FD-43A9-80AB-62C8AC16402D}" destId="{FF5EAB76-3096-4BD6-BBEC-00F671DCC9DC}" srcOrd="1" destOrd="0" presId="urn:microsoft.com/office/officeart/2005/8/layout/vList6"/>
    <dgm:cxn modelId="{63BADD21-166A-42F8-AE12-C6D55A3EBB9B}" type="presParOf" srcId="{0D89EF59-68FD-43A9-80AB-62C8AC16402D}" destId="{7755C929-6270-427A-BEF4-B3BC965B751E}" srcOrd="2" destOrd="0" presId="urn:microsoft.com/office/officeart/2005/8/layout/vList6"/>
    <dgm:cxn modelId="{D33579B8-FC64-43E3-A0F8-D3E7779CB26E}" type="presParOf" srcId="{7755C929-6270-427A-BEF4-B3BC965B751E}" destId="{CA4A14F8-19C2-4222-84C2-F62E178A739D}" srcOrd="0" destOrd="0" presId="urn:microsoft.com/office/officeart/2005/8/layout/vList6"/>
    <dgm:cxn modelId="{92F8AA30-61A3-4FE4-AC14-6016CBABDF75}" type="presParOf" srcId="{7755C929-6270-427A-BEF4-B3BC965B751E}" destId="{4735AAD4-4B0C-485B-B0A1-9D545478892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18C1AE-D52F-4462-8316-1B938C447D8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hr-HR"/>
        </a:p>
      </dgm:t>
    </dgm:pt>
    <dgm:pt modelId="{52E54389-141F-446E-986B-E6FA3417CFB4}">
      <dgm:prSet phldrT="[Tekst]"/>
      <dgm:spPr/>
      <dgm:t>
        <a:bodyPr/>
        <a:lstStyle/>
        <a:p>
          <a:r>
            <a:rPr lang="hr-HR" dirty="0" smtClean="0"/>
            <a:t>Aktivni i odgovorni građani</a:t>
          </a:r>
          <a:endParaRPr lang="hr-HR" dirty="0"/>
        </a:p>
      </dgm:t>
    </dgm:pt>
    <dgm:pt modelId="{308BFE09-9D4B-49FB-B654-5C0068A5CCAD}" type="parTrans" cxnId="{23C5B3C4-1A5B-4FD7-B2AD-CFE148E9A374}">
      <dgm:prSet/>
      <dgm:spPr/>
      <dgm:t>
        <a:bodyPr/>
        <a:lstStyle/>
        <a:p>
          <a:endParaRPr lang="hr-HR"/>
        </a:p>
      </dgm:t>
    </dgm:pt>
    <dgm:pt modelId="{E884D57D-2D5A-462E-9058-30ECEA845E69}" type="sibTrans" cxnId="{23C5B3C4-1A5B-4FD7-B2AD-CFE148E9A374}">
      <dgm:prSet/>
      <dgm:spPr/>
      <dgm:t>
        <a:bodyPr/>
        <a:lstStyle/>
        <a:p>
          <a:endParaRPr lang="hr-HR"/>
        </a:p>
      </dgm:t>
    </dgm:pt>
    <dgm:pt modelId="{CDD68737-A446-44DA-965C-7B32AF688B2D}">
      <dgm:prSet phldrT="[Tekst]"/>
      <dgm:spPr/>
      <dgm:t>
        <a:bodyPr/>
        <a:lstStyle/>
        <a:p>
          <a:r>
            <a:rPr lang="hr-HR" dirty="0" smtClean="0"/>
            <a:t>Kvalitetne odluke</a:t>
          </a:r>
          <a:endParaRPr lang="hr-HR" dirty="0"/>
        </a:p>
      </dgm:t>
    </dgm:pt>
    <dgm:pt modelId="{6E4616FA-95AB-42EF-AFB5-025B261D4305}" type="parTrans" cxnId="{31AEAC3D-32E2-4705-AAAB-4A2108B2D2EF}">
      <dgm:prSet/>
      <dgm:spPr/>
      <dgm:t>
        <a:bodyPr/>
        <a:lstStyle/>
        <a:p>
          <a:endParaRPr lang="hr-HR"/>
        </a:p>
      </dgm:t>
    </dgm:pt>
    <dgm:pt modelId="{611CE363-4842-4851-A1EB-41A8504C39BD}" type="sibTrans" cxnId="{31AEAC3D-32E2-4705-AAAB-4A2108B2D2EF}">
      <dgm:prSet/>
      <dgm:spPr/>
      <dgm:t>
        <a:bodyPr/>
        <a:lstStyle/>
        <a:p>
          <a:endParaRPr lang="hr-HR"/>
        </a:p>
      </dgm:t>
    </dgm:pt>
    <dgm:pt modelId="{64D23FF6-E17C-4579-9ADA-261880E4F85D}">
      <dgm:prSet phldrT="[Tekst]"/>
      <dgm:spPr/>
      <dgm:t>
        <a:bodyPr/>
        <a:lstStyle/>
        <a:p>
          <a:r>
            <a:rPr lang="hr-HR" dirty="0" smtClean="0"/>
            <a:t>Dobre usluge</a:t>
          </a:r>
          <a:endParaRPr lang="hr-HR" dirty="0"/>
        </a:p>
      </dgm:t>
    </dgm:pt>
    <dgm:pt modelId="{1A700483-ACBA-4960-8FF3-E0475F4784C3}" type="parTrans" cxnId="{D7E6731D-EBB6-4E33-9F42-5B80CFAA1BC4}">
      <dgm:prSet/>
      <dgm:spPr/>
      <dgm:t>
        <a:bodyPr/>
        <a:lstStyle/>
        <a:p>
          <a:endParaRPr lang="hr-HR"/>
        </a:p>
      </dgm:t>
    </dgm:pt>
    <dgm:pt modelId="{22AC7D9E-F4E1-4CBD-A556-B4931F78A099}" type="sibTrans" cxnId="{D7E6731D-EBB6-4E33-9F42-5B80CFAA1BC4}">
      <dgm:prSet/>
      <dgm:spPr/>
      <dgm:t>
        <a:bodyPr/>
        <a:lstStyle/>
        <a:p>
          <a:endParaRPr lang="hr-HR"/>
        </a:p>
      </dgm:t>
    </dgm:pt>
    <dgm:pt modelId="{179EC5A0-3692-4E4F-9D9E-A24A0B437CFE}">
      <dgm:prSet phldrT="[Tekst]"/>
      <dgm:spPr/>
      <dgm:t>
        <a:bodyPr/>
        <a:lstStyle/>
        <a:p>
          <a:r>
            <a:rPr lang="hr-HR" dirty="0" smtClean="0"/>
            <a:t>Zadovoljni građani</a:t>
          </a:r>
          <a:endParaRPr lang="hr-HR" dirty="0"/>
        </a:p>
      </dgm:t>
    </dgm:pt>
    <dgm:pt modelId="{01C7BCCA-FEDE-4385-80EB-3DAF85B70DE7}" type="parTrans" cxnId="{38F630A8-BED5-4BCF-A148-81B94D4F0A81}">
      <dgm:prSet/>
      <dgm:spPr/>
      <dgm:t>
        <a:bodyPr/>
        <a:lstStyle/>
        <a:p>
          <a:endParaRPr lang="hr-HR"/>
        </a:p>
      </dgm:t>
    </dgm:pt>
    <dgm:pt modelId="{E0A5494B-B079-48F9-B401-903A0EBBF8ED}" type="sibTrans" cxnId="{38F630A8-BED5-4BCF-A148-81B94D4F0A81}">
      <dgm:prSet/>
      <dgm:spPr/>
      <dgm:t>
        <a:bodyPr/>
        <a:lstStyle/>
        <a:p>
          <a:endParaRPr lang="hr-HR"/>
        </a:p>
      </dgm:t>
    </dgm:pt>
    <dgm:pt modelId="{D9228326-081B-4F6B-A39B-F185E7DA1A0F}" type="pres">
      <dgm:prSet presAssocID="{C118C1AE-D52F-4462-8316-1B938C447D8B}" presName="Name0" presStyleCnt="0">
        <dgm:presLayoutVars>
          <dgm:dir/>
          <dgm:resizeHandles val="exact"/>
        </dgm:presLayoutVars>
      </dgm:prSet>
      <dgm:spPr/>
      <dgm:t>
        <a:bodyPr/>
        <a:lstStyle/>
        <a:p>
          <a:endParaRPr lang="hr-HR"/>
        </a:p>
      </dgm:t>
    </dgm:pt>
    <dgm:pt modelId="{8BC4FC35-BB9A-462F-B0BD-66596DAA6B15}" type="pres">
      <dgm:prSet presAssocID="{C118C1AE-D52F-4462-8316-1B938C447D8B}" presName="cycle" presStyleCnt="0"/>
      <dgm:spPr/>
    </dgm:pt>
    <dgm:pt modelId="{E96B0EBE-003C-43CD-8C4F-048CFCB36ADC}" type="pres">
      <dgm:prSet presAssocID="{52E54389-141F-446E-986B-E6FA3417CFB4}" presName="nodeFirstNode" presStyleLbl="node1" presStyleIdx="0" presStyleCnt="4">
        <dgm:presLayoutVars>
          <dgm:bulletEnabled val="1"/>
        </dgm:presLayoutVars>
      </dgm:prSet>
      <dgm:spPr/>
      <dgm:t>
        <a:bodyPr/>
        <a:lstStyle/>
        <a:p>
          <a:endParaRPr lang="hr-HR"/>
        </a:p>
      </dgm:t>
    </dgm:pt>
    <dgm:pt modelId="{78FB1817-247B-443E-90D2-BB7DA03E2177}" type="pres">
      <dgm:prSet presAssocID="{E884D57D-2D5A-462E-9058-30ECEA845E69}" presName="sibTransFirstNode" presStyleLbl="bgShp" presStyleIdx="0" presStyleCnt="1"/>
      <dgm:spPr/>
      <dgm:t>
        <a:bodyPr/>
        <a:lstStyle/>
        <a:p>
          <a:endParaRPr lang="hr-HR"/>
        </a:p>
      </dgm:t>
    </dgm:pt>
    <dgm:pt modelId="{FD7D169E-44E3-4BC4-AAED-ACD6420099C5}" type="pres">
      <dgm:prSet presAssocID="{CDD68737-A446-44DA-965C-7B32AF688B2D}" presName="nodeFollowingNodes" presStyleLbl="node1" presStyleIdx="1" presStyleCnt="4">
        <dgm:presLayoutVars>
          <dgm:bulletEnabled val="1"/>
        </dgm:presLayoutVars>
      </dgm:prSet>
      <dgm:spPr/>
      <dgm:t>
        <a:bodyPr/>
        <a:lstStyle/>
        <a:p>
          <a:endParaRPr lang="hr-HR"/>
        </a:p>
      </dgm:t>
    </dgm:pt>
    <dgm:pt modelId="{22256BB2-A40B-46BF-B7E5-C8DB87ACBCE7}" type="pres">
      <dgm:prSet presAssocID="{64D23FF6-E17C-4579-9ADA-261880E4F85D}" presName="nodeFollowingNodes" presStyleLbl="node1" presStyleIdx="2" presStyleCnt="4">
        <dgm:presLayoutVars>
          <dgm:bulletEnabled val="1"/>
        </dgm:presLayoutVars>
      </dgm:prSet>
      <dgm:spPr/>
      <dgm:t>
        <a:bodyPr/>
        <a:lstStyle/>
        <a:p>
          <a:endParaRPr lang="hr-HR"/>
        </a:p>
      </dgm:t>
    </dgm:pt>
    <dgm:pt modelId="{91B65E67-6D7D-4EAE-9818-812F3EB5AEC5}" type="pres">
      <dgm:prSet presAssocID="{179EC5A0-3692-4E4F-9D9E-A24A0B437CFE}" presName="nodeFollowingNodes" presStyleLbl="node1" presStyleIdx="3" presStyleCnt="4">
        <dgm:presLayoutVars>
          <dgm:bulletEnabled val="1"/>
        </dgm:presLayoutVars>
      </dgm:prSet>
      <dgm:spPr/>
      <dgm:t>
        <a:bodyPr/>
        <a:lstStyle/>
        <a:p>
          <a:endParaRPr lang="hr-HR"/>
        </a:p>
      </dgm:t>
    </dgm:pt>
  </dgm:ptLst>
  <dgm:cxnLst>
    <dgm:cxn modelId="{16B335A6-C6A1-456C-8F40-4EBCB757462F}" type="presOf" srcId="{E884D57D-2D5A-462E-9058-30ECEA845E69}" destId="{78FB1817-247B-443E-90D2-BB7DA03E2177}" srcOrd="0" destOrd="0" presId="urn:microsoft.com/office/officeart/2005/8/layout/cycle3"/>
    <dgm:cxn modelId="{55AA76EF-2D8C-4759-BB36-524A8C32AD93}" type="presOf" srcId="{179EC5A0-3692-4E4F-9D9E-A24A0B437CFE}" destId="{91B65E67-6D7D-4EAE-9818-812F3EB5AEC5}" srcOrd="0" destOrd="0" presId="urn:microsoft.com/office/officeart/2005/8/layout/cycle3"/>
    <dgm:cxn modelId="{5DD30C79-9EED-48DC-83A8-ED47677EBA00}" type="presOf" srcId="{52E54389-141F-446E-986B-E6FA3417CFB4}" destId="{E96B0EBE-003C-43CD-8C4F-048CFCB36ADC}" srcOrd="0" destOrd="0" presId="urn:microsoft.com/office/officeart/2005/8/layout/cycle3"/>
    <dgm:cxn modelId="{38F630A8-BED5-4BCF-A148-81B94D4F0A81}" srcId="{C118C1AE-D52F-4462-8316-1B938C447D8B}" destId="{179EC5A0-3692-4E4F-9D9E-A24A0B437CFE}" srcOrd="3" destOrd="0" parTransId="{01C7BCCA-FEDE-4385-80EB-3DAF85B70DE7}" sibTransId="{E0A5494B-B079-48F9-B401-903A0EBBF8ED}"/>
    <dgm:cxn modelId="{31AEAC3D-32E2-4705-AAAB-4A2108B2D2EF}" srcId="{C118C1AE-D52F-4462-8316-1B938C447D8B}" destId="{CDD68737-A446-44DA-965C-7B32AF688B2D}" srcOrd="1" destOrd="0" parTransId="{6E4616FA-95AB-42EF-AFB5-025B261D4305}" sibTransId="{611CE363-4842-4851-A1EB-41A8504C39BD}"/>
    <dgm:cxn modelId="{D22ABC34-B155-4EEF-93CD-F06D6A0BEFBC}" type="presOf" srcId="{C118C1AE-D52F-4462-8316-1B938C447D8B}" destId="{D9228326-081B-4F6B-A39B-F185E7DA1A0F}" srcOrd="0" destOrd="0" presId="urn:microsoft.com/office/officeart/2005/8/layout/cycle3"/>
    <dgm:cxn modelId="{C615231B-7C97-42A3-948D-0124EB5F17B8}" type="presOf" srcId="{64D23FF6-E17C-4579-9ADA-261880E4F85D}" destId="{22256BB2-A40B-46BF-B7E5-C8DB87ACBCE7}" srcOrd="0" destOrd="0" presId="urn:microsoft.com/office/officeart/2005/8/layout/cycle3"/>
    <dgm:cxn modelId="{D7E6731D-EBB6-4E33-9F42-5B80CFAA1BC4}" srcId="{C118C1AE-D52F-4462-8316-1B938C447D8B}" destId="{64D23FF6-E17C-4579-9ADA-261880E4F85D}" srcOrd="2" destOrd="0" parTransId="{1A700483-ACBA-4960-8FF3-E0475F4784C3}" sibTransId="{22AC7D9E-F4E1-4CBD-A556-B4931F78A099}"/>
    <dgm:cxn modelId="{23C5B3C4-1A5B-4FD7-B2AD-CFE148E9A374}" srcId="{C118C1AE-D52F-4462-8316-1B938C447D8B}" destId="{52E54389-141F-446E-986B-E6FA3417CFB4}" srcOrd="0" destOrd="0" parTransId="{308BFE09-9D4B-49FB-B654-5C0068A5CCAD}" sibTransId="{E884D57D-2D5A-462E-9058-30ECEA845E69}"/>
    <dgm:cxn modelId="{15224728-42EE-4809-B9F9-E65117381901}" type="presOf" srcId="{CDD68737-A446-44DA-965C-7B32AF688B2D}" destId="{FD7D169E-44E3-4BC4-AAED-ACD6420099C5}" srcOrd="0" destOrd="0" presId="urn:microsoft.com/office/officeart/2005/8/layout/cycle3"/>
    <dgm:cxn modelId="{B62F9A87-85EB-4DFE-9B09-FAA3EAEF525E}" type="presParOf" srcId="{D9228326-081B-4F6B-A39B-F185E7DA1A0F}" destId="{8BC4FC35-BB9A-462F-B0BD-66596DAA6B15}" srcOrd="0" destOrd="0" presId="urn:microsoft.com/office/officeart/2005/8/layout/cycle3"/>
    <dgm:cxn modelId="{479A68DB-58F7-4DD5-B100-841D5A135D6B}" type="presParOf" srcId="{8BC4FC35-BB9A-462F-B0BD-66596DAA6B15}" destId="{E96B0EBE-003C-43CD-8C4F-048CFCB36ADC}" srcOrd="0" destOrd="0" presId="urn:microsoft.com/office/officeart/2005/8/layout/cycle3"/>
    <dgm:cxn modelId="{E3545709-3360-463F-AAAE-9822F6A0A198}" type="presParOf" srcId="{8BC4FC35-BB9A-462F-B0BD-66596DAA6B15}" destId="{78FB1817-247B-443E-90D2-BB7DA03E2177}" srcOrd="1" destOrd="0" presId="urn:microsoft.com/office/officeart/2005/8/layout/cycle3"/>
    <dgm:cxn modelId="{C29277E1-F0C2-4897-BF49-34D7C5ED0A20}" type="presParOf" srcId="{8BC4FC35-BB9A-462F-B0BD-66596DAA6B15}" destId="{FD7D169E-44E3-4BC4-AAED-ACD6420099C5}" srcOrd="2" destOrd="0" presId="urn:microsoft.com/office/officeart/2005/8/layout/cycle3"/>
    <dgm:cxn modelId="{A9B23473-9700-4F33-8AE1-E561EAC809A0}" type="presParOf" srcId="{8BC4FC35-BB9A-462F-B0BD-66596DAA6B15}" destId="{22256BB2-A40B-46BF-B7E5-C8DB87ACBCE7}" srcOrd="3" destOrd="0" presId="urn:microsoft.com/office/officeart/2005/8/layout/cycle3"/>
    <dgm:cxn modelId="{FB7D8A70-03F0-483A-9353-60EEDDFBB620}" type="presParOf" srcId="{8BC4FC35-BB9A-462F-B0BD-66596DAA6B15}" destId="{91B65E67-6D7D-4EAE-9818-812F3EB5AEC5}"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0A0EF9-C441-42A7-899E-AFC8D203AF36}" type="doc">
      <dgm:prSet loTypeId="urn:microsoft.com/office/officeart/2005/8/layout/process4" loCatId="process" qsTypeId="urn:microsoft.com/office/officeart/2005/8/quickstyle/simple5" qsCatId="simple" csTypeId="urn:microsoft.com/office/officeart/2005/8/colors/accent2_1" csCatId="accent2" phldr="1"/>
      <dgm:spPr/>
      <dgm:t>
        <a:bodyPr/>
        <a:lstStyle/>
        <a:p>
          <a:endParaRPr lang="en-US"/>
        </a:p>
      </dgm:t>
    </dgm:pt>
    <dgm:pt modelId="{CBDC37CF-DE28-46AF-8371-49EDAECF7388}">
      <dgm:prSet custT="1"/>
      <dgm:spPr/>
      <dgm:t>
        <a:bodyPr/>
        <a:lstStyle/>
        <a:p>
          <a:r>
            <a:rPr lang="hr-HR" sz="2000" b="1" dirty="0" smtClean="0">
              <a:latin typeface="Book Antiqua" panose="02040602050305030304" pitchFamily="18" charset="0"/>
            </a:rPr>
            <a:t>1.</a:t>
          </a:r>
          <a:r>
            <a:rPr lang="hr-HR" sz="1600" dirty="0" smtClean="0">
              <a:latin typeface="Book Antiqua" panose="02040602050305030304" pitchFamily="18" charset="0"/>
            </a:rPr>
            <a:t> Utvrditi stupanj sudjelovanja građana na razini mjesne samouprave na područjima Osječko-baranjske</a:t>
          </a:r>
        </a:p>
        <a:p>
          <a:r>
            <a:rPr lang="hr-HR" sz="1600" dirty="0" smtClean="0">
              <a:latin typeface="Book Antiqua" panose="02040602050305030304" pitchFamily="18" charset="0"/>
            </a:rPr>
            <a:t>i Vukovarsko-srijemske županije</a:t>
          </a:r>
          <a:endParaRPr lang="en-US" sz="1600" dirty="0">
            <a:latin typeface="Book Antiqua" panose="02040602050305030304" pitchFamily="18" charset="0"/>
          </a:endParaRPr>
        </a:p>
      </dgm:t>
    </dgm:pt>
    <dgm:pt modelId="{847E3A46-F5AC-4EA2-BF5D-5050250E20E1}" type="parTrans" cxnId="{F95CC8ED-A944-4246-ACFF-F4220364E4C9}">
      <dgm:prSet/>
      <dgm:spPr/>
      <dgm:t>
        <a:bodyPr/>
        <a:lstStyle/>
        <a:p>
          <a:endParaRPr lang="en-US">
            <a:solidFill>
              <a:schemeClr val="tx1"/>
            </a:solidFill>
            <a:latin typeface="Book Antiqua" panose="02040602050305030304" pitchFamily="18" charset="0"/>
          </a:endParaRPr>
        </a:p>
      </dgm:t>
    </dgm:pt>
    <dgm:pt modelId="{B06D7563-B279-4541-A54F-B085401A6899}" type="sibTrans" cxnId="{F95CC8ED-A944-4246-ACFF-F4220364E4C9}">
      <dgm:prSet/>
      <dgm:spPr/>
      <dgm:t>
        <a:bodyPr/>
        <a:lstStyle/>
        <a:p>
          <a:endParaRPr lang="en-US">
            <a:solidFill>
              <a:schemeClr val="tx1"/>
            </a:solidFill>
            <a:latin typeface="Book Antiqua" panose="02040602050305030304" pitchFamily="18" charset="0"/>
          </a:endParaRPr>
        </a:p>
      </dgm:t>
    </dgm:pt>
    <dgm:pt modelId="{FEC76813-F880-471B-916C-16A3AB4527DD}">
      <dgm:prSet custT="1"/>
      <dgm:spPr/>
      <dgm:t>
        <a:bodyPr/>
        <a:lstStyle/>
        <a:p>
          <a:endParaRPr lang="en-US" sz="1400" dirty="0">
            <a:latin typeface="Book Antiqua" panose="02040602050305030304" pitchFamily="18" charset="0"/>
          </a:endParaRPr>
        </a:p>
      </dgm:t>
    </dgm:pt>
    <dgm:pt modelId="{3F3B4936-2C0E-4A92-89DF-21C8CCDFF019}" type="parTrans" cxnId="{FF70BA24-B6D7-451D-80F6-F4136A5E2870}">
      <dgm:prSet/>
      <dgm:spPr/>
      <dgm:t>
        <a:bodyPr/>
        <a:lstStyle/>
        <a:p>
          <a:endParaRPr lang="en-US">
            <a:solidFill>
              <a:schemeClr val="tx1"/>
            </a:solidFill>
            <a:latin typeface="Book Antiqua" panose="02040602050305030304" pitchFamily="18" charset="0"/>
          </a:endParaRPr>
        </a:p>
      </dgm:t>
    </dgm:pt>
    <dgm:pt modelId="{CA4226C5-E9DE-4C27-ADDF-9C872F70A446}" type="sibTrans" cxnId="{FF70BA24-B6D7-451D-80F6-F4136A5E2870}">
      <dgm:prSet/>
      <dgm:spPr/>
      <dgm:t>
        <a:bodyPr/>
        <a:lstStyle/>
        <a:p>
          <a:endParaRPr lang="en-US">
            <a:solidFill>
              <a:schemeClr val="tx1"/>
            </a:solidFill>
            <a:latin typeface="Book Antiqua" panose="02040602050305030304" pitchFamily="18" charset="0"/>
          </a:endParaRPr>
        </a:p>
      </dgm:t>
    </dgm:pt>
    <dgm:pt modelId="{0818284E-ACE0-484D-A1CB-61BBDABB35BA}">
      <dgm:prSet custT="1"/>
      <dgm:spPr/>
      <dgm:t>
        <a:bodyPr/>
        <a:lstStyle/>
        <a:p>
          <a:r>
            <a:rPr lang="hr-HR" sz="2000" b="1" dirty="0" smtClean="0">
              <a:latin typeface="Book Antiqua" panose="02040602050305030304" pitchFamily="18" charset="0"/>
            </a:rPr>
            <a:t>2</a:t>
          </a:r>
          <a:r>
            <a:rPr lang="hr-HR" sz="1600" dirty="0" smtClean="0">
              <a:latin typeface="Book Antiqua" panose="02040602050305030304" pitchFamily="18" charset="0"/>
            </a:rPr>
            <a:t>. Utvrditi ulogu mjesne samouprave u jačanju europskih standarda sudjelovanja, otvorenosti i dobrog upravljanja u sustavu lokalne samouprave.</a:t>
          </a:r>
          <a:endParaRPr lang="en-US" sz="1600" dirty="0">
            <a:latin typeface="Book Antiqua" panose="02040602050305030304" pitchFamily="18" charset="0"/>
          </a:endParaRPr>
        </a:p>
      </dgm:t>
    </dgm:pt>
    <dgm:pt modelId="{D4005F8E-E847-4BF7-9BC6-AF19E6C820AC}" type="parTrans" cxnId="{5E81B9A0-0588-46FB-BBBD-B351B9E1C697}">
      <dgm:prSet/>
      <dgm:spPr/>
      <dgm:t>
        <a:bodyPr/>
        <a:lstStyle/>
        <a:p>
          <a:endParaRPr lang="en-US">
            <a:solidFill>
              <a:schemeClr val="tx1"/>
            </a:solidFill>
            <a:latin typeface="Book Antiqua" panose="02040602050305030304" pitchFamily="18" charset="0"/>
          </a:endParaRPr>
        </a:p>
      </dgm:t>
    </dgm:pt>
    <dgm:pt modelId="{D8BD0C70-E119-4539-AEA7-17193BF2D0AF}" type="sibTrans" cxnId="{5E81B9A0-0588-46FB-BBBD-B351B9E1C697}">
      <dgm:prSet/>
      <dgm:spPr/>
      <dgm:t>
        <a:bodyPr/>
        <a:lstStyle/>
        <a:p>
          <a:endParaRPr lang="en-US">
            <a:solidFill>
              <a:schemeClr val="tx1"/>
            </a:solidFill>
            <a:latin typeface="Book Antiqua" panose="02040602050305030304" pitchFamily="18" charset="0"/>
          </a:endParaRPr>
        </a:p>
      </dgm:t>
    </dgm:pt>
    <dgm:pt modelId="{AAAA352F-AE15-49ED-9283-132693C5D2BB}">
      <dgm:prSet custT="1"/>
      <dgm:spPr/>
      <dgm:t>
        <a:bodyPr/>
        <a:lstStyle/>
        <a:p>
          <a:r>
            <a:rPr lang="hr-HR" sz="2000" b="1" dirty="0">
              <a:latin typeface="Book Antiqua" panose="02040602050305030304" pitchFamily="18" charset="0"/>
            </a:rPr>
            <a:t>3.</a:t>
          </a:r>
          <a:r>
            <a:rPr lang="hr-HR" sz="2000" dirty="0">
              <a:latin typeface="Book Antiqua" panose="02040602050305030304" pitchFamily="18" charset="0"/>
            </a:rPr>
            <a:t> </a:t>
          </a:r>
          <a:r>
            <a:rPr lang="hr-HR" sz="1600" dirty="0">
              <a:latin typeface="Book Antiqua" panose="02040602050305030304" pitchFamily="18" charset="0"/>
            </a:rPr>
            <a:t>Izvođenje zaključaka iz provedenih </a:t>
          </a:r>
          <a:r>
            <a:rPr lang="hr-HR" sz="1600" dirty="0" smtClean="0">
              <a:latin typeface="Book Antiqua" panose="02040602050305030304" pitchFamily="18" charset="0"/>
            </a:rPr>
            <a:t>istraživanja te </a:t>
          </a:r>
          <a:r>
            <a:rPr lang="hr-HR" sz="1600" dirty="0">
              <a:latin typeface="Book Antiqua" panose="02040602050305030304" pitchFamily="18" charset="0"/>
            </a:rPr>
            <a:t>davanje preporuka </a:t>
          </a:r>
          <a:r>
            <a:rPr lang="hr-HR" sz="1600" dirty="0" smtClean="0">
              <a:latin typeface="Book Antiqua" panose="02040602050305030304" pitchFamily="18" charset="0"/>
            </a:rPr>
            <a:t>za poduzimanje odgovarajućih mjera kojima bi se olakšalo i poboljšalo sudjelovanje građana.</a:t>
          </a:r>
          <a:endParaRPr lang="en-US" sz="1600" dirty="0">
            <a:latin typeface="Book Antiqua" panose="02040602050305030304" pitchFamily="18" charset="0"/>
          </a:endParaRPr>
        </a:p>
      </dgm:t>
    </dgm:pt>
    <dgm:pt modelId="{2DFEEC05-F61A-4BDE-9DB3-CD0A841A6D0A}" type="parTrans" cxnId="{86B92419-FD9D-4210-B87B-B86E13362B3C}">
      <dgm:prSet/>
      <dgm:spPr/>
      <dgm:t>
        <a:bodyPr/>
        <a:lstStyle/>
        <a:p>
          <a:endParaRPr lang="en-US">
            <a:solidFill>
              <a:schemeClr val="tx1"/>
            </a:solidFill>
            <a:latin typeface="Book Antiqua" panose="02040602050305030304" pitchFamily="18" charset="0"/>
          </a:endParaRPr>
        </a:p>
      </dgm:t>
    </dgm:pt>
    <dgm:pt modelId="{A37EF679-0AC2-4818-A3B6-19A03D4861B2}" type="sibTrans" cxnId="{86B92419-FD9D-4210-B87B-B86E13362B3C}">
      <dgm:prSet/>
      <dgm:spPr/>
      <dgm:t>
        <a:bodyPr/>
        <a:lstStyle/>
        <a:p>
          <a:endParaRPr lang="en-US">
            <a:solidFill>
              <a:schemeClr val="tx1"/>
            </a:solidFill>
            <a:latin typeface="Book Antiqua" panose="02040602050305030304" pitchFamily="18" charset="0"/>
          </a:endParaRPr>
        </a:p>
      </dgm:t>
    </dgm:pt>
    <dgm:pt modelId="{2A479F37-3190-43F5-B734-24CB7EB21670}" type="pres">
      <dgm:prSet presAssocID="{9A0A0EF9-C441-42A7-899E-AFC8D203AF36}" presName="Name0" presStyleCnt="0">
        <dgm:presLayoutVars>
          <dgm:dir/>
          <dgm:animLvl val="lvl"/>
          <dgm:resizeHandles val="exact"/>
        </dgm:presLayoutVars>
      </dgm:prSet>
      <dgm:spPr/>
      <dgm:t>
        <a:bodyPr/>
        <a:lstStyle/>
        <a:p>
          <a:endParaRPr lang="en-US"/>
        </a:p>
      </dgm:t>
    </dgm:pt>
    <dgm:pt modelId="{EDB567EE-05F8-4484-A1E3-E9504B2A6304}" type="pres">
      <dgm:prSet presAssocID="{AAAA352F-AE15-49ED-9283-132693C5D2BB}" presName="boxAndChildren" presStyleCnt="0"/>
      <dgm:spPr/>
    </dgm:pt>
    <dgm:pt modelId="{1BF9737A-3960-4852-8B8D-BE28DECF6699}" type="pres">
      <dgm:prSet presAssocID="{AAAA352F-AE15-49ED-9283-132693C5D2BB}" presName="parentTextBox" presStyleLbl="node1" presStyleIdx="0" presStyleCnt="2"/>
      <dgm:spPr/>
      <dgm:t>
        <a:bodyPr/>
        <a:lstStyle/>
        <a:p>
          <a:endParaRPr lang="en-US"/>
        </a:p>
      </dgm:t>
    </dgm:pt>
    <dgm:pt modelId="{8C9A69D3-AD14-4F81-A69F-9F8E2804B3E1}" type="pres">
      <dgm:prSet presAssocID="{B06D7563-B279-4541-A54F-B085401A6899}" presName="sp" presStyleCnt="0"/>
      <dgm:spPr/>
    </dgm:pt>
    <dgm:pt modelId="{540A6D66-BA91-4701-87C8-6531EC1B0E0B}" type="pres">
      <dgm:prSet presAssocID="{CBDC37CF-DE28-46AF-8371-49EDAECF7388}" presName="arrowAndChildren" presStyleCnt="0"/>
      <dgm:spPr/>
    </dgm:pt>
    <dgm:pt modelId="{E44DFD2C-3E3B-495E-8623-5EF27EF0DDE7}" type="pres">
      <dgm:prSet presAssocID="{CBDC37CF-DE28-46AF-8371-49EDAECF7388}" presName="parentTextArrow" presStyleLbl="node1" presStyleIdx="0" presStyleCnt="2"/>
      <dgm:spPr/>
      <dgm:t>
        <a:bodyPr/>
        <a:lstStyle/>
        <a:p>
          <a:endParaRPr lang="en-US"/>
        </a:p>
      </dgm:t>
    </dgm:pt>
    <dgm:pt modelId="{D33B8639-02FD-420E-B74D-F0EBB8A17111}" type="pres">
      <dgm:prSet presAssocID="{CBDC37CF-DE28-46AF-8371-49EDAECF7388}" presName="arrow" presStyleLbl="node1" presStyleIdx="1" presStyleCnt="2"/>
      <dgm:spPr/>
      <dgm:t>
        <a:bodyPr/>
        <a:lstStyle/>
        <a:p>
          <a:endParaRPr lang="en-US"/>
        </a:p>
      </dgm:t>
    </dgm:pt>
    <dgm:pt modelId="{08DAB014-3CFA-4C95-988F-5C0D0B868AB7}" type="pres">
      <dgm:prSet presAssocID="{CBDC37CF-DE28-46AF-8371-49EDAECF7388}" presName="descendantArrow" presStyleCnt="0"/>
      <dgm:spPr/>
    </dgm:pt>
    <dgm:pt modelId="{843A1A94-A3B9-4EA6-8F33-1C8846FD64D1}" type="pres">
      <dgm:prSet presAssocID="{FEC76813-F880-471B-916C-16A3AB4527DD}" presName="childTextArrow" presStyleLbl="fgAccFollowNode1" presStyleIdx="0" presStyleCnt="2" custFlipHor="1" custScaleX="58211" custLinFactX="-19582" custLinFactNeighborX="-100000" custLinFactNeighborY="-3156">
        <dgm:presLayoutVars>
          <dgm:bulletEnabled val="1"/>
        </dgm:presLayoutVars>
      </dgm:prSet>
      <dgm:spPr/>
      <dgm:t>
        <a:bodyPr/>
        <a:lstStyle/>
        <a:p>
          <a:endParaRPr lang="en-US"/>
        </a:p>
      </dgm:t>
    </dgm:pt>
    <dgm:pt modelId="{A1E01190-0354-4188-A0E1-72202604070E}" type="pres">
      <dgm:prSet presAssocID="{0818284E-ACE0-484D-A1CB-61BBDABB35BA}" presName="childTextArrow" presStyleLbl="fgAccFollowNode1" presStyleIdx="1" presStyleCnt="2" custScaleX="2000000" custLinFactNeighborX="-18801" custLinFactNeighborY="-4780">
        <dgm:presLayoutVars>
          <dgm:bulletEnabled val="1"/>
        </dgm:presLayoutVars>
      </dgm:prSet>
      <dgm:spPr/>
      <dgm:t>
        <a:bodyPr/>
        <a:lstStyle/>
        <a:p>
          <a:endParaRPr lang="en-US"/>
        </a:p>
      </dgm:t>
    </dgm:pt>
  </dgm:ptLst>
  <dgm:cxnLst>
    <dgm:cxn modelId="{FF70BA24-B6D7-451D-80F6-F4136A5E2870}" srcId="{CBDC37CF-DE28-46AF-8371-49EDAECF7388}" destId="{FEC76813-F880-471B-916C-16A3AB4527DD}" srcOrd="0" destOrd="0" parTransId="{3F3B4936-2C0E-4A92-89DF-21C8CCDFF019}" sibTransId="{CA4226C5-E9DE-4C27-ADDF-9C872F70A446}"/>
    <dgm:cxn modelId="{86B92419-FD9D-4210-B87B-B86E13362B3C}" srcId="{9A0A0EF9-C441-42A7-899E-AFC8D203AF36}" destId="{AAAA352F-AE15-49ED-9283-132693C5D2BB}" srcOrd="1" destOrd="0" parTransId="{2DFEEC05-F61A-4BDE-9DB3-CD0A841A6D0A}" sibTransId="{A37EF679-0AC2-4818-A3B6-19A03D4861B2}"/>
    <dgm:cxn modelId="{8CF8CCFD-A936-4948-91D8-5ABD461FE14D}" type="presOf" srcId="{0818284E-ACE0-484D-A1CB-61BBDABB35BA}" destId="{A1E01190-0354-4188-A0E1-72202604070E}" srcOrd="0" destOrd="0" presId="urn:microsoft.com/office/officeart/2005/8/layout/process4"/>
    <dgm:cxn modelId="{F95CC8ED-A944-4246-ACFF-F4220364E4C9}" srcId="{9A0A0EF9-C441-42A7-899E-AFC8D203AF36}" destId="{CBDC37CF-DE28-46AF-8371-49EDAECF7388}" srcOrd="0" destOrd="0" parTransId="{847E3A46-F5AC-4EA2-BF5D-5050250E20E1}" sibTransId="{B06D7563-B279-4541-A54F-B085401A6899}"/>
    <dgm:cxn modelId="{51C6CBC5-6DC9-4FE5-9BA8-A1729FFFFEDE}" type="presOf" srcId="{CBDC37CF-DE28-46AF-8371-49EDAECF7388}" destId="{E44DFD2C-3E3B-495E-8623-5EF27EF0DDE7}" srcOrd="0" destOrd="0" presId="urn:microsoft.com/office/officeart/2005/8/layout/process4"/>
    <dgm:cxn modelId="{5E81B9A0-0588-46FB-BBBD-B351B9E1C697}" srcId="{CBDC37CF-DE28-46AF-8371-49EDAECF7388}" destId="{0818284E-ACE0-484D-A1CB-61BBDABB35BA}" srcOrd="1" destOrd="0" parTransId="{D4005F8E-E847-4BF7-9BC6-AF19E6C820AC}" sibTransId="{D8BD0C70-E119-4539-AEA7-17193BF2D0AF}"/>
    <dgm:cxn modelId="{915FCA0D-6F14-4CB9-A7EE-F017D52472C8}" type="presOf" srcId="{AAAA352F-AE15-49ED-9283-132693C5D2BB}" destId="{1BF9737A-3960-4852-8B8D-BE28DECF6699}" srcOrd="0" destOrd="0" presId="urn:microsoft.com/office/officeart/2005/8/layout/process4"/>
    <dgm:cxn modelId="{CD3EA375-9FE2-48AC-A8DF-F43EFDE6E605}" type="presOf" srcId="{FEC76813-F880-471B-916C-16A3AB4527DD}" destId="{843A1A94-A3B9-4EA6-8F33-1C8846FD64D1}" srcOrd="0" destOrd="0" presId="urn:microsoft.com/office/officeart/2005/8/layout/process4"/>
    <dgm:cxn modelId="{C4742A13-556A-49A5-8DBF-D6AC07325E3E}" type="presOf" srcId="{9A0A0EF9-C441-42A7-899E-AFC8D203AF36}" destId="{2A479F37-3190-43F5-B734-24CB7EB21670}" srcOrd="0" destOrd="0" presId="urn:microsoft.com/office/officeart/2005/8/layout/process4"/>
    <dgm:cxn modelId="{27FB17FE-3956-45D0-AE9F-D937366A3CA2}" type="presOf" srcId="{CBDC37CF-DE28-46AF-8371-49EDAECF7388}" destId="{D33B8639-02FD-420E-B74D-F0EBB8A17111}" srcOrd="1" destOrd="0" presId="urn:microsoft.com/office/officeart/2005/8/layout/process4"/>
    <dgm:cxn modelId="{713B5D95-06A3-4CC5-AC41-3338A8BCFCB5}" type="presParOf" srcId="{2A479F37-3190-43F5-B734-24CB7EB21670}" destId="{EDB567EE-05F8-4484-A1E3-E9504B2A6304}" srcOrd="0" destOrd="0" presId="urn:microsoft.com/office/officeart/2005/8/layout/process4"/>
    <dgm:cxn modelId="{5979713A-FB19-4047-A22A-A6105A9441E1}" type="presParOf" srcId="{EDB567EE-05F8-4484-A1E3-E9504B2A6304}" destId="{1BF9737A-3960-4852-8B8D-BE28DECF6699}" srcOrd="0" destOrd="0" presId="urn:microsoft.com/office/officeart/2005/8/layout/process4"/>
    <dgm:cxn modelId="{1D393089-E464-4098-8212-383B8F75BEA2}" type="presParOf" srcId="{2A479F37-3190-43F5-B734-24CB7EB21670}" destId="{8C9A69D3-AD14-4F81-A69F-9F8E2804B3E1}" srcOrd="1" destOrd="0" presId="urn:microsoft.com/office/officeart/2005/8/layout/process4"/>
    <dgm:cxn modelId="{B6F5E88D-2E38-4F57-ABED-836AA716AD07}" type="presParOf" srcId="{2A479F37-3190-43F5-B734-24CB7EB21670}" destId="{540A6D66-BA91-4701-87C8-6531EC1B0E0B}" srcOrd="2" destOrd="0" presId="urn:microsoft.com/office/officeart/2005/8/layout/process4"/>
    <dgm:cxn modelId="{2A082682-47D0-4D93-A979-26D0BB71BE2A}" type="presParOf" srcId="{540A6D66-BA91-4701-87C8-6531EC1B0E0B}" destId="{E44DFD2C-3E3B-495E-8623-5EF27EF0DDE7}" srcOrd="0" destOrd="0" presId="urn:microsoft.com/office/officeart/2005/8/layout/process4"/>
    <dgm:cxn modelId="{96F5F7F6-6057-4D58-98AC-E2A7530B2BC1}" type="presParOf" srcId="{540A6D66-BA91-4701-87C8-6531EC1B0E0B}" destId="{D33B8639-02FD-420E-B74D-F0EBB8A17111}" srcOrd="1" destOrd="0" presId="urn:microsoft.com/office/officeart/2005/8/layout/process4"/>
    <dgm:cxn modelId="{954C953B-6928-4A98-B68E-C563B0509C63}" type="presParOf" srcId="{540A6D66-BA91-4701-87C8-6531EC1B0E0B}" destId="{08DAB014-3CFA-4C95-988F-5C0D0B868AB7}" srcOrd="2" destOrd="0" presId="urn:microsoft.com/office/officeart/2005/8/layout/process4"/>
    <dgm:cxn modelId="{AD999444-5907-4849-9F76-BD688313648B}" type="presParOf" srcId="{08DAB014-3CFA-4C95-988F-5C0D0B868AB7}" destId="{843A1A94-A3B9-4EA6-8F33-1C8846FD64D1}" srcOrd="0" destOrd="0" presId="urn:microsoft.com/office/officeart/2005/8/layout/process4"/>
    <dgm:cxn modelId="{56618793-7056-4CA9-8A63-204769155302}" type="presParOf" srcId="{08DAB014-3CFA-4C95-988F-5C0D0B868AB7}" destId="{A1E01190-0354-4188-A0E1-72202604070E}"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FE2C47-DAC8-4D62-8DEC-77E47594EDA4}">
      <dsp:nvSpPr>
        <dsp:cNvPr id="0" name=""/>
        <dsp:cNvSpPr/>
      </dsp:nvSpPr>
      <dsp:spPr>
        <a:xfrm>
          <a:off x="0" y="0"/>
          <a:ext cx="9703924"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43141CD-FE7A-47BD-AFEA-1B90F8D92A4B}">
      <dsp:nvSpPr>
        <dsp:cNvPr id="0" name=""/>
        <dsp:cNvSpPr/>
      </dsp:nvSpPr>
      <dsp:spPr>
        <a:xfrm>
          <a:off x="0" y="0"/>
          <a:ext cx="3373128" cy="4415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lvl="0" algn="l" defTabSz="2844800">
            <a:lnSpc>
              <a:spcPct val="90000"/>
            </a:lnSpc>
            <a:spcBef>
              <a:spcPct val="0"/>
            </a:spcBef>
            <a:spcAft>
              <a:spcPct val="35000"/>
            </a:spcAft>
          </a:pPr>
          <a:endParaRPr lang="hr-HR" sz="6400" kern="1200" dirty="0">
            <a:latin typeface="Book Antiqua" panose="02040602050305030304" pitchFamily="18" charset="0"/>
            <a:cs typeface="Times New Roman" panose="02020603050405020304" pitchFamily="18" charset="0"/>
          </a:endParaRPr>
        </a:p>
        <a:p>
          <a:pPr lvl="0" algn="l" defTabSz="2844800">
            <a:lnSpc>
              <a:spcPct val="90000"/>
            </a:lnSpc>
            <a:spcBef>
              <a:spcPct val="0"/>
            </a:spcBef>
            <a:spcAft>
              <a:spcPct val="35000"/>
            </a:spcAft>
          </a:pPr>
          <a:r>
            <a:rPr lang="hr-HR" sz="6400" kern="1200" dirty="0">
              <a:latin typeface="Book Antiqua" panose="02040602050305030304" pitchFamily="18" charset="0"/>
              <a:cs typeface="Times New Roman" panose="02020603050405020304" pitchFamily="18" charset="0"/>
            </a:rPr>
            <a:t>Sadržaj</a:t>
          </a:r>
        </a:p>
      </dsp:txBody>
      <dsp:txXfrm>
        <a:off x="0" y="0"/>
        <a:ext cx="3373128" cy="4415750"/>
      </dsp:txXfrm>
    </dsp:sp>
    <dsp:sp modelId="{A7ABF0D1-9A2B-49AB-9B02-27B8520CEA1C}">
      <dsp:nvSpPr>
        <dsp:cNvPr id="0" name=""/>
        <dsp:cNvSpPr/>
      </dsp:nvSpPr>
      <dsp:spPr>
        <a:xfrm>
          <a:off x="3491821" y="34767"/>
          <a:ext cx="6211601" cy="695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hr-HR" sz="2800" kern="1200" dirty="0">
              <a:latin typeface="Book Antiqua" panose="02040602050305030304" pitchFamily="18" charset="0"/>
              <a:cs typeface="Times New Roman" panose="02020603050405020304" pitchFamily="18" charset="0"/>
            </a:rPr>
            <a:t>1. </a:t>
          </a:r>
          <a:r>
            <a:rPr lang="hr-HR" sz="2800" kern="1200" dirty="0" smtClean="0">
              <a:latin typeface="Book Antiqua" panose="02040602050305030304" pitchFamily="18" charset="0"/>
              <a:cs typeface="Times New Roman" panose="02020603050405020304" pitchFamily="18" charset="0"/>
            </a:rPr>
            <a:t>Uvod - motivacija</a:t>
          </a:r>
          <a:r>
            <a:rPr lang="hr-HR" sz="2800" kern="1200" dirty="0">
              <a:latin typeface="Book Antiqua" panose="02040602050305030304" pitchFamily="18" charset="0"/>
              <a:cs typeface="Times New Roman" panose="02020603050405020304" pitchFamily="18" charset="0"/>
            </a:rPr>
            <a:t>	</a:t>
          </a:r>
        </a:p>
      </dsp:txBody>
      <dsp:txXfrm>
        <a:off x="3491821" y="34767"/>
        <a:ext cx="6211601" cy="695351"/>
      </dsp:txXfrm>
    </dsp:sp>
    <dsp:sp modelId="{3A586880-1152-454E-A9F5-3D52BE35F537}">
      <dsp:nvSpPr>
        <dsp:cNvPr id="0" name=""/>
        <dsp:cNvSpPr/>
      </dsp:nvSpPr>
      <dsp:spPr>
        <a:xfrm>
          <a:off x="3373128" y="730118"/>
          <a:ext cx="6330294"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5F9CC457-1A14-438C-90C6-46E7BA7C462E}">
      <dsp:nvSpPr>
        <dsp:cNvPr id="0" name=""/>
        <dsp:cNvSpPr/>
      </dsp:nvSpPr>
      <dsp:spPr>
        <a:xfrm>
          <a:off x="3491821" y="764886"/>
          <a:ext cx="6211601" cy="695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hr-HR" sz="2800" kern="1200" dirty="0">
              <a:latin typeface="Book Antiqua" panose="02040602050305030304" pitchFamily="18" charset="0"/>
              <a:cs typeface="Times New Roman" panose="02020603050405020304" pitchFamily="18" charset="0"/>
            </a:rPr>
            <a:t>2. </a:t>
          </a:r>
          <a:r>
            <a:rPr lang="hr-HR" sz="2800" kern="1200" dirty="0" smtClean="0">
              <a:latin typeface="Book Antiqua" panose="02040602050305030304" pitchFamily="18" charset="0"/>
              <a:cs typeface="Times New Roman" panose="02020603050405020304" pitchFamily="18" charset="0"/>
            </a:rPr>
            <a:t>Relevantnost teme</a:t>
          </a:r>
          <a:endParaRPr lang="hr-HR" sz="2800" kern="1200" dirty="0">
            <a:latin typeface="Book Antiqua" panose="02040602050305030304" pitchFamily="18" charset="0"/>
            <a:cs typeface="Times New Roman" panose="02020603050405020304" pitchFamily="18" charset="0"/>
          </a:endParaRPr>
        </a:p>
      </dsp:txBody>
      <dsp:txXfrm>
        <a:off x="3491821" y="764886"/>
        <a:ext cx="6211601" cy="695351"/>
      </dsp:txXfrm>
    </dsp:sp>
    <dsp:sp modelId="{9BC80849-4B7C-478F-84B8-4819791A492B}">
      <dsp:nvSpPr>
        <dsp:cNvPr id="0" name=""/>
        <dsp:cNvSpPr/>
      </dsp:nvSpPr>
      <dsp:spPr>
        <a:xfrm>
          <a:off x="3373128" y="1460237"/>
          <a:ext cx="6330294"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87003348-A584-4EC4-B9CD-185177BC5EDC}">
      <dsp:nvSpPr>
        <dsp:cNvPr id="0" name=""/>
        <dsp:cNvSpPr/>
      </dsp:nvSpPr>
      <dsp:spPr>
        <a:xfrm>
          <a:off x="3491821" y="1495005"/>
          <a:ext cx="6211601" cy="695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hr-HR" sz="2800" kern="1200" dirty="0">
              <a:latin typeface="Book Antiqua" panose="02040602050305030304" pitchFamily="18" charset="0"/>
              <a:cs typeface="Times New Roman" panose="02020603050405020304" pitchFamily="18" charset="0"/>
            </a:rPr>
            <a:t>3. Ciljevi istraživanja</a:t>
          </a:r>
        </a:p>
      </dsp:txBody>
      <dsp:txXfrm>
        <a:off x="3491821" y="1495005"/>
        <a:ext cx="6211601" cy="695351"/>
      </dsp:txXfrm>
    </dsp:sp>
    <dsp:sp modelId="{B89429C1-87A6-4BBD-B067-D5880097712D}">
      <dsp:nvSpPr>
        <dsp:cNvPr id="0" name=""/>
        <dsp:cNvSpPr/>
      </dsp:nvSpPr>
      <dsp:spPr>
        <a:xfrm>
          <a:off x="3373128" y="2190356"/>
          <a:ext cx="6330294"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716947AD-CC0D-443E-BCE3-CFE39ADADC63}">
      <dsp:nvSpPr>
        <dsp:cNvPr id="0" name=""/>
        <dsp:cNvSpPr/>
      </dsp:nvSpPr>
      <dsp:spPr>
        <a:xfrm>
          <a:off x="3491821" y="2225124"/>
          <a:ext cx="6211601" cy="695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hr-HR" sz="2800" kern="1200" dirty="0">
              <a:latin typeface="Book Antiqua" panose="02040602050305030304" pitchFamily="18" charset="0"/>
              <a:cs typeface="Times New Roman" panose="02020603050405020304" pitchFamily="18" charset="0"/>
            </a:rPr>
            <a:t>4. Hipoteze </a:t>
          </a:r>
          <a:r>
            <a:rPr lang="hr-HR" sz="2800" kern="1200" dirty="0" smtClean="0">
              <a:latin typeface="Book Antiqua" panose="02040602050305030304" pitchFamily="18" charset="0"/>
              <a:cs typeface="Times New Roman" panose="02020603050405020304" pitchFamily="18" charset="0"/>
            </a:rPr>
            <a:t>i </a:t>
          </a:r>
          <a:r>
            <a:rPr lang="hr-HR" sz="2800" kern="1200" dirty="0" err="1" smtClean="0">
              <a:latin typeface="Book Antiqua" panose="02040602050305030304" pitchFamily="18" charset="0"/>
              <a:cs typeface="Times New Roman" panose="02020603050405020304" pitchFamily="18" charset="0"/>
            </a:rPr>
            <a:t>podhipoteze</a:t>
          </a:r>
          <a:r>
            <a:rPr lang="hr-HR" sz="2800" kern="1200" dirty="0" smtClean="0">
              <a:latin typeface="Book Antiqua" panose="02040602050305030304" pitchFamily="18" charset="0"/>
              <a:cs typeface="Times New Roman" panose="02020603050405020304" pitchFamily="18" charset="0"/>
            </a:rPr>
            <a:t> istraživanja</a:t>
          </a:r>
          <a:endParaRPr lang="hr-HR" sz="2800" kern="1200" dirty="0">
            <a:latin typeface="Book Antiqua" panose="02040602050305030304" pitchFamily="18" charset="0"/>
            <a:cs typeface="Times New Roman" panose="02020603050405020304" pitchFamily="18" charset="0"/>
          </a:endParaRPr>
        </a:p>
      </dsp:txBody>
      <dsp:txXfrm>
        <a:off x="3491821" y="2225124"/>
        <a:ext cx="6211601" cy="695351"/>
      </dsp:txXfrm>
    </dsp:sp>
    <dsp:sp modelId="{F1A4452F-7B61-4E22-BC9D-F39EA1054D0A}">
      <dsp:nvSpPr>
        <dsp:cNvPr id="0" name=""/>
        <dsp:cNvSpPr/>
      </dsp:nvSpPr>
      <dsp:spPr>
        <a:xfrm>
          <a:off x="3373128" y="2920475"/>
          <a:ext cx="6330294"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EBB54F93-DE7E-415D-84F8-46BD1880DCAF}">
      <dsp:nvSpPr>
        <dsp:cNvPr id="0" name=""/>
        <dsp:cNvSpPr/>
      </dsp:nvSpPr>
      <dsp:spPr>
        <a:xfrm>
          <a:off x="3491821" y="2955242"/>
          <a:ext cx="6211601" cy="695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hr-HR" sz="2800" kern="1200" dirty="0">
              <a:latin typeface="Book Antiqua" panose="02040602050305030304" pitchFamily="18" charset="0"/>
              <a:cs typeface="Times New Roman" panose="02020603050405020304" pitchFamily="18" charset="0"/>
            </a:rPr>
            <a:t>5. Metodologija istraživanja</a:t>
          </a:r>
        </a:p>
      </dsp:txBody>
      <dsp:txXfrm>
        <a:off x="3491821" y="2955242"/>
        <a:ext cx="6211601" cy="695351"/>
      </dsp:txXfrm>
    </dsp:sp>
    <dsp:sp modelId="{C730A1F6-A11F-4143-BC66-CE0BBE2B05A6}">
      <dsp:nvSpPr>
        <dsp:cNvPr id="0" name=""/>
        <dsp:cNvSpPr/>
      </dsp:nvSpPr>
      <dsp:spPr>
        <a:xfrm>
          <a:off x="3373128" y="3650594"/>
          <a:ext cx="6330294"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62E907E0-5FD3-46BC-B130-2BB3D38CD6AB}">
      <dsp:nvSpPr>
        <dsp:cNvPr id="0" name=""/>
        <dsp:cNvSpPr/>
      </dsp:nvSpPr>
      <dsp:spPr>
        <a:xfrm>
          <a:off x="3491821" y="3685361"/>
          <a:ext cx="6211601" cy="695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hr-HR" sz="2800" kern="1200" dirty="0">
              <a:latin typeface="Book Antiqua" panose="02040602050305030304" pitchFamily="18" charset="0"/>
              <a:cs typeface="Times New Roman" panose="02020603050405020304" pitchFamily="18" charset="0"/>
            </a:rPr>
            <a:t>6. Očekivani znanstveni doprinos</a:t>
          </a:r>
        </a:p>
      </dsp:txBody>
      <dsp:txXfrm>
        <a:off x="3491821" y="3685361"/>
        <a:ext cx="6211601" cy="695351"/>
      </dsp:txXfrm>
    </dsp:sp>
    <dsp:sp modelId="{74F5F887-AC0B-4B4F-9CA2-F75F20BFE21B}">
      <dsp:nvSpPr>
        <dsp:cNvPr id="0" name=""/>
        <dsp:cNvSpPr/>
      </dsp:nvSpPr>
      <dsp:spPr>
        <a:xfrm>
          <a:off x="3373128" y="4380712"/>
          <a:ext cx="6330294"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C051E8-F921-4527-A828-39A0C3A95C50}">
      <dsp:nvSpPr>
        <dsp:cNvPr id="0" name=""/>
        <dsp:cNvSpPr/>
      </dsp:nvSpPr>
      <dsp:spPr>
        <a:xfrm>
          <a:off x="4435421" y="521"/>
          <a:ext cx="6653132" cy="203427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hr-HR" sz="3000" kern="1200" dirty="0" smtClean="0"/>
            <a:t>Slabosti predstavničke demokracije (problem legitimnosti)</a:t>
          </a:r>
          <a:endParaRPr lang="hr-HR" sz="3000" kern="1200" dirty="0"/>
        </a:p>
        <a:p>
          <a:pPr marL="285750" lvl="1" indent="-285750" algn="l" defTabSz="1333500">
            <a:lnSpc>
              <a:spcPct val="90000"/>
            </a:lnSpc>
            <a:spcBef>
              <a:spcPct val="0"/>
            </a:spcBef>
            <a:spcAft>
              <a:spcPct val="15000"/>
            </a:spcAft>
            <a:buChar char="••"/>
          </a:pPr>
          <a:r>
            <a:rPr lang="hr-HR" sz="3000" kern="1200" dirty="0" smtClean="0"/>
            <a:t>Načela dobrog upravljanja</a:t>
          </a:r>
          <a:endParaRPr lang="hr-HR" sz="3000" kern="1200" dirty="0"/>
        </a:p>
      </dsp:txBody>
      <dsp:txXfrm>
        <a:off x="4435421" y="254806"/>
        <a:ext cx="5890277" cy="1525709"/>
      </dsp:txXfrm>
    </dsp:sp>
    <dsp:sp modelId="{02B9281D-B838-4054-835E-A85B8F8A158E}">
      <dsp:nvSpPr>
        <dsp:cNvPr id="0" name=""/>
        <dsp:cNvSpPr/>
      </dsp:nvSpPr>
      <dsp:spPr>
        <a:xfrm>
          <a:off x="0" y="521"/>
          <a:ext cx="4435421" cy="20342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hr-HR" sz="5400" kern="1200" dirty="0" smtClean="0"/>
            <a:t>Sudjelovanje</a:t>
          </a:r>
          <a:endParaRPr lang="hr-HR" sz="5400" kern="1200" dirty="0"/>
        </a:p>
      </dsp:txBody>
      <dsp:txXfrm>
        <a:off x="99305" y="99826"/>
        <a:ext cx="4236811" cy="1835669"/>
      </dsp:txXfrm>
    </dsp:sp>
    <dsp:sp modelId="{4735AAD4-4B0C-485B-B0A1-9D5454788929}">
      <dsp:nvSpPr>
        <dsp:cNvPr id="0" name=""/>
        <dsp:cNvSpPr/>
      </dsp:nvSpPr>
      <dsp:spPr>
        <a:xfrm>
          <a:off x="4435421" y="2238229"/>
          <a:ext cx="6653132" cy="203427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hr-HR" sz="3000" kern="1200" dirty="0" smtClean="0"/>
            <a:t>Načelo supsidijarnosti</a:t>
          </a:r>
          <a:endParaRPr lang="hr-HR" sz="3000" kern="1200" dirty="0"/>
        </a:p>
        <a:p>
          <a:pPr marL="285750" lvl="1" indent="-285750" algn="l" defTabSz="1333500">
            <a:lnSpc>
              <a:spcPct val="90000"/>
            </a:lnSpc>
            <a:spcBef>
              <a:spcPct val="0"/>
            </a:spcBef>
            <a:spcAft>
              <a:spcPct val="15000"/>
            </a:spcAft>
            <a:buChar char="••"/>
          </a:pPr>
          <a:r>
            <a:rPr lang="hr-HR" sz="3000" kern="1200" dirty="0" smtClean="0"/>
            <a:t>Mjesna samouprava</a:t>
          </a:r>
          <a:endParaRPr lang="hr-HR" sz="3000" kern="1200" dirty="0"/>
        </a:p>
      </dsp:txBody>
      <dsp:txXfrm>
        <a:off x="4435421" y="2492514"/>
        <a:ext cx="5890277" cy="1525709"/>
      </dsp:txXfrm>
    </dsp:sp>
    <dsp:sp modelId="{CA4A14F8-19C2-4222-84C2-F62E178A739D}">
      <dsp:nvSpPr>
        <dsp:cNvPr id="0" name=""/>
        <dsp:cNvSpPr/>
      </dsp:nvSpPr>
      <dsp:spPr>
        <a:xfrm>
          <a:off x="3393" y="2238751"/>
          <a:ext cx="4435421" cy="20342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hr-HR" sz="5400" kern="1200" dirty="0" smtClean="0"/>
            <a:t>Lokalna samouprava</a:t>
          </a:r>
          <a:endParaRPr lang="hr-HR" sz="5400" kern="1200" dirty="0"/>
        </a:p>
      </dsp:txBody>
      <dsp:txXfrm>
        <a:off x="102698" y="2338056"/>
        <a:ext cx="4236811" cy="18356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B1817-247B-443E-90D2-BB7DA03E2177}">
      <dsp:nvSpPr>
        <dsp:cNvPr id="0" name=""/>
        <dsp:cNvSpPr/>
      </dsp:nvSpPr>
      <dsp:spPr>
        <a:xfrm>
          <a:off x="1229036" y="-70752"/>
          <a:ext cx="3621416" cy="3621416"/>
        </a:xfrm>
        <a:prstGeom prst="circularArrow">
          <a:avLst>
            <a:gd name="adj1" fmla="val 4668"/>
            <a:gd name="adj2" fmla="val 272909"/>
            <a:gd name="adj3" fmla="val 12996020"/>
            <a:gd name="adj4" fmla="val 17919618"/>
            <a:gd name="adj5" fmla="val 484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6B0EBE-003C-43CD-8C4F-048CFCB36ADC}">
      <dsp:nvSpPr>
        <dsp:cNvPr id="0" name=""/>
        <dsp:cNvSpPr/>
      </dsp:nvSpPr>
      <dsp:spPr>
        <a:xfrm>
          <a:off x="1884998" y="273"/>
          <a:ext cx="2309493" cy="115474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hr-HR" sz="2100" kern="1200" dirty="0" smtClean="0"/>
            <a:t>Aktivni i odgovorni građani</a:t>
          </a:r>
          <a:endParaRPr lang="hr-HR" sz="2100" kern="1200" dirty="0"/>
        </a:p>
      </dsp:txBody>
      <dsp:txXfrm>
        <a:off x="1941368" y="56643"/>
        <a:ext cx="2196753" cy="1042006"/>
      </dsp:txXfrm>
    </dsp:sp>
    <dsp:sp modelId="{FD7D169E-44E3-4BC4-AAED-ACD6420099C5}">
      <dsp:nvSpPr>
        <dsp:cNvPr id="0" name=""/>
        <dsp:cNvSpPr/>
      </dsp:nvSpPr>
      <dsp:spPr>
        <a:xfrm>
          <a:off x="3185327" y="1300602"/>
          <a:ext cx="2309493" cy="115474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hr-HR" sz="2100" kern="1200" dirty="0" smtClean="0"/>
            <a:t>Kvalitetne odluke</a:t>
          </a:r>
          <a:endParaRPr lang="hr-HR" sz="2100" kern="1200" dirty="0"/>
        </a:p>
      </dsp:txBody>
      <dsp:txXfrm>
        <a:off x="3241697" y="1356972"/>
        <a:ext cx="2196753" cy="1042006"/>
      </dsp:txXfrm>
    </dsp:sp>
    <dsp:sp modelId="{22256BB2-A40B-46BF-B7E5-C8DB87ACBCE7}">
      <dsp:nvSpPr>
        <dsp:cNvPr id="0" name=""/>
        <dsp:cNvSpPr/>
      </dsp:nvSpPr>
      <dsp:spPr>
        <a:xfrm>
          <a:off x="1884998" y="2600931"/>
          <a:ext cx="2309493" cy="115474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hr-HR" sz="2100" kern="1200" dirty="0" smtClean="0"/>
            <a:t>Dobre usluge</a:t>
          </a:r>
          <a:endParaRPr lang="hr-HR" sz="2100" kern="1200" dirty="0"/>
        </a:p>
      </dsp:txBody>
      <dsp:txXfrm>
        <a:off x="1941368" y="2657301"/>
        <a:ext cx="2196753" cy="1042006"/>
      </dsp:txXfrm>
    </dsp:sp>
    <dsp:sp modelId="{91B65E67-6D7D-4EAE-9818-812F3EB5AEC5}">
      <dsp:nvSpPr>
        <dsp:cNvPr id="0" name=""/>
        <dsp:cNvSpPr/>
      </dsp:nvSpPr>
      <dsp:spPr>
        <a:xfrm>
          <a:off x="584669" y="1300602"/>
          <a:ext cx="2309493" cy="115474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hr-HR" sz="2100" kern="1200" dirty="0" smtClean="0"/>
            <a:t>Zadovoljni građani</a:t>
          </a:r>
          <a:endParaRPr lang="hr-HR" sz="2100" kern="1200" dirty="0"/>
        </a:p>
      </dsp:txBody>
      <dsp:txXfrm>
        <a:off x="641039" y="1356972"/>
        <a:ext cx="2196753" cy="10420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9737A-3960-4852-8B8D-BE28DECF6699}">
      <dsp:nvSpPr>
        <dsp:cNvPr id="0" name=""/>
        <dsp:cNvSpPr/>
      </dsp:nvSpPr>
      <dsp:spPr>
        <a:xfrm>
          <a:off x="0" y="2909774"/>
          <a:ext cx="10707945" cy="1909127"/>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hr-HR" sz="2000" b="1" kern="1200" dirty="0">
              <a:latin typeface="Book Antiqua" panose="02040602050305030304" pitchFamily="18" charset="0"/>
            </a:rPr>
            <a:t>3.</a:t>
          </a:r>
          <a:r>
            <a:rPr lang="hr-HR" sz="2000" kern="1200" dirty="0">
              <a:latin typeface="Book Antiqua" panose="02040602050305030304" pitchFamily="18" charset="0"/>
            </a:rPr>
            <a:t> </a:t>
          </a:r>
          <a:r>
            <a:rPr lang="hr-HR" sz="1600" kern="1200" dirty="0">
              <a:latin typeface="Book Antiqua" panose="02040602050305030304" pitchFamily="18" charset="0"/>
            </a:rPr>
            <a:t>Izvođenje zaključaka iz provedenih </a:t>
          </a:r>
          <a:r>
            <a:rPr lang="hr-HR" sz="1600" kern="1200" dirty="0" smtClean="0">
              <a:latin typeface="Book Antiqua" panose="02040602050305030304" pitchFamily="18" charset="0"/>
            </a:rPr>
            <a:t>istraživanja te </a:t>
          </a:r>
          <a:r>
            <a:rPr lang="hr-HR" sz="1600" kern="1200" dirty="0">
              <a:latin typeface="Book Antiqua" panose="02040602050305030304" pitchFamily="18" charset="0"/>
            </a:rPr>
            <a:t>davanje preporuka </a:t>
          </a:r>
          <a:r>
            <a:rPr lang="hr-HR" sz="1600" kern="1200" dirty="0" smtClean="0">
              <a:latin typeface="Book Antiqua" panose="02040602050305030304" pitchFamily="18" charset="0"/>
            </a:rPr>
            <a:t>za poduzimanje odgovarajućih mjera kojima bi se olakšalo i poboljšalo sudjelovanje građana.</a:t>
          </a:r>
          <a:endParaRPr lang="en-US" sz="1600" kern="1200" dirty="0">
            <a:latin typeface="Book Antiqua" panose="02040602050305030304" pitchFamily="18" charset="0"/>
          </a:endParaRPr>
        </a:p>
      </dsp:txBody>
      <dsp:txXfrm>
        <a:off x="0" y="2909774"/>
        <a:ext cx="10707945" cy="1909127"/>
      </dsp:txXfrm>
    </dsp:sp>
    <dsp:sp modelId="{D33B8639-02FD-420E-B74D-F0EBB8A17111}">
      <dsp:nvSpPr>
        <dsp:cNvPr id="0" name=""/>
        <dsp:cNvSpPr/>
      </dsp:nvSpPr>
      <dsp:spPr>
        <a:xfrm rot="10800000">
          <a:off x="0" y="2173"/>
          <a:ext cx="10707945" cy="2936237"/>
        </a:xfrm>
        <a:prstGeom prst="upArrowCallou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hr-HR" sz="2000" b="1" kern="1200" dirty="0" smtClean="0">
              <a:latin typeface="Book Antiqua" panose="02040602050305030304" pitchFamily="18" charset="0"/>
            </a:rPr>
            <a:t>1.</a:t>
          </a:r>
          <a:r>
            <a:rPr lang="hr-HR" sz="1600" kern="1200" dirty="0" smtClean="0">
              <a:latin typeface="Book Antiqua" panose="02040602050305030304" pitchFamily="18" charset="0"/>
            </a:rPr>
            <a:t> Utvrditi stupanj sudjelovanja građana na razini mjesne samouprave na područjima Osječko-baranjske</a:t>
          </a:r>
        </a:p>
        <a:p>
          <a:pPr lvl="0" algn="ctr" defTabSz="889000">
            <a:lnSpc>
              <a:spcPct val="90000"/>
            </a:lnSpc>
            <a:spcBef>
              <a:spcPct val="0"/>
            </a:spcBef>
            <a:spcAft>
              <a:spcPct val="35000"/>
            </a:spcAft>
          </a:pPr>
          <a:r>
            <a:rPr lang="hr-HR" sz="1600" kern="1200" dirty="0" smtClean="0">
              <a:latin typeface="Book Antiqua" panose="02040602050305030304" pitchFamily="18" charset="0"/>
            </a:rPr>
            <a:t>i Vukovarsko-srijemske županije</a:t>
          </a:r>
          <a:endParaRPr lang="en-US" sz="1600" kern="1200" dirty="0">
            <a:latin typeface="Book Antiqua" panose="02040602050305030304" pitchFamily="18" charset="0"/>
          </a:endParaRPr>
        </a:p>
      </dsp:txBody>
      <dsp:txXfrm rot="-10800000">
        <a:off x="0" y="2173"/>
        <a:ext cx="10707945" cy="1030619"/>
      </dsp:txXfrm>
    </dsp:sp>
    <dsp:sp modelId="{843A1A94-A3B9-4EA6-8F33-1C8846FD64D1}">
      <dsp:nvSpPr>
        <dsp:cNvPr id="0" name=""/>
        <dsp:cNvSpPr/>
      </dsp:nvSpPr>
      <dsp:spPr>
        <a:xfrm flipH="1">
          <a:off x="0" y="1005085"/>
          <a:ext cx="302833" cy="877935"/>
        </a:xfrm>
        <a:prstGeom prst="rect">
          <a:avLst/>
        </a:prstGeom>
        <a:solidFill>
          <a:schemeClr val="lt1">
            <a:alpha val="90000"/>
            <a:tint val="40000"/>
            <a:hueOff val="0"/>
            <a:satOff val="0"/>
            <a:lumOff val="0"/>
            <a:alphaOff val="0"/>
          </a:schemeClr>
        </a:solidFill>
        <a:ln w="6350" cap="flat" cmpd="sng" algn="ctr">
          <a:solidFill>
            <a:schemeClr val="accent2">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endParaRPr lang="en-US" sz="1400" kern="1200" dirty="0">
            <a:latin typeface="Book Antiqua" panose="02040602050305030304" pitchFamily="18" charset="0"/>
          </a:endParaRPr>
        </a:p>
      </dsp:txBody>
      <dsp:txXfrm>
        <a:off x="0" y="1005085"/>
        <a:ext cx="302833" cy="877935"/>
      </dsp:txXfrm>
    </dsp:sp>
    <dsp:sp modelId="{A1E01190-0354-4188-A0E1-72202604070E}">
      <dsp:nvSpPr>
        <dsp:cNvPr id="0" name=""/>
        <dsp:cNvSpPr/>
      </dsp:nvSpPr>
      <dsp:spPr>
        <a:xfrm>
          <a:off x="205233" y="990828"/>
          <a:ext cx="10404692" cy="877935"/>
        </a:xfrm>
        <a:prstGeom prst="rect">
          <a:avLst/>
        </a:prstGeom>
        <a:solidFill>
          <a:schemeClr val="lt1">
            <a:alpha val="90000"/>
            <a:tint val="40000"/>
            <a:hueOff val="0"/>
            <a:satOff val="0"/>
            <a:lumOff val="0"/>
            <a:alphaOff val="0"/>
          </a:schemeClr>
        </a:solidFill>
        <a:ln w="6350" cap="flat" cmpd="sng" algn="ctr">
          <a:solidFill>
            <a:schemeClr val="accent2">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hr-HR" sz="2000" b="1" kern="1200" dirty="0" smtClean="0">
              <a:latin typeface="Book Antiqua" panose="02040602050305030304" pitchFamily="18" charset="0"/>
            </a:rPr>
            <a:t>2</a:t>
          </a:r>
          <a:r>
            <a:rPr lang="hr-HR" sz="1600" kern="1200" dirty="0" smtClean="0">
              <a:latin typeface="Book Antiqua" panose="02040602050305030304" pitchFamily="18" charset="0"/>
            </a:rPr>
            <a:t>. Utvrditi ulogu mjesne samouprave u jačanju europskih standarda sudjelovanja, otvorenosti i dobrog upravljanja u sustavu lokalne samouprave.</a:t>
          </a:r>
          <a:endParaRPr lang="en-US" sz="1600" kern="1200" dirty="0">
            <a:latin typeface="Book Antiqua" panose="02040602050305030304" pitchFamily="18" charset="0"/>
          </a:endParaRPr>
        </a:p>
      </dsp:txBody>
      <dsp:txXfrm>
        <a:off x="205233" y="990828"/>
        <a:ext cx="10404692" cy="87793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AF11D80E-FDF7-48E9-891A-26EAA65E5F80}" type="datetimeFigureOut">
              <a:rPr lang="hr-HR" smtClean="0"/>
              <a:t>14.4.2021.</a:t>
            </a:fld>
            <a:endParaRPr lang="hr-HR"/>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F46EF957-50B3-4454-A3EB-F44809AC08DA}" type="slidenum">
              <a:rPr lang="hr-HR" smtClean="0"/>
              <a:t>‹#›</a:t>
            </a:fld>
            <a:endParaRPr lang="hr-HR"/>
          </a:p>
        </p:txBody>
      </p:sp>
    </p:spTree>
    <p:extLst>
      <p:ext uri="{BB962C8B-B14F-4D97-AF65-F5344CB8AC3E}">
        <p14:creationId xmlns:p14="http://schemas.microsoft.com/office/powerpoint/2010/main" val="394752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572B8343-3A55-413C-A7C6-04501E763756}" type="datetimeFigureOut">
              <a:rPr lang="hr-HR" smtClean="0"/>
              <a:t>14.4.2021.</a:t>
            </a:fld>
            <a:endParaRPr lang="hr-HR"/>
          </a:p>
        </p:txBody>
      </p:sp>
      <p:sp>
        <p:nvSpPr>
          <p:cNvPr id="4" name="Rezervirano mjesto slike slajd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6" name="Rezervirano mjesto podnožja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E9943659-718D-4166-A23D-91B141FECE31}" type="slidenum">
              <a:rPr lang="hr-HR" smtClean="0"/>
              <a:t>‹#›</a:t>
            </a:fld>
            <a:endParaRPr lang="hr-HR"/>
          </a:p>
        </p:txBody>
      </p:sp>
    </p:spTree>
    <p:extLst>
      <p:ext uri="{BB962C8B-B14F-4D97-AF65-F5344CB8AC3E}">
        <p14:creationId xmlns:p14="http://schemas.microsoft.com/office/powerpoint/2010/main" val="1441999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A5CAE1D-313A-45F7-8F31-7386320D29E8}"/>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id="{E55FC943-EF22-4E84-8BB6-7BCA5B0D56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id="{5A452F2D-CFA7-489D-A32F-37439A5C1C19}"/>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5" name="Rezervirano mjesto podnožja 4">
            <a:extLst>
              <a:ext uri="{FF2B5EF4-FFF2-40B4-BE49-F238E27FC236}">
                <a16:creationId xmlns:a16="http://schemas.microsoft.com/office/drawing/2014/main" id="{C3B14DA4-DAA9-4E20-B5ED-4D1EC114BEC8}"/>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592CBBFD-F62D-4990-B301-84B2F0E367F9}"/>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200697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EDE07CA-DC88-4802-8865-2889E5B819B8}"/>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B27A447B-739E-4DCF-A52E-B1344B54C580}"/>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AC089B35-B2F1-4357-98E5-6FF3417A68EB}"/>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5" name="Rezervirano mjesto podnožja 4">
            <a:extLst>
              <a:ext uri="{FF2B5EF4-FFF2-40B4-BE49-F238E27FC236}">
                <a16:creationId xmlns:a16="http://schemas.microsoft.com/office/drawing/2014/main" id="{7107FA13-D324-45F5-8B2B-4FB20D661666}"/>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918155C1-B6C0-4E30-9EB0-F3CA28931861}"/>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253113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id="{E6CB9E27-8E0B-435A-BAC3-9583EE88857C}"/>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9FB2B6C6-A039-47EA-A0EB-21C9EC379F3E}"/>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33FE1315-95B8-4542-9CC9-22E286C9DB56}"/>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5" name="Rezervirano mjesto podnožja 4">
            <a:extLst>
              <a:ext uri="{FF2B5EF4-FFF2-40B4-BE49-F238E27FC236}">
                <a16:creationId xmlns:a16="http://schemas.microsoft.com/office/drawing/2014/main" id="{409EFA2E-3328-41DB-A74D-804F60BDC713}"/>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F5D4EB8E-3F15-43CB-9BFE-9299903B4580}"/>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3551523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4B93D6F-1921-4940-A620-141B9E70B532}"/>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4E469F0C-42FB-4CE6-9B49-BC9EB15EE15F}"/>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5CC77282-4174-4F4B-A997-70EAD916B501}"/>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5" name="Rezervirano mjesto podnožja 4">
            <a:extLst>
              <a:ext uri="{FF2B5EF4-FFF2-40B4-BE49-F238E27FC236}">
                <a16:creationId xmlns:a16="http://schemas.microsoft.com/office/drawing/2014/main" id="{55563EAE-D1A4-4ED1-8B1B-4B359B791191}"/>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D64DFB61-7269-4BF9-88D3-518F46DDD23E}"/>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3634356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96B2945-DDCD-42F9-B792-FAE9F92BB8FE}"/>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id="{5F6076D9-5DC6-4EC9-80AD-D3DEF27175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id="{4CA02D21-4E59-440E-977B-169467929016}"/>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5" name="Rezervirano mjesto podnožja 4">
            <a:extLst>
              <a:ext uri="{FF2B5EF4-FFF2-40B4-BE49-F238E27FC236}">
                <a16:creationId xmlns:a16="http://schemas.microsoft.com/office/drawing/2014/main" id="{C9845D1B-D8DD-4F02-A4F0-F22C3D3E4394}"/>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228C5ECC-2E80-4458-9265-D0902C5A84C2}"/>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316600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8B1DF62-AC88-48B3-A3A9-D73412945227}"/>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9BAFA0EC-C1EC-41FB-8800-56A93C2D6F8B}"/>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id="{E5BA9CC5-CFE6-4EA0-83BC-25F727E7D16B}"/>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id="{3475EF2D-E9C6-45A0-888F-9AD00486CF4C}"/>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6" name="Rezervirano mjesto podnožja 5">
            <a:extLst>
              <a:ext uri="{FF2B5EF4-FFF2-40B4-BE49-F238E27FC236}">
                <a16:creationId xmlns:a16="http://schemas.microsoft.com/office/drawing/2014/main" id="{CBCE6B17-5497-47ED-9D24-589C2CA89800}"/>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9F229F94-C961-4752-AD59-B26A4F1B0209}"/>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140124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D82F808-559E-4460-8E77-839904BC4D06}"/>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D029C3A4-0BA7-41DD-BCAE-E4DBD99691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id="{7E4A31C2-0EEB-4100-8056-6D2EAD328F2F}"/>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id="{7405B55A-98B9-4739-8023-85830CED32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id="{2CFB1339-04A0-4874-B2FC-70C0F0E68432}"/>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id="{6D1518D1-606C-46EE-9BD2-B409D8AC0F3E}"/>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8" name="Rezervirano mjesto podnožja 7">
            <a:extLst>
              <a:ext uri="{FF2B5EF4-FFF2-40B4-BE49-F238E27FC236}">
                <a16:creationId xmlns:a16="http://schemas.microsoft.com/office/drawing/2014/main" id="{78858D01-4B5B-42BB-838A-B5324EDE15AB}"/>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id="{D7CA5C07-6E20-40E9-8022-67B02E30E152}"/>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2170131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2B9295-2657-48A6-B40B-6A06C0AA72B4}"/>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id="{BA51BE3C-E57D-47A3-B73F-7B931E672EB7}"/>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4" name="Rezervirano mjesto podnožja 3">
            <a:extLst>
              <a:ext uri="{FF2B5EF4-FFF2-40B4-BE49-F238E27FC236}">
                <a16:creationId xmlns:a16="http://schemas.microsoft.com/office/drawing/2014/main" id="{BA23FF11-D684-4136-B36D-7D96BA8C6AAB}"/>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id="{FF914403-B0A0-4E36-9F81-83BFCB5E3A0C}"/>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842327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11D191D3-A47D-4C91-9C7A-4BFB278AA737}"/>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3" name="Rezervirano mjesto podnožja 2">
            <a:extLst>
              <a:ext uri="{FF2B5EF4-FFF2-40B4-BE49-F238E27FC236}">
                <a16:creationId xmlns:a16="http://schemas.microsoft.com/office/drawing/2014/main" id="{6AD3FB9C-72A1-4B27-B6FC-6FAA1E1704D4}"/>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id="{1827A938-0C48-43C1-B82A-9ADBCEED6A79}"/>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994093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0881F2D-50D7-4934-8B71-94CC2BAD258D}"/>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id="{A8375AF0-6B4F-44BB-8ED2-5CF58A35BA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id="{CE139629-3AB0-44F1-BF9C-3BE76851B6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5658895D-A36F-4F30-B377-59E711DF884A}"/>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6" name="Rezervirano mjesto podnožja 5">
            <a:extLst>
              <a:ext uri="{FF2B5EF4-FFF2-40B4-BE49-F238E27FC236}">
                <a16:creationId xmlns:a16="http://schemas.microsoft.com/office/drawing/2014/main" id="{80A47E23-3D65-4AC9-9C09-2DDE4BC8C671}"/>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740BA558-C5EA-4F4F-AB44-313E09E89B61}"/>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3679389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C6F1766-CBC2-48D2-8D6B-7A66B701C43C}"/>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id="{5E0A7F02-49FF-4139-BFDF-1131B59A5D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id="{7092F6D7-63FD-4DD1-A6D6-B945B8C6D5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2B23EB13-55DB-4048-9FC0-40C2838A60A0}"/>
              </a:ext>
            </a:extLst>
          </p:cNvPr>
          <p:cNvSpPr>
            <a:spLocks noGrp="1"/>
          </p:cNvSpPr>
          <p:nvPr>
            <p:ph type="dt" sz="half" idx="10"/>
          </p:nvPr>
        </p:nvSpPr>
        <p:spPr/>
        <p:txBody>
          <a:bodyPr/>
          <a:lstStyle/>
          <a:p>
            <a:fld id="{0EA8E8CB-F8DA-48D9-BF08-BC90FD04C05D}" type="datetimeFigureOut">
              <a:rPr lang="hr-HR" smtClean="0"/>
              <a:t>14.4.2021.</a:t>
            </a:fld>
            <a:endParaRPr lang="hr-HR"/>
          </a:p>
        </p:txBody>
      </p:sp>
      <p:sp>
        <p:nvSpPr>
          <p:cNvPr id="6" name="Rezervirano mjesto podnožja 5">
            <a:extLst>
              <a:ext uri="{FF2B5EF4-FFF2-40B4-BE49-F238E27FC236}">
                <a16:creationId xmlns:a16="http://schemas.microsoft.com/office/drawing/2014/main" id="{0C46AA91-F4D8-4938-B38A-28A35A50AF51}"/>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143529D3-C8D5-4432-BCA7-7A81FCDF9361}"/>
              </a:ext>
            </a:extLst>
          </p:cNvPr>
          <p:cNvSpPr>
            <a:spLocks noGrp="1"/>
          </p:cNvSpPr>
          <p:nvPr>
            <p:ph type="sldNum" sz="quarter" idx="12"/>
          </p:nvPr>
        </p:nvSpPr>
        <p:spPr/>
        <p:txBody>
          <a:bodyPr/>
          <a:lstStyle/>
          <a:p>
            <a:fld id="{31D1B4B1-E3CE-4BE9-9E2D-D7B139E56488}" type="slidenum">
              <a:rPr lang="hr-HR" smtClean="0"/>
              <a:t>‹#›</a:t>
            </a:fld>
            <a:endParaRPr lang="hr-HR"/>
          </a:p>
        </p:txBody>
      </p:sp>
    </p:spTree>
    <p:extLst>
      <p:ext uri="{BB962C8B-B14F-4D97-AF65-F5344CB8AC3E}">
        <p14:creationId xmlns:p14="http://schemas.microsoft.com/office/powerpoint/2010/main" val="2459321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id="{BF2A5EDB-3F70-44CA-B341-F71D83E2F0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8A1C399D-F50F-4F22-93BA-55A699EE4E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A16123E5-AD59-4692-8F88-30330468E4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8E8CB-F8DA-48D9-BF08-BC90FD04C05D}" type="datetimeFigureOut">
              <a:rPr lang="hr-HR" smtClean="0"/>
              <a:t>14.4.2021.</a:t>
            </a:fld>
            <a:endParaRPr lang="hr-HR"/>
          </a:p>
        </p:txBody>
      </p:sp>
      <p:sp>
        <p:nvSpPr>
          <p:cNvPr id="5" name="Rezervirano mjesto podnožja 4">
            <a:extLst>
              <a:ext uri="{FF2B5EF4-FFF2-40B4-BE49-F238E27FC236}">
                <a16:creationId xmlns:a16="http://schemas.microsoft.com/office/drawing/2014/main" id="{85397CE0-F1A4-4CFB-9FF5-A78E93533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a:extLst>
              <a:ext uri="{FF2B5EF4-FFF2-40B4-BE49-F238E27FC236}">
                <a16:creationId xmlns:a16="http://schemas.microsoft.com/office/drawing/2014/main" id="{479DE9FC-1A0F-438E-99AD-8576DF6655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1B4B1-E3CE-4BE9-9E2D-D7B139E56488}" type="slidenum">
              <a:rPr lang="hr-HR" smtClean="0"/>
              <a:t>‹#›</a:t>
            </a:fld>
            <a:endParaRPr lang="hr-HR"/>
          </a:p>
        </p:txBody>
      </p:sp>
    </p:spTree>
    <p:extLst>
      <p:ext uri="{BB962C8B-B14F-4D97-AF65-F5344CB8AC3E}">
        <p14:creationId xmlns:p14="http://schemas.microsoft.com/office/powerpoint/2010/main" val="2080413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a:stretch>
            <a:fillRect/>
          </a:stretch>
        </p:blipFill>
        <p:spPr>
          <a:xfrm>
            <a:off x="838200" y="342323"/>
            <a:ext cx="823031" cy="823031"/>
          </a:xfrm>
          <a:prstGeom prst="rect">
            <a:avLst/>
          </a:prstGeom>
        </p:spPr>
      </p:pic>
      <p:sp>
        <p:nvSpPr>
          <p:cNvPr id="2" name="Naslov 1"/>
          <p:cNvSpPr>
            <a:spLocks noGrp="1"/>
          </p:cNvSpPr>
          <p:nvPr>
            <p:ph type="title"/>
          </p:nvPr>
        </p:nvSpPr>
        <p:spPr>
          <a:xfrm>
            <a:off x="838200" y="983673"/>
            <a:ext cx="10515600" cy="3228108"/>
          </a:xfrm>
        </p:spPr>
        <p:txBody>
          <a:bodyPr/>
          <a:lstStyle/>
          <a:p>
            <a:pPr algn="ctr"/>
            <a:r>
              <a:rPr lang="hr-HR" dirty="0" smtClean="0"/>
              <a:t/>
            </a:r>
            <a:br>
              <a:rPr lang="hr-HR" dirty="0" smtClean="0"/>
            </a:br>
            <a:r>
              <a:rPr lang="hr-HR" sz="2000" dirty="0" smtClean="0">
                <a:latin typeface="Book Antiqua" panose="02040602050305030304" pitchFamily="18" charset="0"/>
              </a:rPr>
              <a:t>Obrana teme doktorske disertacije</a:t>
            </a:r>
            <a:r>
              <a:rPr lang="hr-HR" sz="2000" dirty="0" smtClean="0"/>
              <a:t/>
            </a:r>
            <a:br>
              <a:rPr lang="hr-HR" sz="2000" dirty="0" smtClean="0"/>
            </a:br>
            <a:r>
              <a:rPr lang="hr-HR" sz="2000" dirty="0"/>
              <a:t/>
            </a:r>
            <a:br>
              <a:rPr lang="hr-HR" sz="2000" dirty="0"/>
            </a:br>
            <a:r>
              <a:rPr lang="hr-HR" sz="4800" dirty="0" smtClean="0">
                <a:latin typeface="Book Antiqua" panose="02040602050305030304" pitchFamily="18" charset="0"/>
              </a:rPr>
              <a:t>Mjesna samouprava kao instrument provedbe načela sudjelovanja građana </a:t>
            </a:r>
            <a:endParaRPr lang="hr-HR" sz="4800" dirty="0">
              <a:latin typeface="Book Antiqua" panose="02040602050305030304" pitchFamily="18" charset="0"/>
            </a:endParaRPr>
          </a:p>
        </p:txBody>
      </p:sp>
      <p:sp>
        <p:nvSpPr>
          <p:cNvPr id="3" name="Rezervirano mjesto sadržaja 2"/>
          <p:cNvSpPr>
            <a:spLocks noGrp="1"/>
          </p:cNvSpPr>
          <p:nvPr>
            <p:ph idx="1"/>
          </p:nvPr>
        </p:nvSpPr>
        <p:spPr>
          <a:xfrm>
            <a:off x="838200" y="4853131"/>
            <a:ext cx="10515600" cy="1713924"/>
          </a:xfrm>
        </p:spPr>
        <p:txBody>
          <a:bodyPr>
            <a:normAutofit/>
          </a:bodyPr>
          <a:lstStyle/>
          <a:p>
            <a:pPr marL="0" indent="0" algn="ctr">
              <a:buNone/>
            </a:pPr>
            <a:r>
              <a:rPr lang="hr-HR" sz="2000" dirty="0" smtClean="0">
                <a:latin typeface="Book Antiqua" panose="02040602050305030304" pitchFamily="18" charset="0"/>
              </a:rPr>
              <a:t>Danijela Romić, </a:t>
            </a:r>
            <a:r>
              <a:rPr lang="hr-HR" sz="2000" dirty="0" err="1" smtClean="0">
                <a:latin typeface="Book Antiqua" panose="02040602050305030304" pitchFamily="18" charset="0"/>
              </a:rPr>
              <a:t>univ</a:t>
            </a:r>
            <a:r>
              <a:rPr lang="hr-HR" sz="2000" dirty="0" smtClean="0">
                <a:latin typeface="Book Antiqua" panose="02040602050305030304" pitchFamily="18" charset="0"/>
              </a:rPr>
              <a:t>. </a:t>
            </a:r>
            <a:r>
              <a:rPr lang="hr-HR" sz="2000" dirty="0" err="1" smtClean="0">
                <a:latin typeface="Book Antiqua" panose="02040602050305030304" pitchFamily="18" charset="0"/>
              </a:rPr>
              <a:t>spec</a:t>
            </a:r>
            <a:r>
              <a:rPr lang="hr-HR" sz="2000" dirty="0" smtClean="0">
                <a:latin typeface="Book Antiqua" panose="02040602050305030304" pitchFamily="18" charset="0"/>
              </a:rPr>
              <a:t>. </a:t>
            </a:r>
            <a:r>
              <a:rPr lang="hr-HR" sz="2000" dirty="0" err="1" smtClean="0">
                <a:latin typeface="Book Antiqua" panose="02040602050305030304" pitchFamily="18" charset="0"/>
              </a:rPr>
              <a:t>admin</a:t>
            </a:r>
            <a:r>
              <a:rPr lang="hr-HR" sz="2000" dirty="0" smtClean="0">
                <a:latin typeface="Book Antiqua" panose="02040602050305030304" pitchFamily="18" charset="0"/>
              </a:rPr>
              <a:t>. </a:t>
            </a:r>
            <a:r>
              <a:rPr lang="hr-HR" sz="2000" dirty="0" err="1" smtClean="0">
                <a:latin typeface="Book Antiqua" panose="02040602050305030304" pitchFamily="18" charset="0"/>
              </a:rPr>
              <a:t>publ</a:t>
            </a:r>
            <a:r>
              <a:rPr lang="hr-HR" sz="2000" dirty="0" smtClean="0">
                <a:latin typeface="Book Antiqua" panose="02040602050305030304" pitchFamily="18" charset="0"/>
              </a:rPr>
              <a:t>., v. pred.</a:t>
            </a:r>
          </a:p>
          <a:p>
            <a:pPr marL="0" indent="0" algn="ctr">
              <a:buNone/>
            </a:pPr>
            <a:endParaRPr lang="hr-HR" sz="2000" dirty="0" smtClean="0">
              <a:latin typeface="Book Antiqua" panose="02040602050305030304" pitchFamily="18" charset="0"/>
            </a:endParaRPr>
          </a:p>
          <a:p>
            <a:pPr marL="0" indent="0" algn="ctr">
              <a:buNone/>
            </a:pPr>
            <a:r>
              <a:rPr lang="hr-HR" sz="2000" dirty="0" smtClean="0">
                <a:latin typeface="Book Antiqua" panose="02040602050305030304" pitchFamily="18" charset="0"/>
              </a:rPr>
              <a:t>Mentor: prof. dr. </a:t>
            </a:r>
            <a:r>
              <a:rPr lang="hr-HR" sz="2000" dirty="0" err="1" smtClean="0">
                <a:latin typeface="Book Antiqua" panose="02040602050305030304" pitchFamily="18" charset="0"/>
              </a:rPr>
              <a:t>sc</a:t>
            </a:r>
            <a:r>
              <a:rPr lang="hr-HR" sz="2000" dirty="0" smtClean="0">
                <a:latin typeface="Book Antiqua" panose="02040602050305030304" pitchFamily="18" charset="0"/>
              </a:rPr>
              <a:t>. Boris Bakota</a:t>
            </a:r>
          </a:p>
          <a:p>
            <a:pPr marL="0" indent="0" algn="ctr">
              <a:buNone/>
            </a:pPr>
            <a:r>
              <a:rPr lang="hr-HR" sz="2000" dirty="0" smtClean="0">
                <a:latin typeface="Book Antiqua" panose="02040602050305030304" pitchFamily="18" charset="0"/>
              </a:rPr>
              <a:t>12. travnja 2021.</a:t>
            </a:r>
            <a:endParaRPr lang="hr-HR" sz="2000" dirty="0">
              <a:latin typeface="Book Antiqua" panose="02040602050305030304" pitchFamily="18" charset="0"/>
            </a:endParaRPr>
          </a:p>
        </p:txBody>
      </p:sp>
      <p:pic>
        <p:nvPicPr>
          <p:cNvPr id="5" name="Slika 4"/>
          <p:cNvPicPr>
            <a:picLocks noChangeAspect="1"/>
          </p:cNvPicPr>
          <p:nvPr/>
        </p:nvPicPr>
        <p:blipFill>
          <a:blip r:embed="rId3"/>
          <a:stretch>
            <a:fillRect/>
          </a:stretch>
        </p:blipFill>
        <p:spPr>
          <a:xfrm>
            <a:off x="9457780" y="445964"/>
            <a:ext cx="1896020" cy="719390"/>
          </a:xfrm>
          <a:prstGeom prst="rect">
            <a:avLst/>
          </a:prstGeom>
        </p:spPr>
      </p:pic>
    </p:spTree>
    <p:extLst>
      <p:ext uri="{BB962C8B-B14F-4D97-AF65-F5344CB8AC3E}">
        <p14:creationId xmlns:p14="http://schemas.microsoft.com/office/powerpoint/2010/main" val="201567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kstniOkvir 8">
            <a:extLst>
              <a:ext uri="{FF2B5EF4-FFF2-40B4-BE49-F238E27FC236}">
                <a16:creationId xmlns:a16="http://schemas.microsoft.com/office/drawing/2014/main" id="{EC21DF28-4C32-4240-A4CC-BD23247376DA}"/>
              </a:ext>
            </a:extLst>
          </p:cNvPr>
          <p:cNvSpPr txBox="1"/>
          <p:nvPr/>
        </p:nvSpPr>
        <p:spPr>
          <a:xfrm>
            <a:off x="8426245" y="2113070"/>
            <a:ext cx="3382297" cy="211113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hr-HR" dirty="0"/>
          </a:p>
        </p:txBody>
      </p:sp>
      <p:sp useBgFill="1">
        <p:nvSpPr>
          <p:cNvPr id="19" name="Rectangle 18">
            <a:extLst>
              <a:ext uri="{FF2B5EF4-FFF2-40B4-BE49-F238E27FC236}">
                <a16:creationId xmlns:a16="http://schemas.microsoft.com/office/drawing/2014/main" id="{2029D5AD-8348-4446-B191-6A9B6FE03F2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A3F395A2-2B64-4749-BD93-2F159C7E1F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5CF0135B-EAB8-4CA0-896C-2D897ECD28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slov 1">
            <a:extLst>
              <a:ext uri="{FF2B5EF4-FFF2-40B4-BE49-F238E27FC236}">
                <a16:creationId xmlns:a16="http://schemas.microsoft.com/office/drawing/2014/main" id="{9AC07674-E438-4106-BA1D-B35B597B6F5A}"/>
              </a:ext>
            </a:extLst>
          </p:cNvPr>
          <p:cNvSpPr>
            <a:spLocks noGrp="1"/>
          </p:cNvSpPr>
          <p:nvPr>
            <p:ph type="title"/>
          </p:nvPr>
        </p:nvSpPr>
        <p:spPr>
          <a:xfrm>
            <a:off x="838200" y="253397"/>
            <a:ext cx="10515600" cy="1273233"/>
          </a:xfrm>
        </p:spPr>
        <p:txBody>
          <a:bodyPr>
            <a:normAutofit/>
          </a:bodyPr>
          <a:lstStyle/>
          <a:p>
            <a:r>
              <a:rPr lang="hr-HR" sz="4000" dirty="0">
                <a:latin typeface="Book Antiqua" panose="02040602050305030304" pitchFamily="18" charset="0"/>
              </a:rPr>
              <a:t>5. Metodologija istraživanja</a:t>
            </a:r>
          </a:p>
        </p:txBody>
      </p:sp>
      <p:sp>
        <p:nvSpPr>
          <p:cNvPr id="25" name="Rectangle 24">
            <a:extLst>
              <a:ext uri="{FF2B5EF4-FFF2-40B4-BE49-F238E27FC236}">
                <a16:creationId xmlns:a16="http://schemas.microsoft.com/office/drawing/2014/main" id="{92C3387C-D24F-4737-8A37-1DC5CFF09C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Rezervirano mjesto sadržaja 2">
            <a:extLst>
              <a:ext uri="{FF2B5EF4-FFF2-40B4-BE49-F238E27FC236}">
                <a16:creationId xmlns:a16="http://schemas.microsoft.com/office/drawing/2014/main" id="{D2501F1E-05C6-4B10-8CBA-CDD450C19D38}"/>
              </a:ext>
            </a:extLst>
          </p:cNvPr>
          <p:cNvSpPr>
            <a:spLocks noGrp="1"/>
          </p:cNvSpPr>
          <p:nvPr>
            <p:ph idx="1"/>
          </p:nvPr>
        </p:nvSpPr>
        <p:spPr>
          <a:xfrm>
            <a:off x="490331" y="2040702"/>
            <a:ext cx="7381461" cy="4310402"/>
          </a:xfrm>
        </p:spPr>
        <p:txBody>
          <a:bodyPr>
            <a:noAutofit/>
          </a:bodyPr>
          <a:lstStyle/>
          <a:p>
            <a:pPr marL="0" indent="0">
              <a:spcBef>
                <a:spcPts val="600"/>
              </a:spcBef>
              <a:buNone/>
            </a:pPr>
            <a:r>
              <a:rPr lang="hr-HR" sz="1600" dirty="0">
                <a:latin typeface="Book Antiqua" panose="02040602050305030304" pitchFamily="18" charset="0"/>
              </a:rPr>
              <a:t>UVOD + 5</a:t>
            </a:r>
            <a:r>
              <a:rPr lang="hr-HR" sz="1600" dirty="0" smtClean="0">
                <a:latin typeface="Book Antiqua" panose="02040602050305030304" pitchFamily="18" charset="0"/>
              </a:rPr>
              <a:t> </a:t>
            </a:r>
            <a:r>
              <a:rPr lang="hr-HR" sz="1600" dirty="0">
                <a:latin typeface="Book Antiqua" panose="02040602050305030304" pitchFamily="18" charset="0"/>
              </a:rPr>
              <a:t>POGLAVLJA + ZAKLJUČAK</a:t>
            </a:r>
          </a:p>
          <a:p>
            <a:pPr marL="0" indent="0">
              <a:spcBef>
                <a:spcPts val="600"/>
              </a:spcBef>
              <a:buNone/>
            </a:pPr>
            <a:endParaRPr lang="hr-HR" sz="1600" dirty="0">
              <a:latin typeface="Book Antiqua" panose="02040602050305030304" pitchFamily="18" charset="0"/>
            </a:endParaRPr>
          </a:p>
          <a:p>
            <a:pPr marL="514350" indent="-514350" algn="just">
              <a:spcBef>
                <a:spcPts val="600"/>
              </a:spcBef>
              <a:buFont typeface="+mj-lt"/>
              <a:buAutoNum type="romanUcPeriod"/>
            </a:pPr>
            <a:r>
              <a:rPr lang="hr-HR" sz="1600" dirty="0" smtClean="0">
                <a:latin typeface="Book Antiqua" panose="02040602050305030304" pitchFamily="18" charset="0"/>
              </a:rPr>
              <a:t>Znanstvena i stručna relevantnost istraživanja, pregled dosadašnjih istraživanja, teorijska podloga, definiranje predmeta istraživanja i postavljene hipoteze i </a:t>
            </a:r>
            <a:r>
              <a:rPr lang="hr-HR" sz="1600" dirty="0" err="1" smtClean="0">
                <a:latin typeface="Book Antiqua" panose="02040602050305030304" pitchFamily="18" charset="0"/>
              </a:rPr>
              <a:t>podhipoteze</a:t>
            </a:r>
            <a:endParaRPr lang="hr-HR" sz="1600" dirty="0">
              <a:latin typeface="Book Antiqua" panose="02040602050305030304" pitchFamily="18" charset="0"/>
            </a:endParaRPr>
          </a:p>
          <a:p>
            <a:pPr marL="514350" indent="-514350" algn="just">
              <a:spcBef>
                <a:spcPts val="600"/>
              </a:spcBef>
              <a:buFont typeface="+mj-lt"/>
              <a:buAutoNum type="romanUcPeriod"/>
            </a:pPr>
            <a:endParaRPr lang="hr-HR" sz="1600" dirty="0" smtClean="0">
              <a:latin typeface="Book Antiqua" panose="02040602050305030304" pitchFamily="18" charset="0"/>
            </a:endParaRPr>
          </a:p>
          <a:p>
            <a:pPr marL="0" indent="0" algn="just">
              <a:spcBef>
                <a:spcPts val="600"/>
              </a:spcBef>
              <a:buNone/>
              <a:tabLst>
                <a:tab pos="536575" algn="l"/>
              </a:tabLst>
            </a:pPr>
            <a:r>
              <a:rPr lang="hr-HR" sz="1600" dirty="0" smtClean="0">
                <a:latin typeface="Book Antiqua" panose="02040602050305030304" pitchFamily="18" charset="0"/>
              </a:rPr>
              <a:t>	</a:t>
            </a:r>
            <a:endParaRPr lang="hr-HR" sz="1400" dirty="0" smtClean="0">
              <a:latin typeface="Book Antiqua" panose="02040602050305030304" pitchFamily="18" charset="0"/>
            </a:endParaRPr>
          </a:p>
          <a:p>
            <a:pPr marL="514350" indent="-514350" algn="just">
              <a:spcBef>
                <a:spcPts val="600"/>
              </a:spcBef>
              <a:buFont typeface="+mj-lt"/>
              <a:buAutoNum type="romanUcPeriod" startAt="2"/>
            </a:pPr>
            <a:r>
              <a:rPr lang="hr-HR" sz="1600" dirty="0" smtClean="0">
                <a:latin typeface="Book Antiqua" panose="02040602050305030304" pitchFamily="18" charset="0"/>
              </a:rPr>
              <a:t>Načelo sudjelovanja građana (participativna demokracija i dobro upravljanje)</a:t>
            </a:r>
            <a:endParaRPr lang="hr-HR" sz="1600" dirty="0">
              <a:latin typeface="Book Antiqua" panose="02040602050305030304" pitchFamily="18" charset="0"/>
            </a:endParaRPr>
          </a:p>
          <a:p>
            <a:pPr marL="514350" indent="-514350" algn="just">
              <a:spcBef>
                <a:spcPts val="600"/>
              </a:spcBef>
              <a:buFont typeface="+mj-lt"/>
              <a:buAutoNum type="romanUcPeriod" startAt="2"/>
            </a:pPr>
            <a:r>
              <a:rPr lang="hr-HR" sz="1600" dirty="0" smtClean="0">
                <a:latin typeface="Book Antiqua" panose="02040602050305030304" pitchFamily="18" charset="0"/>
              </a:rPr>
              <a:t>Značaj i razvoj lokalne samouprave</a:t>
            </a:r>
            <a:endParaRPr lang="hr-HR" sz="1600" dirty="0">
              <a:latin typeface="Book Antiqua" panose="02040602050305030304" pitchFamily="18" charset="0"/>
            </a:endParaRPr>
          </a:p>
          <a:p>
            <a:pPr marL="514350" indent="-514350" algn="just">
              <a:spcBef>
                <a:spcPts val="600"/>
              </a:spcBef>
              <a:buFont typeface="+mj-lt"/>
              <a:buAutoNum type="romanUcPeriod" startAt="2"/>
            </a:pPr>
            <a:r>
              <a:rPr lang="hr-HR" sz="1600" dirty="0" err="1" smtClean="0">
                <a:latin typeface="Book Antiqua" panose="02040602050305030304" pitchFamily="18" charset="0"/>
              </a:rPr>
              <a:t>Submunicipalna</a:t>
            </a:r>
            <a:r>
              <a:rPr lang="hr-HR" sz="1600" dirty="0" smtClean="0">
                <a:latin typeface="Book Antiqua" panose="02040602050305030304" pitchFamily="18" charset="0"/>
              </a:rPr>
              <a:t> decentralizacija u svijetu</a:t>
            </a:r>
            <a:endParaRPr lang="hr-HR" sz="1600" dirty="0">
              <a:latin typeface="Book Antiqua" panose="02040602050305030304" pitchFamily="18" charset="0"/>
            </a:endParaRPr>
          </a:p>
          <a:p>
            <a:pPr marL="514350" indent="-514350" algn="just">
              <a:spcBef>
                <a:spcPts val="600"/>
              </a:spcBef>
              <a:buFont typeface="+mj-lt"/>
              <a:buAutoNum type="romanUcPeriod" startAt="2"/>
            </a:pPr>
            <a:r>
              <a:rPr lang="hr-HR" sz="1600" dirty="0" smtClean="0">
                <a:latin typeface="Book Antiqua" panose="02040602050305030304" pitchFamily="18" charset="0"/>
              </a:rPr>
              <a:t>Mjesna samouprava u Republici Hrvatskoj</a:t>
            </a:r>
          </a:p>
          <a:p>
            <a:pPr marL="514350" indent="-514350" algn="just">
              <a:spcBef>
                <a:spcPts val="600"/>
              </a:spcBef>
              <a:buFont typeface="+mj-lt"/>
              <a:buAutoNum type="romanUcPeriod" startAt="2"/>
            </a:pPr>
            <a:r>
              <a:rPr lang="hr-HR" sz="1600" dirty="0" smtClean="0">
                <a:latin typeface="Book Antiqua" panose="02040602050305030304" pitchFamily="18" charset="0"/>
              </a:rPr>
              <a:t>Istraživački dio</a:t>
            </a:r>
          </a:p>
          <a:p>
            <a:pPr marL="514350" indent="-514350" algn="just">
              <a:spcBef>
                <a:spcPts val="600"/>
              </a:spcBef>
              <a:buFont typeface="+mj-lt"/>
              <a:buAutoNum type="romanUcPeriod" startAt="2"/>
            </a:pPr>
            <a:r>
              <a:rPr lang="hr-HR" sz="1600" dirty="0" smtClean="0">
                <a:latin typeface="Book Antiqua" panose="02040602050305030304" pitchFamily="18" charset="0"/>
              </a:rPr>
              <a:t>Zaključna razmatranja i prijedlozi za poboljšanja</a:t>
            </a:r>
            <a:endParaRPr lang="hr-HR" sz="1600" dirty="0">
              <a:latin typeface="Book Antiqua" panose="02040602050305030304" pitchFamily="18" charset="0"/>
            </a:endParaRPr>
          </a:p>
        </p:txBody>
      </p:sp>
      <p:cxnSp>
        <p:nvCxnSpPr>
          <p:cNvPr id="5" name="Ravni poveznik 4">
            <a:extLst>
              <a:ext uri="{FF2B5EF4-FFF2-40B4-BE49-F238E27FC236}">
                <a16:creationId xmlns:a16="http://schemas.microsoft.com/office/drawing/2014/main" id="{CF374CDD-2F9C-4231-A3AB-72C13B4A286E}"/>
              </a:ext>
            </a:extLst>
          </p:cNvPr>
          <p:cNvCxnSpPr/>
          <p:nvPr/>
        </p:nvCxnSpPr>
        <p:spPr>
          <a:xfrm>
            <a:off x="225013" y="3713247"/>
            <a:ext cx="8908786" cy="66901"/>
          </a:xfrm>
          <a:prstGeom prst="line">
            <a:avLst/>
          </a:prstGeom>
        </p:spPr>
        <p:style>
          <a:lnRef idx="3">
            <a:schemeClr val="accent2"/>
          </a:lnRef>
          <a:fillRef idx="0">
            <a:schemeClr val="accent2"/>
          </a:fillRef>
          <a:effectRef idx="2">
            <a:schemeClr val="accent2"/>
          </a:effectRef>
          <a:fontRef idx="minor">
            <a:schemeClr val="tx1"/>
          </a:fontRef>
        </p:style>
      </p:cxnSp>
      <p:sp>
        <p:nvSpPr>
          <p:cNvPr id="6" name="TekstniOkvir 5">
            <a:extLst>
              <a:ext uri="{FF2B5EF4-FFF2-40B4-BE49-F238E27FC236}">
                <a16:creationId xmlns:a16="http://schemas.microsoft.com/office/drawing/2014/main" id="{E55A7AA8-D706-4953-80E3-ED38EB2C8E0D}"/>
              </a:ext>
            </a:extLst>
          </p:cNvPr>
          <p:cNvSpPr txBox="1"/>
          <p:nvPr/>
        </p:nvSpPr>
        <p:spPr>
          <a:xfrm>
            <a:off x="9290077" y="3049408"/>
            <a:ext cx="2969342" cy="1107996"/>
          </a:xfrm>
          <a:prstGeom prst="rect">
            <a:avLst/>
          </a:prstGeom>
          <a:noFill/>
        </p:spPr>
        <p:txBody>
          <a:bodyPr wrap="square" rtlCol="0">
            <a:spAutoFit/>
          </a:bodyPr>
          <a:lstStyle/>
          <a:p>
            <a:pPr algn="ctr"/>
            <a:r>
              <a:rPr lang="hr-HR" sz="1600" dirty="0">
                <a:solidFill>
                  <a:schemeClr val="bg1">
                    <a:lumMod val="65000"/>
                  </a:schemeClr>
                </a:solidFill>
                <a:latin typeface="Book Antiqua" panose="02040602050305030304" pitchFamily="18" charset="0"/>
              </a:rPr>
              <a:t>Metode </a:t>
            </a:r>
            <a:r>
              <a:rPr lang="hr-HR" sz="1600" dirty="0" smtClean="0">
                <a:solidFill>
                  <a:schemeClr val="bg1">
                    <a:lumMod val="65000"/>
                  </a:schemeClr>
                </a:solidFill>
                <a:latin typeface="Book Antiqua" panose="02040602050305030304" pitchFamily="18" charset="0"/>
              </a:rPr>
              <a:t>analize, sinteze, komparativna, povijesna i anketna metoda.</a:t>
            </a:r>
            <a:endParaRPr lang="hr-HR" sz="1600" dirty="0">
              <a:solidFill>
                <a:schemeClr val="bg1">
                  <a:lumMod val="65000"/>
                </a:schemeClr>
              </a:solidFill>
              <a:latin typeface="Book Antiqua" panose="02040602050305030304" pitchFamily="18" charset="0"/>
            </a:endParaRPr>
          </a:p>
          <a:p>
            <a:endParaRPr lang="hr-HR" dirty="0">
              <a:solidFill>
                <a:schemeClr val="bg1">
                  <a:lumMod val="65000"/>
                </a:schemeClr>
              </a:solidFill>
            </a:endParaRPr>
          </a:p>
        </p:txBody>
      </p:sp>
      <p:sp>
        <p:nvSpPr>
          <p:cNvPr id="8" name="TekstniOkvir 7">
            <a:extLst>
              <a:ext uri="{FF2B5EF4-FFF2-40B4-BE49-F238E27FC236}">
                <a16:creationId xmlns:a16="http://schemas.microsoft.com/office/drawing/2014/main" id="{B6739EBE-B9DA-4368-8838-815492D470E0}"/>
              </a:ext>
            </a:extLst>
          </p:cNvPr>
          <p:cNvSpPr txBox="1"/>
          <p:nvPr/>
        </p:nvSpPr>
        <p:spPr>
          <a:xfrm>
            <a:off x="6868108" y="4970631"/>
            <a:ext cx="2538004" cy="615553"/>
          </a:xfrm>
          <a:prstGeom prst="rect">
            <a:avLst/>
          </a:prstGeom>
          <a:noFill/>
        </p:spPr>
        <p:txBody>
          <a:bodyPr wrap="square" rtlCol="0">
            <a:spAutoFit/>
          </a:bodyPr>
          <a:lstStyle/>
          <a:p>
            <a:pPr algn="ctr"/>
            <a:r>
              <a:rPr lang="hr-HR" sz="1600" dirty="0">
                <a:solidFill>
                  <a:schemeClr val="bg1">
                    <a:lumMod val="65000"/>
                  </a:schemeClr>
                </a:solidFill>
                <a:latin typeface="Book Antiqua" panose="02040602050305030304" pitchFamily="18" charset="0"/>
              </a:rPr>
              <a:t>Mješovita kvalitativna i kvantitativna metoda</a:t>
            </a:r>
            <a:r>
              <a:rPr lang="hr-HR" dirty="0">
                <a:solidFill>
                  <a:schemeClr val="bg1">
                    <a:lumMod val="65000"/>
                  </a:schemeClr>
                </a:solidFill>
                <a:latin typeface="Book Antiqua" panose="02040602050305030304" pitchFamily="18" charset="0"/>
              </a:rPr>
              <a:t>.</a:t>
            </a:r>
            <a:endParaRPr lang="hr-HR" dirty="0">
              <a:solidFill>
                <a:schemeClr val="bg1">
                  <a:lumMod val="65000"/>
                </a:schemeClr>
              </a:solidFill>
            </a:endParaRPr>
          </a:p>
        </p:txBody>
      </p:sp>
    </p:spTree>
    <p:extLst>
      <p:ext uri="{BB962C8B-B14F-4D97-AF65-F5344CB8AC3E}">
        <p14:creationId xmlns:p14="http://schemas.microsoft.com/office/powerpoint/2010/main" val="2980472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kstniOkvir 8">
            <a:extLst>
              <a:ext uri="{FF2B5EF4-FFF2-40B4-BE49-F238E27FC236}">
                <a16:creationId xmlns:a16="http://schemas.microsoft.com/office/drawing/2014/main" id="{EC21DF28-4C32-4240-A4CC-BD23247376DA}"/>
              </a:ext>
            </a:extLst>
          </p:cNvPr>
          <p:cNvSpPr txBox="1"/>
          <p:nvPr/>
        </p:nvSpPr>
        <p:spPr>
          <a:xfrm>
            <a:off x="8560849" y="3162781"/>
            <a:ext cx="3382297" cy="211113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hr-HR" dirty="0"/>
          </a:p>
        </p:txBody>
      </p:sp>
      <p:sp useBgFill="1">
        <p:nvSpPr>
          <p:cNvPr id="19" name="Rectangle 18">
            <a:extLst>
              <a:ext uri="{FF2B5EF4-FFF2-40B4-BE49-F238E27FC236}">
                <a16:creationId xmlns:a16="http://schemas.microsoft.com/office/drawing/2014/main" id="{2029D5AD-8348-4446-B191-6A9B6FE03F2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A3F395A2-2B64-4749-BD93-2F159C7E1F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5CF0135B-EAB8-4CA0-896C-2D897ECD28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slov 1">
            <a:extLst>
              <a:ext uri="{FF2B5EF4-FFF2-40B4-BE49-F238E27FC236}">
                <a16:creationId xmlns:a16="http://schemas.microsoft.com/office/drawing/2014/main" id="{9AC07674-E438-4106-BA1D-B35B597B6F5A}"/>
              </a:ext>
            </a:extLst>
          </p:cNvPr>
          <p:cNvSpPr>
            <a:spLocks noGrp="1"/>
          </p:cNvSpPr>
          <p:nvPr>
            <p:ph type="title"/>
          </p:nvPr>
        </p:nvSpPr>
        <p:spPr>
          <a:xfrm>
            <a:off x="838200" y="253397"/>
            <a:ext cx="10515600" cy="1273233"/>
          </a:xfrm>
        </p:spPr>
        <p:txBody>
          <a:bodyPr>
            <a:normAutofit/>
          </a:bodyPr>
          <a:lstStyle/>
          <a:p>
            <a:r>
              <a:rPr lang="hr-HR" sz="4000" dirty="0">
                <a:latin typeface="Book Antiqua" panose="02040602050305030304" pitchFamily="18" charset="0"/>
              </a:rPr>
              <a:t>5. Metodologija istraživanja</a:t>
            </a:r>
          </a:p>
        </p:txBody>
      </p:sp>
      <p:sp>
        <p:nvSpPr>
          <p:cNvPr id="25" name="Rectangle 24">
            <a:extLst>
              <a:ext uri="{FF2B5EF4-FFF2-40B4-BE49-F238E27FC236}">
                <a16:creationId xmlns:a16="http://schemas.microsoft.com/office/drawing/2014/main" id="{92C3387C-D24F-4737-8A37-1DC5CFF09C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Rezervirano mjesto sadržaja 2">
            <a:extLst>
              <a:ext uri="{FF2B5EF4-FFF2-40B4-BE49-F238E27FC236}">
                <a16:creationId xmlns:a16="http://schemas.microsoft.com/office/drawing/2014/main" id="{D2501F1E-05C6-4B10-8CBA-CDD450C19D38}"/>
              </a:ext>
            </a:extLst>
          </p:cNvPr>
          <p:cNvSpPr>
            <a:spLocks noGrp="1"/>
          </p:cNvSpPr>
          <p:nvPr>
            <p:ph idx="1"/>
          </p:nvPr>
        </p:nvSpPr>
        <p:spPr>
          <a:xfrm>
            <a:off x="766917" y="1526630"/>
            <a:ext cx="10805652" cy="4915734"/>
          </a:xfrm>
        </p:spPr>
        <p:txBody>
          <a:bodyPr>
            <a:normAutofit fontScale="77500" lnSpcReduction="20000"/>
          </a:bodyPr>
          <a:lstStyle/>
          <a:p>
            <a:pPr marL="0" indent="0" algn="just">
              <a:buNone/>
            </a:pPr>
            <a:r>
              <a:rPr lang="hr-HR" sz="2600" b="1" dirty="0" smtClean="0">
                <a:latin typeface="Book Antiqua" panose="02040602050305030304" pitchFamily="18" charset="0"/>
              </a:rPr>
              <a:t>Analiza podataka dobivenih temeljem dvaju anketna upitnika:</a:t>
            </a:r>
          </a:p>
          <a:p>
            <a:pPr algn="just">
              <a:lnSpc>
                <a:spcPct val="120000"/>
              </a:lnSpc>
            </a:pPr>
            <a:endParaRPr lang="hr-HR" sz="1600" b="1" u="sng" dirty="0" smtClean="0">
              <a:latin typeface="Book Antiqua" panose="02040602050305030304" pitchFamily="18" charset="0"/>
            </a:endParaRPr>
          </a:p>
          <a:p>
            <a:pPr algn="just">
              <a:lnSpc>
                <a:spcPct val="120000"/>
              </a:lnSpc>
            </a:pPr>
            <a:r>
              <a:rPr lang="hr-HR" sz="2100" dirty="0" smtClean="0">
                <a:latin typeface="Book Antiqua" panose="02040602050305030304" pitchFamily="18" charset="0"/>
              </a:rPr>
              <a:t>Upitnik za vijećnike vijeća mjesnih odbora, vijećnike općinskih/gradskih vijeća i izvršne čelnike</a:t>
            </a:r>
          </a:p>
          <a:p>
            <a:pPr algn="just">
              <a:lnSpc>
                <a:spcPct val="120000"/>
              </a:lnSpc>
            </a:pPr>
            <a:r>
              <a:rPr lang="hr-HR" sz="2100" dirty="0" smtClean="0">
                <a:latin typeface="Book Antiqua" panose="02040602050305030304" pitchFamily="18" charset="0"/>
              </a:rPr>
              <a:t>Upitnik za pročelnika upravnog odjela u čijoj je nadležnosti mjesna samouprava</a:t>
            </a:r>
          </a:p>
          <a:p>
            <a:pPr algn="just">
              <a:lnSpc>
                <a:spcPct val="120000"/>
              </a:lnSpc>
            </a:pPr>
            <a:endParaRPr lang="hr-HR" sz="2100" dirty="0" smtClean="0">
              <a:latin typeface="Book Antiqua" panose="02040602050305030304" pitchFamily="18" charset="0"/>
            </a:endParaRPr>
          </a:p>
          <a:p>
            <a:pPr marL="0" indent="0" algn="just">
              <a:lnSpc>
                <a:spcPct val="120000"/>
              </a:lnSpc>
              <a:buNone/>
            </a:pPr>
            <a:r>
              <a:rPr lang="hr-HR" sz="2600" b="1" dirty="0" smtClean="0">
                <a:latin typeface="Book Antiqua" panose="02040602050305030304" pitchFamily="18" charset="0"/>
              </a:rPr>
              <a:t>Analiza podataka dobivenih pretragom mrežnih stranica odabranih jedinica lokalne samouprave:</a:t>
            </a:r>
          </a:p>
          <a:p>
            <a:pPr marL="0" indent="0" algn="just">
              <a:lnSpc>
                <a:spcPct val="120000"/>
              </a:lnSpc>
              <a:buNone/>
            </a:pPr>
            <a:endParaRPr lang="hr-HR" sz="2000" b="1" dirty="0" smtClean="0">
              <a:latin typeface="Book Antiqua" panose="02040602050305030304" pitchFamily="18" charset="0"/>
            </a:endParaRPr>
          </a:p>
          <a:p>
            <a:pPr algn="just">
              <a:lnSpc>
                <a:spcPct val="120000"/>
              </a:lnSpc>
            </a:pPr>
            <a:r>
              <a:rPr lang="hr-HR" sz="2100" dirty="0" smtClean="0">
                <a:latin typeface="Book Antiqua" panose="02040602050305030304" pitchFamily="18" charset="0"/>
              </a:rPr>
              <a:t>Pravna analiza općih akata (odredbe o ovlastima i djelokrugu oblika mjesne samouprave, financiranju...)</a:t>
            </a:r>
          </a:p>
          <a:p>
            <a:pPr algn="just">
              <a:lnSpc>
                <a:spcPct val="120000"/>
              </a:lnSpc>
            </a:pPr>
            <a:r>
              <a:rPr lang="hr-HR" sz="2100" dirty="0" smtClean="0">
                <a:latin typeface="Book Antiqua" panose="02040602050305030304" pitchFamily="18" charset="0"/>
              </a:rPr>
              <a:t>Analiza konkretnih aktivnosti koje su poduzimala tijela mjesne samouprave</a:t>
            </a:r>
          </a:p>
          <a:p>
            <a:pPr algn="just">
              <a:lnSpc>
                <a:spcPct val="120000"/>
              </a:lnSpc>
            </a:pPr>
            <a:endParaRPr lang="hr-HR" sz="1600" dirty="0" smtClean="0">
              <a:latin typeface="Book Antiqua" panose="02040602050305030304" pitchFamily="18" charset="0"/>
            </a:endParaRPr>
          </a:p>
          <a:p>
            <a:pPr marL="0" indent="0" algn="just">
              <a:lnSpc>
                <a:spcPct val="120000"/>
              </a:lnSpc>
              <a:buNone/>
            </a:pPr>
            <a:endParaRPr lang="hr-HR" sz="2600" b="1" dirty="0" smtClean="0">
              <a:latin typeface="Book Antiqua" panose="02040602050305030304" pitchFamily="18" charset="0"/>
            </a:endParaRPr>
          </a:p>
          <a:p>
            <a:pPr marL="0" indent="0" algn="just">
              <a:lnSpc>
                <a:spcPct val="120000"/>
              </a:lnSpc>
              <a:buNone/>
            </a:pPr>
            <a:r>
              <a:rPr lang="hr-HR" sz="2600" b="1" dirty="0" smtClean="0">
                <a:latin typeface="Book Antiqua" panose="02040602050305030304" pitchFamily="18" charset="0"/>
              </a:rPr>
              <a:t>Obuhvat istraživanja: Osječko-baranjska i Vukovarsko-srijemska županija</a:t>
            </a:r>
            <a:r>
              <a:rPr lang="hr-HR" sz="2000" b="1" dirty="0" smtClean="0">
                <a:latin typeface="Book Antiqua" panose="02040602050305030304" pitchFamily="18" charset="0"/>
              </a:rPr>
              <a:t>      </a:t>
            </a:r>
          </a:p>
          <a:p>
            <a:pPr marL="3657600" lvl="8" indent="0" algn="just">
              <a:lnSpc>
                <a:spcPct val="120000"/>
              </a:lnSpc>
              <a:buNone/>
            </a:pPr>
            <a:endParaRPr lang="hr-HR" sz="2000" b="1" i="1" dirty="0" smtClean="0">
              <a:latin typeface="Book Antiqua" panose="02040602050305030304" pitchFamily="18" charset="0"/>
            </a:endParaRPr>
          </a:p>
          <a:p>
            <a:pPr marL="3657600" lvl="8" indent="0" algn="just">
              <a:lnSpc>
                <a:spcPct val="120000"/>
              </a:lnSpc>
              <a:buNone/>
            </a:pPr>
            <a:endParaRPr lang="hr-HR" sz="2000" b="1" i="1" dirty="0">
              <a:latin typeface="Book Antiqua" panose="02040602050305030304" pitchFamily="18" charset="0"/>
            </a:endParaRPr>
          </a:p>
          <a:p>
            <a:pPr algn="just">
              <a:lnSpc>
                <a:spcPct val="120000"/>
              </a:lnSpc>
            </a:pPr>
            <a:endParaRPr lang="hr-HR" sz="3300" dirty="0">
              <a:latin typeface="Book Antiqua" panose="02040602050305030304" pitchFamily="18" charset="0"/>
            </a:endParaRPr>
          </a:p>
          <a:p>
            <a:pPr marL="0" indent="0" algn="just">
              <a:lnSpc>
                <a:spcPct val="120000"/>
              </a:lnSpc>
              <a:buNone/>
            </a:pPr>
            <a:endParaRPr lang="hr-HR" sz="3300" dirty="0">
              <a:latin typeface="Book Antiqua" panose="02040602050305030304" pitchFamily="18" charset="0"/>
            </a:endParaRPr>
          </a:p>
          <a:p>
            <a:pPr marL="0" indent="0">
              <a:lnSpc>
                <a:spcPct val="120000"/>
              </a:lnSpc>
              <a:buNone/>
            </a:pPr>
            <a:endParaRPr lang="hr-HR" sz="2400" dirty="0"/>
          </a:p>
          <a:p>
            <a:pPr marL="0" indent="0">
              <a:buNone/>
            </a:pPr>
            <a:endParaRPr lang="hr-HR" sz="2400" dirty="0">
              <a:latin typeface="Book Antiqua" panose="02040602050305030304" pitchFamily="18" charset="0"/>
            </a:endParaRPr>
          </a:p>
          <a:p>
            <a:pPr marL="0" indent="0">
              <a:buNone/>
            </a:pPr>
            <a:endParaRPr lang="hr-HR" sz="2400" dirty="0">
              <a:latin typeface="Book Antiqua" panose="02040602050305030304" pitchFamily="18" charset="0"/>
            </a:endParaRPr>
          </a:p>
        </p:txBody>
      </p:sp>
    </p:spTree>
    <p:extLst>
      <p:ext uri="{BB962C8B-B14F-4D97-AF65-F5344CB8AC3E}">
        <p14:creationId xmlns:p14="http://schemas.microsoft.com/office/powerpoint/2010/main" val="39555721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49">
            <a:extLst>
              <a:ext uri="{FF2B5EF4-FFF2-40B4-BE49-F238E27FC236}">
                <a16:creationId xmlns:a16="http://schemas.microsoft.com/office/drawing/2014/main" id="{B6D861F1-F386-4A7D-A4BF-3BEB82DEBA8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7" name="Rectangle 51">
            <a:extLst>
              <a:ext uri="{FF2B5EF4-FFF2-40B4-BE49-F238E27FC236}">
                <a16:creationId xmlns:a16="http://schemas.microsoft.com/office/drawing/2014/main" id="{562DFC44-A40C-4573-9230-B3EDB3EC8EE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684398"/>
            <a:ext cx="11167447" cy="5206040"/>
          </a:xfrm>
          <a:prstGeom prst="rect">
            <a:avLst/>
          </a:prstGeom>
          <a:ln w="12700">
            <a:solidFill>
              <a:srgbClr val="E1E1E1"/>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slov 1">
            <a:extLst>
              <a:ext uri="{FF2B5EF4-FFF2-40B4-BE49-F238E27FC236}">
                <a16:creationId xmlns:a16="http://schemas.microsoft.com/office/drawing/2014/main" id="{7884CCBE-8682-4C7F-B046-1D83E876AB72}"/>
              </a:ext>
            </a:extLst>
          </p:cNvPr>
          <p:cNvSpPr>
            <a:spLocks noGrp="1"/>
          </p:cNvSpPr>
          <p:nvPr>
            <p:ph type="title"/>
          </p:nvPr>
        </p:nvSpPr>
        <p:spPr>
          <a:xfrm>
            <a:off x="1011936" y="684398"/>
            <a:ext cx="10168128" cy="1733317"/>
          </a:xfrm>
        </p:spPr>
        <p:txBody>
          <a:bodyPr>
            <a:normAutofit/>
          </a:bodyPr>
          <a:lstStyle/>
          <a:p>
            <a:r>
              <a:rPr lang="hr-HR" sz="4000" dirty="0">
                <a:latin typeface="Book Antiqua" panose="02040602050305030304" pitchFamily="18" charset="0"/>
              </a:rPr>
              <a:t>6. Očekivani znanstveni doprinos</a:t>
            </a:r>
          </a:p>
        </p:txBody>
      </p:sp>
      <p:sp>
        <p:nvSpPr>
          <p:cNvPr id="58" name="Rectangle 53">
            <a:extLst>
              <a:ext uri="{FF2B5EF4-FFF2-40B4-BE49-F238E27FC236}">
                <a16:creationId xmlns:a16="http://schemas.microsoft.com/office/drawing/2014/main" id="{15589D35-CF9F-4DE9-A792-8571A09E9B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7136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Rezervirano mjesto sadržaja 2">
            <a:extLst>
              <a:ext uri="{FF2B5EF4-FFF2-40B4-BE49-F238E27FC236}">
                <a16:creationId xmlns:a16="http://schemas.microsoft.com/office/drawing/2014/main" id="{E5E6734C-B7E2-4D77-AEB0-648FF9F85DBC}"/>
              </a:ext>
            </a:extLst>
          </p:cNvPr>
          <p:cNvSpPr>
            <a:spLocks noGrp="1"/>
          </p:cNvSpPr>
          <p:nvPr>
            <p:ph idx="1"/>
          </p:nvPr>
        </p:nvSpPr>
        <p:spPr>
          <a:xfrm>
            <a:off x="1011936" y="2540893"/>
            <a:ext cx="10168128" cy="3056343"/>
          </a:xfrm>
        </p:spPr>
        <p:txBody>
          <a:bodyPr>
            <a:normAutofit/>
          </a:bodyPr>
          <a:lstStyle/>
          <a:p>
            <a:pPr algn="just"/>
            <a:endParaRPr lang="hr-HR" sz="1800" dirty="0" smtClean="0">
              <a:latin typeface="Book Antiqua" panose="02040602050305030304" pitchFamily="18" charset="0"/>
            </a:endParaRPr>
          </a:p>
          <a:p>
            <a:pPr algn="just"/>
            <a:r>
              <a:rPr lang="hr-HR" sz="1800" dirty="0" smtClean="0">
                <a:latin typeface="Book Antiqua" panose="02040602050305030304" pitchFamily="18" charset="0"/>
              </a:rPr>
              <a:t>Razvoj sustavne teorijske podloge na kojoj će se temeljiti istraživanje </a:t>
            </a:r>
          </a:p>
          <a:p>
            <a:pPr algn="just"/>
            <a:r>
              <a:rPr lang="hr-HR" sz="1800" dirty="0" smtClean="0">
                <a:latin typeface="Book Antiqua" panose="02040602050305030304" pitchFamily="18" charset="0"/>
              </a:rPr>
              <a:t>Cjeloviti podatci o stvarnoj ulozi oblika mjesne samouprave, spremnosti lokalnih jedinica na unutarnju decentralizaciju i stvarnim mogućnostima sudjelovanja građana u odlučivanju na lokalnoj razini</a:t>
            </a:r>
          </a:p>
          <a:p>
            <a:pPr algn="just"/>
            <a:r>
              <a:rPr lang="hr-HR" sz="1800" dirty="0" smtClean="0">
                <a:latin typeface="Book Antiqua" panose="02040602050305030304" pitchFamily="18" charset="0"/>
              </a:rPr>
              <a:t>Rezultati istraživanja bit će podloga za prijedloge i koncepte poboljšanja sudjelovanja građana</a:t>
            </a:r>
          </a:p>
          <a:p>
            <a:pPr algn="just"/>
            <a:endParaRPr lang="hr-HR" sz="1800" dirty="0" smtClean="0">
              <a:latin typeface="Book Antiqua" panose="02040602050305030304" pitchFamily="18" charset="0"/>
            </a:endParaRPr>
          </a:p>
          <a:p>
            <a:pPr marL="0" indent="0" algn="just">
              <a:buNone/>
            </a:pPr>
            <a:endParaRPr lang="hr-HR" sz="1800" dirty="0">
              <a:latin typeface="Book Antiqua" panose="02040602050305030304" pitchFamily="18" charset="0"/>
            </a:endParaRPr>
          </a:p>
        </p:txBody>
      </p:sp>
    </p:spTree>
    <p:extLst>
      <p:ext uri="{BB962C8B-B14F-4D97-AF65-F5344CB8AC3E}">
        <p14:creationId xmlns:p14="http://schemas.microsoft.com/office/powerpoint/2010/main" val="2038011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slov 1">
            <a:extLst>
              <a:ext uri="{FF2B5EF4-FFF2-40B4-BE49-F238E27FC236}">
                <a16:creationId xmlns:a16="http://schemas.microsoft.com/office/drawing/2014/main" id="{D4A5D430-BCCB-4DB2-83A7-40B0D2B49B21}"/>
              </a:ext>
            </a:extLst>
          </p:cNvPr>
          <p:cNvSpPr>
            <a:spLocks noGrp="1"/>
          </p:cNvSpPr>
          <p:nvPr>
            <p:ph type="title"/>
          </p:nvPr>
        </p:nvSpPr>
        <p:spPr>
          <a:xfrm>
            <a:off x="1524003" y="471055"/>
            <a:ext cx="9144000" cy="4292588"/>
          </a:xfrm>
        </p:spPr>
        <p:txBody>
          <a:bodyPr vert="horz" lIns="91440" tIns="45720" rIns="91440" bIns="45720" rtlCol="0" anchor="ctr">
            <a:normAutofit/>
          </a:bodyPr>
          <a:lstStyle/>
          <a:p>
            <a:pPr algn="ctr"/>
            <a:r>
              <a:rPr lang="hr-HR" sz="6000" i="1" kern="1200" dirty="0" smtClean="0">
                <a:solidFill>
                  <a:schemeClr val="tx1"/>
                </a:solidFill>
                <a:latin typeface="Book Antiqua" panose="02040602050305030304" pitchFamily="18" charset="0"/>
              </a:rPr>
              <a:t/>
            </a:r>
            <a:br>
              <a:rPr lang="hr-HR" sz="6000" i="1" kern="1200" dirty="0" smtClean="0">
                <a:solidFill>
                  <a:schemeClr val="tx1"/>
                </a:solidFill>
                <a:latin typeface="Book Antiqua" panose="02040602050305030304" pitchFamily="18" charset="0"/>
              </a:rPr>
            </a:br>
            <a:r>
              <a:rPr lang="hr-HR" sz="6000" i="1" kern="1200" dirty="0" smtClean="0">
                <a:solidFill>
                  <a:schemeClr val="tx1"/>
                </a:solidFill>
                <a:latin typeface="Book Antiqua" panose="02040602050305030304" pitchFamily="18" charset="0"/>
              </a:rPr>
              <a:t/>
            </a:r>
            <a:br>
              <a:rPr lang="hr-HR" sz="6000" i="1" kern="1200" dirty="0" smtClean="0">
                <a:solidFill>
                  <a:schemeClr val="tx1"/>
                </a:solidFill>
                <a:latin typeface="Book Antiqua" panose="02040602050305030304" pitchFamily="18" charset="0"/>
              </a:rPr>
            </a:br>
            <a:r>
              <a:rPr lang="hr-HR" sz="6000" i="1" dirty="0">
                <a:latin typeface="Book Antiqua" panose="02040602050305030304" pitchFamily="18" charset="0"/>
              </a:rPr>
              <a:t/>
            </a:r>
            <a:br>
              <a:rPr lang="hr-HR" sz="6000" i="1" dirty="0">
                <a:latin typeface="Book Antiqua" panose="02040602050305030304" pitchFamily="18" charset="0"/>
              </a:rPr>
            </a:br>
            <a:r>
              <a:rPr lang="en-US" sz="6000" i="1" kern="1200" dirty="0" err="1" smtClean="0">
                <a:solidFill>
                  <a:schemeClr val="tx1"/>
                </a:solidFill>
                <a:latin typeface="Book Antiqua" panose="02040602050305030304" pitchFamily="18" charset="0"/>
              </a:rPr>
              <a:t>Hvala</a:t>
            </a:r>
            <a:r>
              <a:rPr lang="en-US" sz="6000" i="1" kern="1200" dirty="0" smtClean="0">
                <a:solidFill>
                  <a:schemeClr val="tx1"/>
                </a:solidFill>
                <a:latin typeface="Book Antiqua" panose="02040602050305030304" pitchFamily="18" charset="0"/>
              </a:rPr>
              <a:t> </a:t>
            </a:r>
            <a:r>
              <a:rPr lang="en-US" sz="6000" i="1" kern="1200" dirty="0" err="1">
                <a:solidFill>
                  <a:schemeClr val="tx1"/>
                </a:solidFill>
                <a:latin typeface="Book Antiqua" panose="02040602050305030304" pitchFamily="18" charset="0"/>
              </a:rPr>
              <a:t>na</a:t>
            </a:r>
            <a:r>
              <a:rPr lang="en-US" sz="6000" i="1" kern="1200" dirty="0">
                <a:solidFill>
                  <a:schemeClr val="tx1"/>
                </a:solidFill>
                <a:latin typeface="Book Antiqua" panose="02040602050305030304" pitchFamily="18" charset="0"/>
              </a:rPr>
              <a:t> </a:t>
            </a:r>
            <a:r>
              <a:rPr lang="en-US" sz="6000" i="1" kern="1200" dirty="0" err="1">
                <a:solidFill>
                  <a:schemeClr val="tx1"/>
                </a:solidFill>
                <a:latin typeface="Book Antiqua" panose="02040602050305030304" pitchFamily="18" charset="0"/>
              </a:rPr>
              <a:t>pozornosti</a:t>
            </a:r>
            <a:r>
              <a:rPr lang="en-US" sz="6000" i="1" kern="1200" dirty="0">
                <a:solidFill>
                  <a:schemeClr val="tx1"/>
                </a:solidFill>
                <a:latin typeface="Book Antiqua" panose="02040602050305030304" pitchFamily="18" charset="0"/>
              </a:rPr>
              <a:t>!</a:t>
            </a:r>
            <a:br>
              <a:rPr lang="en-US" sz="6000" i="1" kern="1200" dirty="0">
                <a:solidFill>
                  <a:schemeClr val="tx1"/>
                </a:solidFill>
                <a:latin typeface="Book Antiqua" panose="02040602050305030304" pitchFamily="18" charset="0"/>
              </a:rPr>
            </a:br>
            <a:endParaRPr lang="en-US" sz="6000" i="1" kern="1200" dirty="0">
              <a:solidFill>
                <a:schemeClr val="tx1"/>
              </a:solidFill>
              <a:latin typeface="Book Antiqua" panose="02040602050305030304" pitchFamily="18" charset="0"/>
            </a:endParaRPr>
          </a:p>
        </p:txBody>
      </p:sp>
      <p:sp>
        <p:nvSpPr>
          <p:cNvPr id="13" name="Rectangle 12">
            <a:extLst>
              <a:ext uri="{FF2B5EF4-FFF2-40B4-BE49-F238E27FC236}">
                <a16:creationId xmlns:a16="http://schemas.microsoft.com/office/drawing/2014/main" id="{3629484E-3792-4B3D-89AD-7C8A1ED0E0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5910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 name="Rectangle 80">
            <a:extLst>
              <a:ext uri="{FF2B5EF4-FFF2-40B4-BE49-F238E27FC236}">
                <a16:creationId xmlns:a16="http://schemas.microsoft.com/office/drawing/2014/main" id="{69E6EFEE-6516-482C-B143-F97F9BF89D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3DF0D2C0-CD0C-470C-8851-D8B2CC417CB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8766" y="3248002"/>
            <a:ext cx="5688917"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Dijagram 3">
            <a:extLst>
              <a:ext uri="{FF2B5EF4-FFF2-40B4-BE49-F238E27FC236}">
                <a16:creationId xmlns:a16="http://schemas.microsoft.com/office/drawing/2014/main" id="{A642E806-4B1B-4ECB-ABF5-CDD12A27C0BB}"/>
              </a:ext>
            </a:extLst>
          </p:cNvPr>
          <p:cNvGraphicFramePr/>
          <p:nvPr>
            <p:extLst>
              <p:ext uri="{D42A27DB-BD31-4B8C-83A1-F6EECF244321}">
                <p14:modId xmlns:p14="http://schemas.microsoft.com/office/powerpoint/2010/main" val="1494066671"/>
              </p:ext>
            </p:extLst>
          </p:nvPr>
        </p:nvGraphicFramePr>
        <p:xfrm>
          <a:off x="850293" y="1221125"/>
          <a:ext cx="9703924" cy="4415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3500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515600" cy="480002"/>
          </a:xfrm>
        </p:spPr>
        <p:txBody>
          <a:bodyPr>
            <a:normAutofit fontScale="90000"/>
          </a:bodyPr>
          <a:lstStyle/>
          <a:p>
            <a:endParaRPr lang="hr-HR" dirty="0"/>
          </a:p>
        </p:txBody>
      </p:sp>
      <p:sp>
        <p:nvSpPr>
          <p:cNvPr id="3" name="Rezervirano mjesto sadržaja 2"/>
          <p:cNvSpPr>
            <a:spLocks noGrp="1"/>
          </p:cNvSpPr>
          <p:nvPr>
            <p:ph idx="1"/>
          </p:nvPr>
        </p:nvSpPr>
        <p:spPr>
          <a:xfrm>
            <a:off x="838200" y="1856509"/>
            <a:ext cx="10515600" cy="4320454"/>
          </a:xfrm>
        </p:spPr>
        <p:txBody>
          <a:bodyPr/>
          <a:lstStyle/>
          <a:p>
            <a:pPr marL="0" indent="0">
              <a:lnSpc>
                <a:spcPct val="107000"/>
              </a:lnSpc>
              <a:spcAft>
                <a:spcPts val="800"/>
              </a:spcAft>
              <a:buNone/>
            </a:pPr>
            <a:r>
              <a:rPr lang="en-GB" i="1" dirty="0" smtClean="0">
                <a:latin typeface="Book Antiqua" panose="02040602050305030304" pitchFamily="18" charset="0"/>
                <a:ea typeface="Calibri" panose="020F0502020204030204" pitchFamily="34" charset="0"/>
                <a:cs typeface="Times New Roman" panose="02020603050405020304" pitchFamily="18" charset="0"/>
              </a:rPr>
              <a:t>It’s the action, not the fruit of the action, that's important. You have to do the right thing. It may not be in your power, may not be in your time, that there'll be any fruit. But that doesn't mean you stop doing the right thing. You may never know what results come from your action. But if you do nothing, there will be no result.</a:t>
            </a:r>
            <a:endParaRPr lang="en-GB" sz="2400" dirty="0" smtClean="0">
              <a:latin typeface="Book Antiqua" panose="0204060205030503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i="1" dirty="0" smtClean="0">
                <a:latin typeface="Book Antiqua" panose="02040602050305030304" pitchFamily="18" charset="0"/>
                <a:ea typeface="Calibri" panose="020F0502020204030204" pitchFamily="34" charset="0"/>
                <a:cs typeface="Times New Roman" panose="02020603050405020304" pitchFamily="18" charset="0"/>
              </a:rPr>
              <a:t>						― Mahatma </a:t>
            </a:r>
            <a:r>
              <a:rPr lang="hr-HR" i="1" dirty="0" smtClean="0">
                <a:latin typeface="Book Antiqua" panose="02040602050305030304" pitchFamily="18" charset="0"/>
                <a:ea typeface="Calibri" panose="020F0502020204030204" pitchFamily="34" charset="0"/>
                <a:cs typeface="Times New Roman" panose="02020603050405020304" pitchFamily="18" charset="0"/>
              </a:rPr>
              <a:t>Gandhi</a:t>
            </a:r>
            <a:endParaRPr lang="hr-HR" sz="2400" dirty="0">
              <a:latin typeface="Book Antiqua" panose="02040602050305030304" pitchFamily="18" charset="0"/>
              <a:ea typeface="Calibri" panose="020F0502020204030204" pitchFamily="34" charset="0"/>
              <a:cs typeface="Times New Roman" panose="02020603050405020304" pitchFamily="18" charset="0"/>
            </a:endParaRPr>
          </a:p>
          <a:p>
            <a:endParaRPr lang="hr-HR" dirty="0"/>
          </a:p>
        </p:txBody>
      </p:sp>
    </p:spTree>
    <p:extLst>
      <p:ext uri="{BB962C8B-B14F-4D97-AF65-F5344CB8AC3E}">
        <p14:creationId xmlns:p14="http://schemas.microsoft.com/office/powerpoint/2010/main" val="2539081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Rectangle 22">
            <a:extLst>
              <a:ext uri="{FF2B5EF4-FFF2-40B4-BE49-F238E27FC236}">
                <a16:creationId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slov 1">
            <a:extLst>
              <a:ext uri="{FF2B5EF4-FFF2-40B4-BE49-F238E27FC236}">
                <a16:creationId xmlns:a16="http://schemas.microsoft.com/office/drawing/2014/main" id="{4B540E23-F33C-4A19-B1E4-6B3921DB442B}"/>
              </a:ext>
            </a:extLst>
          </p:cNvPr>
          <p:cNvSpPr>
            <a:spLocks noGrp="1"/>
          </p:cNvSpPr>
          <p:nvPr>
            <p:ph type="title"/>
          </p:nvPr>
        </p:nvSpPr>
        <p:spPr>
          <a:xfrm>
            <a:off x="1115568" y="548640"/>
            <a:ext cx="10168128" cy="1179576"/>
          </a:xfrm>
        </p:spPr>
        <p:txBody>
          <a:bodyPr>
            <a:normAutofit/>
          </a:bodyPr>
          <a:lstStyle/>
          <a:p>
            <a:r>
              <a:rPr lang="hr-HR" dirty="0">
                <a:latin typeface="Book Antiqua" panose="02040602050305030304" pitchFamily="18" charset="0"/>
                <a:cs typeface="Times New Roman" panose="02020603050405020304" pitchFamily="18" charset="0"/>
              </a:rPr>
              <a:t>1. </a:t>
            </a:r>
            <a:r>
              <a:rPr lang="hr-HR" dirty="0" smtClean="0">
                <a:latin typeface="Book Antiqua" panose="02040602050305030304" pitchFamily="18" charset="0"/>
                <a:cs typeface="Times New Roman" panose="02020603050405020304" pitchFamily="18" charset="0"/>
              </a:rPr>
              <a:t>Uvod - motivacija</a:t>
            </a:r>
            <a:endParaRPr lang="hr-HR" dirty="0">
              <a:latin typeface="Book Antiqua" panose="02040602050305030304" pitchFamily="18" charset="0"/>
              <a:cs typeface="Times New Roman" panose="02020603050405020304" pitchFamily="18" charset="0"/>
            </a:endParaRPr>
          </a:p>
        </p:txBody>
      </p:sp>
      <p:sp>
        <p:nvSpPr>
          <p:cNvPr id="25" name="Rectangle 24">
            <a:extLst>
              <a:ext uri="{FF2B5EF4-FFF2-40B4-BE49-F238E27FC236}">
                <a16:creationId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Rezervirano mjesto sadržaja 2">
            <a:extLst>
              <a:ext uri="{FF2B5EF4-FFF2-40B4-BE49-F238E27FC236}">
                <a16:creationId xmlns:a16="http://schemas.microsoft.com/office/drawing/2014/main" id="{133CADF1-FE86-4577-9D02-6DC7B5F90F7B}"/>
              </a:ext>
            </a:extLst>
          </p:cNvPr>
          <p:cNvSpPr>
            <a:spLocks noGrp="1"/>
          </p:cNvSpPr>
          <p:nvPr>
            <p:ph idx="1"/>
          </p:nvPr>
        </p:nvSpPr>
        <p:spPr>
          <a:xfrm>
            <a:off x="124691" y="2186608"/>
            <a:ext cx="11015257" cy="4363279"/>
          </a:xfrm>
        </p:spPr>
        <p:txBody>
          <a:bodyPr>
            <a:normAutofit/>
          </a:bodyPr>
          <a:lstStyle/>
          <a:p>
            <a:pPr marL="0" indent="0" algn="just">
              <a:buNone/>
            </a:pPr>
            <a:endParaRPr lang="hr-HR" sz="1800" dirty="0" smtClean="0">
              <a:latin typeface="Book Antiqua" panose="02040602050305030304" pitchFamily="18" charset="0"/>
              <a:cs typeface="Times New Roman" panose="02020603050405020304" pitchFamily="18" charset="0"/>
            </a:endParaRPr>
          </a:p>
          <a:p>
            <a:pPr marL="0" indent="0" algn="just">
              <a:buNone/>
            </a:pPr>
            <a:endParaRPr lang="hr-HR" sz="1800" dirty="0" smtClean="0">
              <a:latin typeface="Book Antiqua" panose="02040602050305030304" pitchFamily="18" charset="0"/>
              <a:cs typeface="Times New Roman" panose="02020603050405020304" pitchFamily="18" charset="0"/>
            </a:endParaRPr>
          </a:p>
          <a:p>
            <a:pPr marL="0" indent="0" algn="just">
              <a:buNone/>
            </a:pPr>
            <a:endParaRPr lang="hr-HR" sz="1800" dirty="0" smtClean="0">
              <a:latin typeface="Book Antiqua" panose="02040602050305030304" pitchFamily="18" charset="0"/>
              <a:cs typeface="Times New Roman" panose="02020603050405020304" pitchFamily="18" charset="0"/>
            </a:endParaRPr>
          </a:p>
          <a:p>
            <a:pPr marL="457200" lvl="1" indent="0" algn="just">
              <a:buNone/>
            </a:pPr>
            <a:r>
              <a:rPr lang="hr-HR" sz="1800" dirty="0" smtClean="0">
                <a:latin typeface="Book Antiqua" panose="02040602050305030304" pitchFamily="18" charset="0"/>
                <a:cs typeface="Times New Roman" panose="02020603050405020304" pitchFamily="18" charset="0"/>
              </a:rPr>
              <a:t> </a:t>
            </a:r>
          </a:p>
          <a:p>
            <a:pPr marL="0" indent="0">
              <a:buNone/>
            </a:pPr>
            <a:endParaRPr lang="hr-HR" sz="1600" dirty="0">
              <a:latin typeface="Book Antiqua" panose="02040602050305030304" pitchFamily="18" charset="0"/>
              <a:cs typeface="Times New Roman" panose="02020603050405020304" pitchFamily="18" charset="0"/>
            </a:endParaRPr>
          </a:p>
        </p:txBody>
      </p:sp>
      <p:graphicFrame>
        <p:nvGraphicFramePr>
          <p:cNvPr id="4" name="Dijagram 3"/>
          <p:cNvGraphicFramePr/>
          <p:nvPr>
            <p:extLst>
              <p:ext uri="{D42A27DB-BD31-4B8C-83A1-F6EECF244321}">
                <p14:modId xmlns:p14="http://schemas.microsoft.com/office/powerpoint/2010/main" val="3186754200"/>
              </p:ext>
            </p:extLst>
          </p:nvPr>
        </p:nvGraphicFramePr>
        <p:xfrm>
          <a:off x="634054" y="2179482"/>
          <a:ext cx="11088554" cy="42730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5668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slov 1">
            <a:extLst>
              <a:ext uri="{FF2B5EF4-FFF2-40B4-BE49-F238E27FC236}">
                <a16:creationId xmlns:a16="http://schemas.microsoft.com/office/drawing/2014/main" id="{2D1E9291-565A-4D28-8994-E5A334C609EE}"/>
              </a:ext>
            </a:extLst>
          </p:cNvPr>
          <p:cNvSpPr>
            <a:spLocks noGrp="1"/>
          </p:cNvSpPr>
          <p:nvPr>
            <p:ph type="title"/>
          </p:nvPr>
        </p:nvSpPr>
        <p:spPr>
          <a:xfrm>
            <a:off x="514648" y="1095698"/>
            <a:ext cx="3602736" cy="4526280"/>
          </a:xfrm>
        </p:spPr>
        <p:txBody>
          <a:bodyPr>
            <a:normAutofit/>
          </a:bodyPr>
          <a:lstStyle/>
          <a:p>
            <a:pPr algn="ctr"/>
            <a:r>
              <a:rPr lang="hr-HR" sz="4000" dirty="0">
                <a:latin typeface="Book Antiqua" panose="02040602050305030304" pitchFamily="18" charset="0"/>
                <a:cs typeface="Times New Roman" panose="02020603050405020304" pitchFamily="18" charset="0"/>
              </a:rPr>
              <a:t>2. </a:t>
            </a:r>
            <a:br>
              <a:rPr lang="hr-HR" sz="4000" dirty="0">
                <a:latin typeface="Book Antiqua" panose="02040602050305030304" pitchFamily="18" charset="0"/>
                <a:cs typeface="Times New Roman" panose="02020603050405020304" pitchFamily="18" charset="0"/>
              </a:rPr>
            </a:br>
            <a:r>
              <a:rPr lang="hr-HR" sz="4000" dirty="0" smtClean="0">
                <a:latin typeface="Book Antiqua" panose="02040602050305030304" pitchFamily="18" charset="0"/>
                <a:cs typeface="Times New Roman" panose="02020603050405020304" pitchFamily="18" charset="0"/>
              </a:rPr>
              <a:t>Relevantnost teme</a:t>
            </a:r>
            <a:endParaRPr lang="hr-HR" sz="4000" dirty="0">
              <a:latin typeface="Book Antiqua" panose="0204060205030503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Rezervirano mjesto sadržaja 2">
            <a:extLst>
              <a:ext uri="{FF2B5EF4-FFF2-40B4-BE49-F238E27FC236}">
                <a16:creationId xmlns:a16="http://schemas.microsoft.com/office/drawing/2014/main" id="{AB608079-66D3-4AE4-97A1-86D2B9E93BF6}"/>
              </a:ext>
            </a:extLst>
          </p:cNvPr>
          <p:cNvSpPr>
            <a:spLocks noGrp="1"/>
          </p:cNvSpPr>
          <p:nvPr>
            <p:ph idx="1"/>
          </p:nvPr>
        </p:nvSpPr>
        <p:spPr>
          <a:xfrm>
            <a:off x="4818888" y="193964"/>
            <a:ext cx="7007086" cy="4128655"/>
          </a:xfrm>
        </p:spPr>
        <p:txBody>
          <a:bodyPr anchor="ctr">
            <a:normAutofit/>
          </a:bodyPr>
          <a:lstStyle/>
          <a:p>
            <a:r>
              <a:rPr lang="hr-HR" sz="1800" dirty="0" smtClean="0">
                <a:latin typeface="Book Antiqua" panose="02040602050305030304" pitchFamily="18" charset="0"/>
                <a:cs typeface="Times New Roman" panose="02020603050405020304" pitchFamily="18" charset="0"/>
              </a:rPr>
              <a:t>Prihvaćanje europskih načela dobrog upravljanja i participativne demokracije</a:t>
            </a:r>
            <a:endParaRPr lang="hr-HR" sz="1800" dirty="0">
              <a:latin typeface="Book Antiqua" panose="02040602050305030304" pitchFamily="18" charset="0"/>
              <a:cs typeface="Times New Roman" panose="02020603050405020304" pitchFamily="18" charset="0"/>
            </a:endParaRPr>
          </a:p>
          <a:p>
            <a:pPr lvl="1"/>
            <a:r>
              <a:rPr lang="hr-HR" sz="1800" dirty="0" smtClean="0">
                <a:latin typeface="Book Antiqua" panose="02040602050305030304" pitchFamily="18" charset="0"/>
                <a:cs typeface="Times New Roman" panose="02020603050405020304" pitchFamily="18" charset="0"/>
              </a:rPr>
              <a:t>Implementacija europskih načela dobrog upravljanja i participativne demokracije</a:t>
            </a:r>
          </a:p>
          <a:p>
            <a:pPr marL="457200" lvl="1" indent="0">
              <a:buNone/>
            </a:pPr>
            <a:endParaRPr lang="hr-HR" sz="1800" dirty="0">
              <a:latin typeface="Book Antiqua" panose="02040602050305030304" pitchFamily="18" charset="0"/>
              <a:cs typeface="Times New Roman" panose="02020603050405020304" pitchFamily="18" charset="0"/>
            </a:endParaRPr>
          </a:p>
          <a:p>
            <a:pPr algn="just"/>
            <a:r>
              <a:rPr lang="hr-HR" sz="1800" b="1" dirty="0" smtClean="0">
                <a:latin typeface="Book Antiqua" panose="02040602050305030304" pitchFamily="18" charset="0"/>
                <a:cs typeface="Times New Roman" panose="02020603050405020304" pitchFamily="18" charset="0"/>
              </a:rPr>
              <a:t>Rezultat: </a:t>
            </a:r>
            <a:r>
              <a:rPr lang="hr-HR" sz="1800" dirty="0">
                <a:latin typeface="Book Antiqua" panose="02040602050305030304" pitchFamily="18" charset="0"/>
                <a:cs typeface="Times New Roman" panose="02020603050405020304" pitchFamily="18" charset="0"/>
              </a:rPr>
              <a:t>	 </a:t>
            </a:r>
            <a:r>
              <a:rPr lang="hr-HR" sz="1800" dirty="0" smtClean="0">
                <a:latin typeface="Book Antiqua" panose="02040602050305030304" pitchFamily="18" charset="0"/>
                <a:cs typeface="Times New Roman" panose="02020603050405020304" pitchFamily="18" charset="0"/>
              </a:rPr>
              <a:t>    </a:t>
            </a:r>
            <a:endParaRPr lang="hr-HR" sz="1600" dirty="0">
              <a:latin typeface="Book Antiqua" panose="02040602050305030304" pitchFamily="18" charset="0"/>
              <a:cs typeface="Times New Roman" panose="02020603050405020304" pitchFamily="18" charset="0"/>
            </a:endParaRPr>
          </a:p>
          <a:p>
            <a:pPr marL="457200" lvl="1" indent="0" algn="just">
              <a:buNone/>
            </a:pPr>
            <a:endParaRPr lang="hr-HR" sz="1800" dirty="0">
              <a:latin typeface="Book Antiqua" panose="02040602050305030304" pitchFamily="18" charset="0"/>
              <a:cs typeface="Times New Roman" panose="02020603050405020304" pitchFamily="18" charset="0"/>
            </a:endParaRPr>
          </a:p>
          <a:p>
            <a:pPr marL="457200" lvl="1" indent="0" algn="just">
              <a:buNone/>
            </a:pPr>
            <a:endParaRPr lang="hr-HR" sz="1800" dirty="0">
              <a:latin typeface="Book Antiqua" panose="02040602050305030304" pitchFamily="18" charset="0"/>
              <a:cs typeface="Times New Roman" panose="02020603050405020304" pitchFamily="18" charset="0"/>
            </a:endParaRPr>
          </a:p>
        </p:txBody>
      </p:sp>
      <p:sp>
        <p:nvSpPr>
          <p:cNvPr id="4" name="Strelica: prema dolje 3">
            <a:extLst>
              <a:ext uri="{FF2B5EF4-FFF2-40B4-BE49-F238E27FC236}">
                <a16:creationId xmlns:a16="http://schemas.microsoft.com/office/drawing/2014/main" id="{C92D7C8F-20A9-4855-B585-C456D8C4EBB6}"/>
              </a:ext>
            </a:extLst>
          </p:cNvPr>
          <p:cNvSpPr/>
          <p:nvPr/>
        </p:nvSpPr>
        <p:spPr>
          <a:xfrm>
            <a:off x="8717611" y="3328568"/>
            <a:ext cx="437321" cy="427383"/>
          </a:xfrm>
          <a:prstGeom prst="downArrow">
            <a:avLst/>
          </a:prstGeom>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r-HR" b="1" dirty="0">
              <a:ln w="22225">
                <a:solidFill>
                  <a:schemeClr val="accent2"/>
                </a:solidFill>
                <a:prstDash val="solid"/>
              </a:ln>
              <a:solidFill>
                <a:schemeClr val="accent2">
                  <a:lumMod val="40000"/>
                  <a:lumOff val="60000"/>
                </a:schemeClr>
              </a:solidFill>
            </a:endParaRPr>
          </a:p>
        </p:txBody>
      </p:sp>
      <p:graphicFrame>
        <p:nvGraphicFramePr>
          <p:cNvPr id="5" name="Dijagram 4"/>
          <p:cNvGraphicFramePr/>
          <p:nvPr>
            <p:extLst>
              <p:ext uri="{D42A27DB-BD31-4B8C-83A1-F6EECF244321}">
                <p14:modId xmlns:p14="http://schemas.microsoft.com/office/powerpoint/2010/main" val="2163729358"/>
              </p:ext>
            </p:extLst>
          </p:nvPr>
        </p:nvGraphicFramePr>
        <p:xfrm>
          <a:off x="5198110" y="3102048"/>
          <a:ext cx="6079490" cy="3755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5020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Freeform: Shape 18">
            <a:extLst>
              <a:ext uri="{FF2B5EF4-FFF2-40B4-BE49-F238E27FC236}">
                <a16:creationId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slov 1">
            <a:extLst>
              <a:ext uri="{FF2B5EF4-FFF2-40B4-BE49-F238E27FC236}">
                <a16:creationId xmlns:a16="http://schemas.microsoft.com/office/drawing/2014/main" id="{2D1E9291-565A-4D28-8994-E5A334C609EE}"/>
              </a:ext>
            </a:extLst>
          </p:cNvPr>
          <p:cNvSpPr>
            <a:spLocks noGrp="1"/>
          </p:cNvSpPr>
          <p:nvPr>
            <p:ph type="title"/>
          </p:nvPr>
        </p:nvSpPr>
        <p:spPr>
          <a:xfrm>
            <a:off x="514648" y="1095698"/>
            <a:ext cx="3602736" cy="4526280"/>
          </a:xfrm>
        </p:spPr>
        <p:txBody>
          <a:bodyPr>
            <a:normAutofit/>
          </a:bodyPr>
          <a:lstStyle/>
          <a:p>
            <a:pPr algn="ctr"/>
            <a:r>
              <a:rPr lang="hr-HR" sz="4000" dirty="0">
                <a:latin typeface="Book Antiqua" panose="02040602050305030304" pitchFamily="18" charset="0"/>
                <a:cs typeface="Times New Roman" panose="02020603050405020304" pitchFamily="18" charset="0"/>
              </a:rPr>
              <a:t>2. </a:t>
            </a:r>
            <a:br>
              <a:rPr lang="hr-HR" sz="4000" dirty="0">
                <a:latin typeface="Book Antiqua" panose="02040602050305030304" pitchFamily="18" charset="0"/>
                <a:cs typeface="Times New Roman" panose="02020603050405020304" pitchFamily="18" charset="0"/>
              </a:rPr>
            </a:br>
            <a:r>
              <a:rPr lang="hr-HR" sz="4000" dirty="0" smtClean="0">
                <a:latin typeface="Book Antiqua" panose="02040602050305030304" pitchFamily="18" charset="0"/>
                <a:cs typeface="Times New Roman" panose="02020603050405020304" pitchFamily="18" charset="0"/>
              </a:rPr>
              <a:t>Relevantnost teme</a:t>
            </a:r>
            <a:endParaRPr lang="hr-HR" sz="4000" dirty="0">
              <a:latin typeface="Book Antiqua" panose="0204060205030503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zervirano mjesto sadržaja 2">
            <a:extLst>
              <a:ext uri="{FF2B5EF4-FFF2-40B4-BE49-F238E27FC236}">
                <a16:creationId xmlns:a16="http://schemas.microsoft.com/office/drawing/2014/main" id="{AB608079-66D3-4AE4-97A1-86D2B9E93BF6}"/>
              </a:ext>
            </a:extLst>
          </p:cNvPr>
          <p:cNvSpPr>
            <a:spLocks noGrp="1"/>
          </p:cNvSpPr>
          <p:nvPr>
            <p:ph idx="1"/>
          </p:nvPr>
        </p:nvSpPr>
        <p:spPr>
          <a:xfrm>
            <a:off x="4632032" y="530942"/>
            <a:ext cx="7330582" cy="5909187"/>
          </a:xfrm>
        </p:spPr>
        <p:txBody>
          <a:bodyPr anchor="ctr">
            <a:normAutofit/>
          </a:bodyPr>
          <a:lstStyle/>
          <a:p>
            <a:pPr algn="just"/>
            <a:r>
              <a:rPr lang="hr-HR" sz="2200" dirty="0" smtClean="0">
                <a:latin typeface="Book Antiqua" panose="02040602050305030304" pitchFamily="18" charset="0"/>
                <a:cs typeface="Times New Roman" panose="02020603050405020304" pitchFamily="18" charset="0"/>
              </a:rPr>
              <a:t>Dosadašnja istraživanja sudjelovanja građana na lokalnoj razini: </a:t>
            </a:r>
          </a:p>
          <a:p>
            <a:pPr algn="just"/>
            <a:endParaRPr lang="hr-HR" sz="2200" dirty="0">
              <a:latin typeface="Book Antiqua" panose="02040602050305030304" pitchFamily="18" charset="0"/>
              <a:cs typeface="Times New Roman" panose="02020603050405020304" pitchFamily="18" charset="0"/>
            </a:endParaRPr>
          </a:p>
          <a:p>
            <a:pPr algn="just"/>
            <a:endParaRPr lang="hr-HR" sz="2200" dirty="0" smtClean="0">
              <a:latin typeface="Book Antiqua" panose="02040602050305030304" pitchFamily="18" charset="0"/>
              <a:cs typeface="Times New Roman" panose="02020603050405020304" pitchFamily="18" charset="0"/>
            </a:endParaRPr>
          </a:p>
          <a:p>
            <a:pPr lvl="1" algn="just">
              <a:buFont typeface="Courier New" panose="02070309020205020404" pitchFamily="49" charset="0"/>
              <a:buChar char="o"/>
            </a:pPr>
            <a:r>
              <a:rPr lang="hr-HR" sz="2000" dirty="0" smtClean="0">
                <a:latin typeface="Book Antiqua" panose="02040602050305030304" pitchFamily="18" charset="0"/>
                <a:cs typeface="Times New Roman" panose="02020603050405020304" pitchFamily="18" charset="0"/>
              </a:rPr>
              <a:t>Izazovi (želje, motivi, mogućnosti, objektivni čimbenici)</a:t>
            </a:r>
          </a:p>
          <a:p>
            <a:pPr lvl="1" algn="just">
              <a:buFont typeface="Courier New" panose="02070309020205020404" pitchFamily="49" charset="0"/>
              <a:buChar char="o"/>
            </a:pPr>
            <a:r>
              <a:rPr lang="hr-HR" sz="2000" dirty="0" smtClean="0">
                <a:latin typeface="Book Antiqua" panose="02040602050305030304" pitchFamily="18" charset="0"/>
                <a:cs typeface="Times New Roman" panose="02020603050405020304" pitchFamily="18" charset="0"/>
              </a:rPr>
              <a:t>Prednosti (kvaliteta odluka, vraćanje povjerenja građana)</a:t>
            </a:r>
          </a:p>
          <a:p>
            <a:pPr lvl="1" algn="just">
              <a:buFont typeface="Courier New" panose="02070309020205020404" pitchFamily="49" charset="0"/>
              <a:buChar char="o"/>
            </a:pPr>
            <a:r>
              <a:rPr lang="hr-HR" sz="2000" dirty="0" smtClean="0">
                <a:latin typeface="Book Antiqua" panose="02040602050305030304" pitchFamily="18" charset="0"/>
                <a:cs typeface="Times New Roman" panose="02020603050405020304" pitchFamily="18" charset="0"/>
              </a:rPr>
              <a:t>Zaključci – kontradiktorni</a:t>
            </a:r>
          </a:p>
          <a:p>
            <a:pPr algn="just">
              <a:buFont typeface="Courier New" panose="02070309020205020404" pitchFamily="49" charset="0"/>
              <a:buChar char="o"/>
            </a:pPr>
            <a:endParaRPr lang="hr-HR" sz="2200" dirty="0" smtClean="0">
              <a:latin typeface="Book Antiqua" panose="02040602050305030304" pitchFamily="18" charset="0"/>
              <a:cs typeface="Times New Roman" panose="02020603050405020304" pitchFamily="18" charset="0"/>
            </a:endParaRPr>
          </a:p>
          <a:p>
            <a:pPr algn="just"/>
            <a:r>
              <a:rPr lang="hr-HR" sz="2200" dirty="0" smtClean="0">
                <a:latin typeface="Book Antiqua" panose="02040602050305030304" pitchFamily="18" charset="0"/>
                <a:cs typeface="Times New Roman" panose="02020603050405020304" pitchFamily="18" charset="0"/>
              </a:rPr>
              <a:t>Dosadašnja istraživanja: </a:t>
            </a:r>
            <a:r>
              <a:rPr lang="hr-HR" sz="2200" dirty="0" err="1" smtClean="0">
                <a:latin typeface="Book Antiqua" panose="02040602050305030304" pitchFamily="18" charset="0"/>
                <a:cs typeface="Times New Roman" panose="02020603050405020304" pitchFamily="18" charset="0"/>
              </a:rPr>
              <a:t>Stoker</a:t>
            </a:r>
            <a:r>
              <a:rPr lang="hr-HR" sz="2200" dirty="0" smtClean="0">
                <a:latin typeface="Book Antiqua" panose="02040602050305030304" pitchFamily="18" charset="0"/>
                <a:cs typeface="Times New Roman" panose="02020603050405020304" pitchFamily="18" charset="0"/>
              </a:rPr>
              <a:t>, </a:t>
            </a:r>
            <a:r>
              <a:rPr lang="hr-HR" sz="2200" dirty="0" err="1" smtClean="0">
                <a:latin typeface="Book Antiqua" panose="02040602050305030304" pitchFamily="18" charset="0"/>
                <a:cs typeface="Times New Roman" panose="02020603050405020304" pitchFamily="18" charset="0"/>
              </a:rPr>
              <a:t>Lowndes</a:t>
            </a:r>
            <a:r>
              <a:rPr lang="hr-HR" sz="2200" dirty="0" smtClean="0">
                <a:latin typeface="Book Antiqua" panose="02040602050305030304" pitchFamily="18" charset="0"/>
                <a:cs typeface="Times New Roman" panose="02020603050405020304" pitchFamily="18" charset="0"/>
              </a:rPr>
              <a:t>, </a:t>
            </a:r>
            <a:r>
              <a:rPr lang="hr-HR" sz="2200" dirty="0" err="1" smtClean="0">
                <a:latin typeface="Book Antiqua" panose="02040602050305030304" pitchFamily="18" charset="0"/>
                <a:cs typeface="Times New Roman" panose="02020603050405020304" pitchFamily="18" charset="0"/>
              </a:rPr>
              <a:t>Sullivan</a:t>
            </a:r>
            <a:r>
              <a:rPr lang="hr-HR" sz="2200" dirty="0" smtClean="0">
                <a:latin typeface="Book Antiqua" panose="02040602050305030304" pitchFamily="18" charset="0"/>
                <a:cs typeface="Times New Roman" panose="02020603050405020304" pitchFamily="18" charset="0"/>
              </a:rPr>
              <a:t>, </a:t>
            </a:r>
            <a:r>
              <a:rPr lang="hr-HR" sz="2200" dirty="0" err="1" smtClean="0">
                <a:latin typeface="Book Antiqua" panose="02040602050305030304" pitchFamily="18" charset="0"/>
                <a:cs typeface="Times New Roman" panose="02020603050405020304" pitchFamily="18" charset="0"/>
              </a:rPr>
              <a:t>Pratchett</a:t>
            </a:r>
            <a:r>
              <a:rPr lang="hr-HR" sz="2200" dirty="0" smtClean="0">
                <a:latin typeface="Book Antiqua" panose="02040602050305030304" pitchFamily="18" charset="0"/>
                <a:cs typeface="Times New Roman" panose="02020603050405020304" pitchFamily="18" charset="0"/>
              </a:rPr>
              <a:t>, </a:t>
            </a:r>
            <a:r>
              <a:rPr lang="hr-HR" sz="2200" dirty="0" err="1" smtClean="0">
                <a:latin typeface="Book Antiqua" panose="02040602050305030304" pitchFamily="18" charset="0"/>
                <a:cs typeface="Times New Roman" panose="02020603050405020304" pitchFamily="18" charset="0"/>
              </a:rPr>
              <a:t>Tavares</a:t>
            </a:r>
            <a:r>
              <a:rPr lang="hr-HR" sz="2200" dirty="0" smtClean="0">
                <a:latin typeface="Book Antiqua" panose="02040602050305030304" pitchFamily="18" charset="0"/>
                <a:cs typeface="Times New Roman" panose="02020603050405020304" pitchFamily="18" charset="0"/>
              </a:rPr>
              <a:t>, </a:t>
            </a:r>
            <a:r>
              <a:rPr lang="hr-HR" sz="2200" dirty="0" err="1" smtClean="0">
                <a:latin typeface="Book Antiqua" panose="02040602050305030304" pitchFamily="18" charset="0"/>
                <a:cs typeface="Times New Roman" panose="02020603050405020304" pitchFamily="18" charset="0"/>
              </a:rPr>
              <a:t>Carr</a:t>
            </a:r>
            <a:endParaRPr lang="hr-HR" sz="2200" dirty="0">
              <a:latin typeface="Book Antiqua" panose="02040602050305030304" pitchFamily="18" charset="0"/>
              <a:cs typeface="Times New Roman" panose="02020603050405020304" pitchFamily="18" charset="0"/>
            </a:endParaRPr>
          </a:p>
          <a:p>
            <a:pPr algn="just"/>
            <a:endParaRPr lang="hr-HR" sz="2200" dirty="0">
              <a:latin typeface="Book Antiqua" panose="02040602050305030304" pitchFamily="18" charset="0"/>
              <a:cs typeface="Times New Roman" panose="02020603050405020304" pitchFamily="18" charset="0"/>
            </a:endParaRPr>
          </a:p>
          <a:p>
            <a:pPr algn="just"/>
            <a:endParaRPr lang="hr-HR" sz="2200" dirty="0">
              <a:latin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14795133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Freeform: Shape 18">
            <a:extLst>
              <a:ext uri="{FF2B5EF4-FFF2-40B4-BE49-F238E27FC236}">
                <a16:creationId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slov 1">
            <a:extLst>
              <a:ext uri="{FF2B5EF4-FFF2-40B4-BE49-F238E27FC236}">
                <a16:creationId xmlns:a16="http://schemas.microsoft.com/office/drawing/2014/main" id="{2D1E9291-565A-4D28-8994-E5A334C609EE}"/>
              </a:ext>
            </a:extLst>
          </p:cNvPr>
          <p:cNvSpPr>
            <a:spLocks noGrp="1"/>
          </p:cNvSpPr>
          <p:nvPr>
            <p:ph type="title"/>
          </p:nvPr>
        </p:nvSpPr>
        <p:spPr>
          <a:xfrm>
            <a:off x="514648" y="1095698"/>
            <a:ext cx="3602736" cy="4526280"/>
          </a:xfrm>
        </p:spPr>
        <p:txBody>
          <a:bodyPr>
            <a:normAutofit/>
          </a:bodyPr>
          <a:lstStyle/>
          <a:p>
            <a:pPr algn="ctr"/>
            <a:r>
              <a:rPr lang="hr-HR" sz="4000" dirty="0">
                <a:latin typeface="Book Antiqua" panose="02040602050305030304" pitchFamily="18" charset="0"/>
                <a:cs typeface="Times New Roman" panose="02020603050405020304" pitchFamily="18" charset="0"/>
              </a:rPr>
              <a:t>2. </a:t>
            </a:r>
            <a:br>
              <a:rPr lang="hr-HR" sz="4000" dirty="0">
                <a:latin typeface="Book Antiqua" panose="02040602050305030304" pitchFamily="18" charset="0"/>
                <a:cs typeface="Times New Roman" panose="02020603050405020304" pitchFamily="18" charset="0"/>
              </a:rPr>
            </a:br>
            <a:r>
              <a:rPr lang="hr-HR" sz="4000" dirty="0" smtClean="0">
                <a:latin typeface="Book Antiqua" panose="02040602050305030304" pitchFamily="18" charset="0"/>
                <a:cs typeface="Times New Roman" panose="02020603050405020304" pitchFamily="18" charset="0"/>
              </a:rPr>
              <a:t>Relevantnost teme</a:t>
            </a:r>
            <a:endParaRPr lang="hr-HR" sz="4000" dirty="0">
              <a:latin typeface="Book Antiqua" panose="0204060205030503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zervirano mjesto sadržaja 2">
            <a:extLst>
              <a:ext uri="{FF2B5EF4-FFF2-40B4-BE49-F238E27FC236}">
                <a16:creationId xmlns:a16="http://schemas.microsoft.com/office/drawing/2014/main" id="{AB608079-66D3-4AE4-97A1-86D2B9E93BF6}"/>
              </a:ext>
            </a:extLst>
          </p:cNvPr>
          <p:cNvSpPr>
            <a:spLocks noGrp="1"/>
          </p:cNvSpPr>
          <p:nvPr>
            <p:ph idx="1"/>
          </p:nvPr>
        </p:nvSpPr>
        <p:spPr>
          <a:xfrm>
            <a:off x="4632032" y="530942"/>
            <a:ext cx="7330582" cy="5909187"/>
          </a:xfrm>
        </p:spPr>
        <p:txBody>
          <a:bodyPr anchor="ctr">
            <a:normAutofit/>
          </a:bodyPr>
          <a:lstStyle/>
          <a:p>
            <a:pPr algn="just"/>
            <a:r>
              <a:rPr lang="hr-HR" sz="2200" dirty="0" smtClean="0">
                <a:latin typeface="Book Antiqua" panose="02040602050305030304" pitchFamily="18" charset="0"/>
                <a:cs typeface="Times New Roman" panose="02020603050405020304" pitchFamily="18" charset="0"/>
              </a:rPr>
              <a:t>Dosadašnja istraživanja mjesne samouprave: </a:t>
            </a:r>
          </a:p>
          <a:p>
            <a:pPr marL="0" indent="0" algn="just">
              <a:buNone/>
            </a:pPr>
            <a:endParaRPr lang="hr-HR" sz="2200" dirty="0" smtClean="0">
              <a:latin typeface="Book Antiqua" panose="02040602050305030304" pitchFamily="18" charset="0"/>
              <a:cs typeface="Times New Roman" panose="02020603050405020304" pitchFamily="18" charset="0"/>
            </a:endParaRPr>
          </a:p>
          <a:p>
            <a:pPr lvl="1" algn="just">
              <a:buFont typeface="Courier New" panose="02070309020205020404" pitchFamily="49" charset="0"/>
              <a:buChar char="o"/>
            </a:pPr>
            <a:r>
              <a:rPr lang="hr-HR" sz="2200" dirty="0" smtClean="0">
                <a:latin typeface="Book Antiqua" panose="02040602050305030304" pitchFamily="18" charset="0"/>
                <a:cs typeface="Times New Roman" panose="02020603050405020304" pitchFamily="18" charset="0"/>
              </a:rPr>
              <a:t>Uloga mjesne samouprave</a:t>
            </a:r>
          </a:p>
          <a:p>
            <a:pPr lvl="1" algn="just">
              <a:buFont typeface="Courier New" panose="02070309020205020404" pitchFamily="49" charset="0"/>
              <a:buChar char="o"/>
            </a:pPr>
            <a:r>
              <a:rPr lang="hr-HR" sz="2200" dirty="0">
                <a:latin typeface="Book Antiqua" panose="02040602050305030304" pitchFamily="18" charset="0"/>
                <a:cs typeface="Times New Roman" panose="02020603050405020304" pitchFamily="18" charset="0"/>
              </a:rPr>
              <a:t>N</a:t>
            </a:r>
            <a:r>
              <a:rPr lang="hr-HR" sz="2200" dirty="0" smtClean="0">
                <a:latin typeface="Book Antiqua" panose="02040602050305030304" pitchFamily="18" charset="0"/>
                <a:cs typeface="Times New Roman" panose="02020603050405020304" pitchFamily="18" charset="0"/>
              </a:rPr>
              <a:t>adležnosti</a:t>
            </a:r>
            <a:r>
              <a:rPr lang="hr-HR" sz="2200" dirty="0">
                <a:latin typeface="Book Antiqua" panose="02040602050305030304" pitchFamily="18" charset="0"/>
                <a:cs typeface="Times New Roman" panose="02020603050405020304" pitchFamily="18" charset="0"/>
              </a:rPr>
              <a:t>?</a:t>
            </a:r>
          </a:p>
          <a:p>
            <a:pPr lvl="1" algn="just">
              <a:buFont typeface="Courier New" panose="02070309020205020404" pitchFamily="49" charset="0"/>
              <a:buChar char="o"/>
            </a:pPr>
            <a:r>
              <a:rPr lang="hr-HR" sz="2200" dirty="0">
                <a:latin typeface="Book Antiqua" panose="02040602050305030304" pitchFamily="18" charset="0"/>
                <a:cs typeface="Times New Roman" panose="02020603050405020304" pitchFamily="18" charset="0"/>
              </a:rPr>
              <a:t>M</a:t>
            </a:r>
            <a:r>
              <a:rPr lang="hr-HR" sz="2200" dirty="0" smtClean="0">
                <a:latin typeface="Book Antiqua" panose="02040602050305030304" pitchFamily="18" charset="0"/>
                <a:cs typeface="Times New Roman" panose="02020603050405020304" pitchFamily="18" charset="0"/>
              </a:rPr>
              <a:t>ogućnosti</a:t>
            </a:r>
            <a:r>
              <a:rPr lang="hr-HR" sz="2200" dirty="0">
                <a:latin typeface="Book Antiqua" panose="02040602050305030304" pitchFamily="18" charset="0"/>
                <a:cs typeface="Times New Roman" panose="02020603050405020304" pitchFamily="18" charset="0"/>
              </a:rPr>
              <a:t>?</a:t>
            </a:r>
          </a:p>
          <a:p>
            <a:pPr algn="just">
              <a:buFont typeface="Courier New" panose="02070309020205020404" pitchFamily="49" charset="0"/>
              <a:buChar char="o"/>
            </a:pPr>
            <a:endParaRPr lang="hr-HR" sz="2200" dirty="0" smtClean="0">
              <a:latin typeface="Book Antiqua" panose="02040602050305030304" pitchFamily="18" charset="0"/>
              <a:cs typeface="Times New Roman" panose="02020603050405020304" pitchFamily="18" charset="0"/>
            </a:endParaRPr>
          </a:p>
          <a:p>
            <a:pPr algn="just"/>
            <a:r>
              <a:rPr lang="hr-HR" sz="2200" dirty="0" smtClean="0">
                <a:latin typeface="Book Antiqua" panose="02040602050305030304" pitchFamily="18" charset="0"/>
                <a:cs typeface="Times New Roman" panose="02020603050405020304" pitchFamily="18" charset="0"/>
              </a:rPr>
              <a:t>Dosadašnja istraživanja:</a:t>
            </a:r>
          </a:p>
          <a:p>
            <a:pPr lvl="1" algn="just">
              <a:buFont typeface="Courier New" panose="02070309020205020404" pitchFamily="49" charset="0"/>
              <a:buChar char="o"/>
            </a:pPr>
            <a:r>
              <a:rPr lang="hr-HR" sz="2000" dirty="0" smtClean="0">
                <a:latin typeface="Book Antiqua" panose="02040602050305030304" pitchFamily="18" charset="0"/>
                <a:cs typeface="Times New Roman" panose="02020603050405020304" pitchFamily="18" charset="0"/>
              </a:rPr>
              <a:t>Strana: </a:t>
            </a:r>
            <a:r>
              <a:rPr lang="en-US" sz="2000" dirty="0" err="1">
                <a:latin typeface="Book Antiqua" panose="02040602050305030304" pitchFamily="18" charset="0"/>
                <a:cs typeface="Times New Roman" panose="02020603050405020304" pitchFamily="18" charset="0"/>
              </a:rPr>
              <a:t>Hlepas</a:t>
            </a:r>
            <a:r>
              <a:rPr lang="en-US" sz="2000" dirty="0" smtClean="0">
                <a:latin typeface="Book Antiqua" panose="02040602050305030304" pitchFamily="18" charset="0"/>
                <a:cs typeface="Times New Roman" panose="02020603050405020304" pitchFamily="18" charset="0"/>
              </a:rPr>
              <a:t>, </a:t>
            </a:r>
            <a:r>
              <a:rPr lang="en-US" sz="2000" dirty="0" err="1">
                <a:latin typeface="Book Antiqua" panose="02040602050305030304" pitchFamily="18" charset="0"/>
                <a:cs typeface="Times New Roman" panose="02020603050405020304" pitchFamily="18" charset="0"/>
              </a:rPr>
              <a:t>Kerstig</a:t>
            </a:r>
            <a:r>
              <a:rPr lang="en-US" sz="2000" dirty="0" smtClean="0">
                <a:latin typeface="Book Antiqua" panose="02040602050305030304" pitchFamily="18" charset="0"/>
                <a:cs typeface="Times New Roman" panose="02020603050405020304" pitchFamily="18" charset="0"/>
              </a:rPr>
              <a:t>, </a:t>
            </a:r>
            <a:r>
              <a:rPr lang="en-US" sz="2000" dirty="0" err="1">
                <a:latin typeface="Book Antiqua" panose="02040602050305030304" pitchFamily="18" charset="0"/>
                <a:cs typeface="Times New Roman" panose="02020603050405020304" pitchFamily="18" charset="0"/>
              </a:rPr>
              <a:t>Kuhlmann</a:t>
            </a:r>
            <a:r>
              <a:rPr lang="en-US" sz="2000" dirty="0" smtClean="0">
                <a:latin typeface="Book Antiqua" panose="02040602050305030304" pitchFamily="18" charset="0"/>
                <a:cs typeface="Times New Roman" panose="02020603050405020304" pitchFamily="18" charset="0"/>
              </a:rPr>
              <a:t>, </a:t>
            </a:r>
            <a:r>
              <a:rPr lang="en-US" sz="2000" dirty="0" err="1">
                <a:latin typeface="Book Antiqua" panose="02040602050305030304" pitchFamily="18" charset="0"/>
                <a:cs typeface="Times New Roman" panose="02020603050405020304" pitchFamily="18" charset="0"/>
              </a:rPr>
              <a:t>Swianiewicz</a:t>
            </a:r>
            <a:r>
              <a:rPr lang="en-US" sz="2000" dirty="0" smtClean="0">
                <a:latin typeface="Book Antiqua" panose="02040602050305030304" pitchFamily="18" charset="0"/>
                <a:cs typeface="Times New Roman" panose="02020603050405020304" pitchFamily="18" charset="0"/>
              </a:rPr>
              <a:t>, </a:t>
            </a:r>
            <a:r>
              <a:rPr lang="en-US" sz="2000" dirty="0" err="1" smtClean="0">
                <a:latin typeface="Book Antiqua" panose="02040602050305030304" pitchFamily="18" charset="0"/>
                <a:cs typeface="Times New Roman" panose="02020603050405020304" pitchFamily="18" charset="0"/>
              </a:rPr>
              <a:t>Teles</a:t>
            </a:r>
            <a:r>
              <a:rPr lang="hr-HR" sz="2000" dirty="0">
                <a:latin typeface="Book Antiqua" panose="02040602050305030304" pitchFamily="18" charset="0"/>
                <a:cs typeface="Times New Roman" panose="02020603050405020304" pitchFamily="18" charset="0"/>
              </a:rPr>
              <a:t> </a:t>
            </a:r>
            <a:r>
              <a:rPr lang="hr-HR" sz="2000" dirty="0" smtClean="0">
                <a:latin typeface="Book Antiqua" panose="02040602050305030304" pitchFamily="18" charset="0"/>
                <a:cs typeface="Times New Roman" panose="02020603050405020304" pitchFamily="18" charset="0"/>
              </a:rPr>
              <a:t>(2018)</a:t>
            </a:r>
            <a:r>
              <a:rPr lang="en-US" sz="2000" dirty="0" smtClean="0">
                <a:latin typeface="Book Antiqua" panose="02040602050305030304" pitchFamily="18" charset="0"/>
                <a:cs typeface="Times New Roman" panose="02020603050405020304" pitchFamily="18" charset="0"/>
              </a:rPr>
              <a:t>: </a:t>
            </a:r>
            <a:r>
              <a:rPr lang="en-US" sz="2000" dirty="0">
                <a:latin typeface="Book Antiqua" panose="02040602050305030304" pitchFamily="18" charset="0"/>
                <a:cs typeface="Times New Roman" panose="02020603050405020304" pitchFamily="18" charset="0"/>
              </a:rPr>
              <a:t>Sub-Municipal Governance in Europe, decentralization Beyond the Municipal Tier</a:t>
            </a:r>
            <a:endParaRPr lang="hr-HR" sz="2000" dirty="0" smtClean="0">
              <a:latin typeface="Book Antiqua" panose="02040602050305030304" pitchFamily="18" charset="0"/>
              <a:cs typeface="Times New Roman" panose="02020603050405020304" pitchFamily="18" charset="0"/>
            </a:endParaRPr>
          </a:p>
          <a:p>
            <a:pPr lvl="1" algn="just">
              <a:buFont typeface="Courier New" panose="02070309020205020404" pitchFamily="49" charset="0"/>
              <a:buChar char="o"/>
            </a:pPr>
            <a:r>
              <a:rPr lang="hr-HR" sz="2000" dirty="0" smtClean="0">
                <a:latin typeface="Book Antiqua" panose="02040602050305030304" pitchFamily="18" charset="0"/>
                <a:cs typeface="Times New Roman" panose="02020603050405020304" pitchFamily="18" charset="0"/>
              </a:rPr>
              <a:t>Domaća: Klarić, </a:t>
            </a:r>
            <a:r>
              <a:rPr lang="hr-HR" sz="2000" dirty="0" err="1" smtClean="0">
                <a:latin typeface="Book Antiqua" panose="02040602050305030304" pitchFamily="18" charset="0"/>
                <a:cs typeface="Times New Roman" panose="02020603050405020304" pitchFamily="18" charset="0"/>
              </a:rPr>
              <a:t>Koprić</a:t>
            </a:r>
            <a:r>
              <a:rPr lang="hr-HR" sz="2000" dirty="0">
                <a:latin typeface="Book Antiqua" panose="02040602050305030304" pitchFamily="18" charset="0"/>
                <a:cs typeface="Times New Roman" panose="02020603050405020304" pitchFamily="18" charset="0"/>
              </a:rPr>
              <a:t>, </a:t>
            </a:r>
            <a:r>
              <a:rPr lang="hr-HR" sz="2000" dirty="0" smtClean="0">
                <a:latin typeface="Book Antiqua" panose="02040602050305030304" pitchFamily="18" charset="0"/>
                <a:cs typeface="Times New Roman" panose="02020603050405020304" pitchFamily="18" charset="0"/>
              </a:rPr>
              <a:t>Rešetar, Manojlović </a:t>
            </a:r>
            <a:r>
              <a:rPr lang="hr-HR" sz="2000" dirty="0" err="1" smtClean="0">
                <a:latin typeface="Book Antiqua" panose="02040602050305030304" pitchFamily="18" charset="0"/>
                <a:cs typeface="Times New Roman" panose="02020603050405020304" pitchFamily="18" charset="0"/>
              </a:rPr>
              <a:t>Toman</a:t>
            </a:r>
            <a:r>
              <a:rPr lang="hr-HR" sz="2000" dirty="0" smtClean="0">
                <a:latin typeface="Book Antiqua" panose="02040602050305030304" pitchFamily="18" charset="0"/>
                <a:cs typeface="Times New Roman" panose="02020603050405020304" pitchFamily="18" charset="0"/>
              </a:rPr>
              <a:t>, </a:t>
            </a:r>
            <a:r>
              <a:rPr lang="hr-HR" sz="2000" dirty="0" err="1" smtClean="0">
                <a:latin typeface="Book Antiqua" panose="02040602050305030304" pitchFamily="18" charset="0"/>
                <a:cs typeface="Times New Roman" panose="02020603050405020304" pitchFamily="18" charset="0"/>
              </a:rPr>
              <a:t>Vukojičić</a:t>
            </a:r>
            <a:r>
              <a:rPr lang="hr-HR" sz="2000" dirty="0" smtClean="0">
                <a:latin typeface="Book Antiqua" panose="02040602050305030304" pitchFamily="18" charset="0"/>
                <a:cs typeface="Times New Roman" panose="02020603050405020304" pitchFamily="18" charset="0"/>
              </a:rPr>
              <a:t> </a:t>
            </a:r>
            <a:r>
              <a:rPr lang="hr-HR" sz="2000" dirty="0">
                <a:latin typeface="Book Antiqua" panose="02040602050305030304" pitchFamily="18" charset="0"/>
                <a:cs typeface="Times New Roman" panose="02020603050405020304" pitchFamily="18" charset="0"/>
              </a:rPr>
              <a:t>Tomić</a:t>
            </a:r>
            <a:r>
              <a:rPr lang="hr-HR" sz="2000" dirty="0" smtClean="0">
                <a:latin typeface="Book Antiqua" panose="02040602050305030304" pitchFamily="18" charset="0"/>
                <a:cs typeface="Times New Roman" panose="02020603050405020304" pitchFamily="18" charset="0"/>
              </a:rPr>
              <a:t>, </a:t>
            </a:r>
            <a:r>
              <a:rPr lang="hr-HR" sz="2000" dirty="0" err="1" smtClean="0">
                <a:latin typeface="Book Antiqua" panose="02040602050305030304" pitchFamily="18" charset="0"/>
                <a:cs typeface="Times New Roman" panose="02020603050405020304" pitchFamily="18" charset="0"/>
              </a:rPr>
              <a:t>Koprić</a:t>
            </a:r>
            <a:r>
              <a:rPr lang="hr-HR" sz="2000" dirty="0">
                <a:latin typeface="Book Antiqua" panose="02040602050305030304" pitchFamily="18" charset="0"/>
                <a:cs typeface="Times New Roman" panose="02020603050405020304" pitchFamily="18" charset="0"/>
              </a:rPr>
              <a:t> </a:t>
            </a:r>
            <a:r>
              <a:rPr lang="hr-HR" sz="2000" dirty="0" smtClean="0">
                <a:latin typeface="Book Antiqua" panose="02040602050305030304" pitchFamily="18" charset="0"/>
                <a:cs typeface="Times New Roman" panose="02020603050405020304" pitchFamily="18" charset="0"/>
              </a:rPr>
              <a:t>(2019)</a:t>
            </a:r>
            <a:endParaRPr lang="hr-HR" sz="2200" dirty="0">
              <a:latin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2700829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087AF165-306A-4154-AE6D-5FC0BFF5F420}"/>
              </a:ext>
            </a:extLst>
          </p:cNvPr>
          <p:cNvSpPr>
            <a:spLocks noGrp="1"/>
          </p:cNvSpPr>
          <p:nvPr>
            <p:ph type="title"/>
          </p:nvPr>
        </p:nvSpPr>
        <p:spPr>
          <a:xfrm>
            <a:off x="841248" y="256032"/>
            <a:ext cx="10506456" cy="1014984"/>
          </a:xfrm>
        </p:spPr>
        <p:txBody>
          <a:bodyPr anchor="b">
            <a:normAutofit/>
          </a:bodyPr>
          <a:lstStyle/>
          <a:p>
            <a:r>
              <a:rPr lang="hr-HR" dirty="0">
                <a:latin typeface="Book Antiqua" panose="02040602050305030304" pitchFamily="18" charset="0"/>
              </a:rPr>
              <a:t>3. Ciljevi istraživanja</a:t>
            </a:r>
          </a:p>
        </p:txBody>
      </p:sp>
      <p:sp>
        <p:nvSpPr>
          <p:cNvPr id="11" name="Rectangle 10">
            <a:extLst>
              <a:ext uri="{FF2B5EF4-FFF2-40B4-BE49-F238E27FC236}">
                <a16:creationId xmlns:a16="http://schemas.microsoft.com/office/drawing/2014/main" id="{52D502E5-F6B4-4D58-B4AE-FC466FF15E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Rezervirano mjesto sadržaja 2">
            <a:extLst>
              <a:ext uri="{FF2B5EF4-FFF2-40B4-BE49-F238E27FC236}">
                <a16:creationId xmlns:a16="http://schemas.microsoft.com/office/drawing/2014/main" id="{2C08B085-0481-46D7-87F3-49DAF7DE208E}"/>
              </a:ext>
            </a:extLst>
          </p:cNvPr>
          <p:cNvGraphicFramePr>
            <a:graphicFrameLocks noGrp="1"/>
          </p:cNvGraphicFramePr>
          <p:nvPr>
            <p:ph idx="1"/>
            <p:extLst>
              <p:ext uri="{D42A27DB-BD31-4B8C-83A1-F6EECF244321}">
                <p14:modId xmlns:p14="http://schemas.microsoft.com/office/powerpoint/2010/main" val="3675004605"/>
              </p:ext>
            </p:extLst>
          </p:nvPr>
        </p:nvGraphicFramePr>
        <p:xfrm>
          <a:off x="737776" y="1756778"/>
          <a:ext cx="10707945" cy="4821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0075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Freeform: Shape 18">
            <a:extLst>
              <a:ext uri="{FF2B5EF4-FFF2-40B4-BE49-F238E27FC236}">
                <a16:creationId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slov 1">
            <a:extLst>
              <a:ext uri="{FF2B5EF4-FFF2-40B4-BE49-F238E27FC236}">
                <a16:creationId xmlns:a16="http://schemas.microsoft.com/office/drawing/2014/main" id="{2D1E9291-565A-4D28-8994-E5A334C609EE}"/>
              </a:ext>
            </a:extLst>
          </p:cNvPr>
          <p:cNvSpPr>
            <a:spLocks noGrp="1"/>
          </p:cNvSpPr>
          <p:nvPr>
            <p:ph type="title"/>
          </p:nvPr>
        </p:nvSpPr>
        <p:spPr>
          <a:xfrm>
            <a:off x="514648" y="1095698"/>
            <a:ext cx="3602736" cy="4526280"/>
          </a:xfrm>
        </p:spPr>
        <p:txBody>
          <a:bodyPr>
            <a:normAutofit/>
          </a:bodyPr>
          <a:lstStyle/>
          <a:p>
            <a:pPr algn="ctr"/>
            <a:r>
              <a:rPr lang="hr-HR" sz="4000" dirty="0">
                <a:latin typeface="Book Antiqua" panose="02040602050305030304" pitchFamily="18" charset="0"/>
                <a:cs typeface="Times New Roman" panose="02020603050405020304" pitchFamily="18" charset="0"/>
              </a:rPr>
              <a:t>4</a:t>
            </a:r>
            <a:r>
              <a:rPr lang="hr-HR" sz="4000" dirty="0" smtClean="0">
                <a:latin typeface="Book Antiqua" panose="02040602050305030304" pitchFamily="18" charset="0"/>
                <a:cs typeface="Times New Roman" panose="02020603050405020304" pitchFamily="18" charset="0"/>
              </a:rPr>
              <a:t>. </a:t>
            </a:r>
            <a:r>
              <a:rPr lang="hr-HR" sz="4000" dirty="0">
                <a:latin typeface="Book Antiqua" panose="02040602050305030304" pitchFamily="18" charset="0"/>
                <a:cs typeface="Times New Roman" panose="02020603050405020304" pitchFamily="18" charset="0"/>
              </a:rPr>
              <a:t/>
            </a:r>
            <a:br>
              <a:rPr lang="hr-HR" sz="4000" dirty="0">
                <a:latin typeface="Book Antiqua" panose="02040602050305030304" pitchFamily="18" charset="0"/>
                <a:cs typeface="Times New Roman" panose="02020603050405020304" pitchFamily="18" charset="0"/>
              </a:rPr>
            </a:br>
            <a:r>
              <a:rPr lang="hr-HR" sz="4000" dirty="0" smtClean="0">
                <a:latin typeface="Book Antiqua" panose="02040602050305030304" pitchFamily="18" charset="0"/>
                <a:cs typeface="Times New Roman" panose="02020603050405020304" pitchFamily="18" charset="0"/>
              </a:rPr>
              <a:t>Hipoteze i </a:t>
            </a:r>
            <a:r>
              <a:rPr lang="hr-HR" sz="4000" dirty="0" err="1" smtClean="0">
                <a:latin typeface="Book Antiqua" panose="02040602050305030304" pitchFamily="18" charset="0"/>
                <a:cs typeface="Times New Roman" panose="02020603050405020304" pitchFamily="18" charset="0"/>
              </a:rPr>
              <a:t>podhipoteze</a:t>
            </a:r>
            <a:endParaRPr lang="hr-HR" sz="4000" dirty="0">
              <a:latin typeface="Book Antiqua" panose="0204060205030503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zervirano mjesto sadržaja 2">
            <a:extLst>
              <a:ext uri="{FF2B5EF4-FFF2-40B4-BE49-F238E27FC236}">
                <a16:creationId xmlns:a16="http://schemas.microsoft.com/office/drawing/2014/main" id="{AB608079-66D3-4AE4-97A1-86D2B9E93BF6}"/>
              </a:ext>
            </a:extLst>
          </p:cNvPr>
          <p:cNvSpPr>
            <a:spLocks noGrp="1"/>
          </p:cNvSpPr>
          <p:nvPr>
            <p:ph idx="1"/>
          </p:nvPr>
        </p:nvSpPr>
        <p:spPr>
          <a:xfrm>
            <a:off x="5015344" y="166256"/>
            <a:ext cx="6947269" cy="6262254"/>
          </a:xfrm>
        </p:spPr>
        <p:txBody>
          <a:bodyPr lIns="72000" anchor="ctr">
            <a:normAutofit fontScale="92500" lnSpcReduction="10000"/>
          </a:bodyPr>
          <a:lstStyle/>
          <a:p>
            <a:pPr marL="0" indent="0" algn="just">
              <a:buNone/>
            </a:pPr>
            <a:endParaRPr lang="hr-HR" sz="2200" b="1" dirty="0" smtClean="0">
              <a:latin typeface="Book Antiqua" panose="02040602050305030304" pitchFamily="18" charset="0"/>
              <a:cs typeface="Times New Roman" panose="02020603050405020304" pitchFamily="18" charset="0"/>
            </a:endParaRPr>
          </a:p>
          <a:p>
            <a:pPr marL="0" indent="0" algn="just">
              <a:buNone/>
            </a:pPr>
            <a:r>
              <a:rPr lang="hr-HR" sz="2200" b="1" dirty="0" smtClean="0">
                <a:latin typeface="Book Antiqua" panose="02040602050305030304" pitchFamily="18" charset="0"/>
                <a:cs typeface="Times New Roman" panose="02020603050405020304" pitchFamily="18" charset="0"/>
              </a:rPr>
              <a:t>H1 - </a:t>
            </a:r>
            <a:r>
              <a:rPr lang="hr-HR" sz="2200" dirty="0" smtClean="0">
                <a:latin typeface="Book Antiqua" panose="02040602050305030304" pitchFamily="18" charset="0"/>
                <a:cs typeface="Times New Roman" panose="02020603050405020304" pitchFamily="18" charset="0"/>
              </a:rPr>
              <a:t>Jedinice </a:t>
            </a:r>
            <a:r>
              <a:rPr lang="hr-HR" sz="2200" dirty="0">
                <a:latin typeface="Book Antiqua" panose="02040602050305030304" pitchFamily="18" charset="0"/>
                <a:cs typeface="Times New Roman" panose="02020603050405020304" pitchFamily="18" charset="0"/>
              </a:rPr>
              <a:t>lokalne samouprave ne podržavaju </a:t>
            </a:r>
            <a:r>
              <a:rPr lang="hr-HR" sz="2200" dirty="0" err="1">
                <a:latin typeface="Book Antiqua" panose="02040602050305030304" pitchFamily="18" charset="0"/>
                <a:cs typeface="Times New Roman" panose="02020603050405020304" pitchFamily="18" charset="0"/>
              </a:rPr>
              <a:t>submunicipalnu</a:t>
            </a:r>
            <a:r>
              <a:rPr lang="hr-HR" sz="2200" dirty="0">
                <a:latin typeface="Book Antiqua" panose="02040602050305030304" pitchFamily="18" charset="0"/>
                <a:cs typeface="Times New Roman" panose="02020603050405020304" pitchFamily="18" charset="0"/>
              </a:rPr>
              <a:t> </a:t>
            </a:r>
            <a:r>
              <a:rPr lang="hr-HR" sz="2200" dirty="0" smtClean="0">
                <a:latin typeface="Book Antiqua" panose="02040602050305030304" pitchFamily="18" charset="0"/>
                <a:cs typeface="Times New Roman" panose="02020603050405020304" pitchFamily="18" charset="0"/>
              </a:rPr>
              <a:t>decentralizaciju</a:t>
            </a:r>
            <a:endParaRPr lang="hr-HR" sz="2200" b="1" dirty="0" smtClean="0">
              <a:latin typeface="Book Antiqua" panose="02040602050305030304" pitchFamily="18" charset="0"/>
              <a:cs typeface="Times New Roman" panose="02020603050405020304" pitchFamily="18" charset="0"/>
            </a:endParaRPr>
          </a:p>
          <a:p>
            <a:pPr marL="0" indent="0">
              <a:lnSpc>
                <a:spcPct val="110000"/>
              </a:lnSpc>
              <a:buNone/>
            </a:pPr>
            <a:r>
              <a:rPr lang="hr-HR" sz="2200" b="1" dirty="0">
                <a:latin typeface="Book Antiqua" panose="02040602050305030304" pitchFamily="18" charset="0"/>
                <a:cs typeface="Times New Roman" panose="02020603050405020304" pitchFamily="18" charset="0"/>
              </a:rPr>
              <a:t>	</a:t>
            </a:r>
            <a:r>
              <a:rPr lang="hr-HR" sz="2200" b="1" dirty="0" smtClean="0">
                <a:latin typeface="Book Antiqua" panose="02040602050305030304" pitchFamily="18" charset="0"/>
                <a:cs typeface="Times New Roman" panose="02020603050405020304" pitchFamily="18" charset="0"/>
              </a:rPr>
              <a:t>H1a - </a:t>
            </a:r>
            <a:r>
              <a:rPr lang="hr-HR" sz="2000" dirty="0" smtClean="0">
                <a:latin typeface="Book Antiqua" panose="02040602050305030304" pitchFamily="18" charset="0"/>
                <a:cs typeface="Times New Roman" panose="02020603050405020304" pitchFamily="18" charset="0"/>
              </a:rPr>
              <a:t>Na nesklonost ustrojavanja oblika mjesne</a:t>
            </a:r>
          </a:p>
          <a:p>
            <a:pPr marL="0" indent="0">
              <a:lnSpc>
                <a:spcPct val="110000"/>
              </a:lnSpc>
              <a:buNone/>
            </a:pPr>
            <a:r>
              <a:rPr lang="hr-HR" sz="2000" dirty="0">
                <a:latin typeface="Book Antiqua" panose="02040602050305030304" pitchFamily="18" charset="0"/>
                <a:cs typeface="Times New Roman" panose="02020603050405020304" pitchFamily="18" charset="0"/>
              </a:rPr>
              <a:t> </a:t>
            </a:r>
            <a:r>
              <a:rPr lang="hr-HR" sz="2000" dirty="0" smtClean="0">
                <a:latin typeface="Book Antiqua" panose="02040602050305030304" pitchFamily="18" charset="0"/>
                <a:cs typeface="Times New Roman" panose="02020603050405020304" pitchFamily="18" charset="0"/>
              </a:rPr>
              <a:t>                         samouprave utječe veličina lokalne jedinice</a:t>
            </a:r>
          </a:p>
          <a:p>
            <a:pPr marL="0" indent="0">
              <a:buNone/>
            </a:pPr>
            <a:endParaRPr lang="hr-HR" sz="2000" dirty="0">
              <a:latin typeface="Book Antiqua" panose="02040602050305030304" pitchFamily="18" charset="0"/>
              <a:cs typeface="Times New Roman" panose="02020603050405020304" pitchFamily="18" charset="0"/>
            </a:endParaRPr>
          </a:p>
          <a:p>
            <a:pPr marL="0" indent="0" algn="just">
              <a:buNone/>
            </a:pPr>
            <a:r>
              <a:rPr lang="hr-HR" sz="2200" b="1" dirty="0" smtClean="0">
                <a:latin typeface="Book Antiqua" panose="02040602050305030304" pitchFamily="18" charset="0"/>
                <a:cs typeface="Times New Roman" panose="02020603050405020304" pitchFamily="18" charset="0"/>
              </a:rPr>
              <a:t>H2</a:t>
            </a:r>
            <a:r>
              <a:rPr lang="hr-HR" sz="2200" dirty="0" smtClean="0">
                <a:latin typeface="Book Antiqua" panose="02040602050305030304" pitchFamily="18" charset="0"/>
                <a:cs typeface="Times New Roman" panose="02020603050405020304" pitchFamily="18" charset="0"/>
              </a:rPr>
              <a:t> - Lokalni </a:t>
            </a:r>
            <a:r>
              <a:rPr lang="hr-HR" sz="2200" dirty="0">
                <a:latin typeface="Book Antiqua" panose="02040602050305030304" pitchFamily="18" charset="0"/>
                <a:cs typeface="Times New Roman" panose="02020603050405020304" pitchFamily="18" charset="0"/>
              </a:rPr>
              <a:t>političari ne podržavaju </a:t>
            </a:r>
            <a:r>
              <a:rPr lang="hr-HR" sz="2200" dirty="0" err="1">
                <a:latin typeface="Book Antiqua" panose="02040602050305030304" pitchFamily="18" charset="0"/>
                <a:cs typeface="Times New Roman" panose="02020603050405020304" pitchFamily="18" charset="0"/>
              </a:rPr>
              <a:t>submunicipalnu</a:t>
            </a:r>
            <a:r>
              <a:rPr lang="hr-HR" sz="2200" dirty="0">
                <a:latin typeface="Book Antiqua" panose="02040602050305030304" pitchFamily="18" charset="0"/>
                <a:cs typeface="Times New Roman" panose="02020603050405020304" pitchFamily="18" charset="0"/>
              </a:rPr>
              <a:t> </a:t>
            </a:r>
            <a:r>
              <a:rPr lang="hr-HR" sz="2200" dirty="0" smtClean="0">
                <a:latin typeface="Book Antiqua" panose="02040602050305030304" pitchFamily="18" charset="0"/>
                <a:cs typeface="Times New Roman" panose="02020603050405020304" pitchFamily="18" charset="0"/>
              </a:rPr>
              <a:t>decentralizaciju</a:t>
            </a:r>
          </a:p>
          <a:p>
            <a:pPr marL="0" indent="0" algn="just">
              <a:buNone/>
            </a:pPr>
            <a:r>
              <a:rPr lang="hr-HR" sz="2200" dirty="0">
                <a:latin typeface="Book Antiqua" panose="02040602050305030304" pitchFamily="18" charset="0"/>
                <a:cs typeface="Times New Roman" panose="02020603050405020304" pitchFamily="18" charset="0"/>
              </a:rPr>
              <a:t>	</a:t>
            </a:r>
            <a:r>
              <a:rPr lang="hr-HR" sz="2200" b="1" dirty="0" smtClean="0">
                <a:latin typeface="Book Antiqua" panose="02040602050305030304" pitchFamily="18" charset="0"/>
                <a:cs typeface="Times New Roman" panose="02020603050405020304" pitchFamily="18" charset="0"/>
              </a:rPr>
              <a:t>H2a</a:t>
            </a:r>
            <a:r>
              <a:rPr lang="hr-HR" sz="2200" dirty="0" smtClean="0">
                <a:latin typeface="Book Antiqua" panose="02040602050305030304" pitchFamily="18" charset="0"/>
                <a:cs typeface="Times New Roman" panose="02020603050405020304" pitchFamily="18" charset="0"/>
              </a:rPr>
              <a:t> </a:t>
            </a:r>
            <a:r>
              <a:rPr lang="hr-HR" sz="2200" dirty="0">
                <a:latin typeface="Book Antiqua" panose="02040602050305030304" pitchFamily="18" charset="0"/>
                <a:cs typeface="Times New Roman" panose="02020603050405020304" pitchFamily="18" charset="0"/>
              </a:rPr>
              <a:t>- Zakonodavni okvir ne </a:t>
            </a:r>
            <a:r>
              <a:rPr lang="hr-HR" sz="2200" dirty="0" smtClean="0">
                <a:latin typeface="Book Antiqua" panose="02040602050305030304" pitchFamily="18" charset="0"/>
                <a:cs typeface="Times New Roman" panose="02020603050405020304" pitchFamily="18" charset="0"/>
              </a:rPr>
              <a:t>potiče</a:t>
            </a:r>
          </a:p>
          <a:p>
            <a:pPr marL="0" indent="0" algn="just">
              <a:buNone/>
            </a:pPr>
            <a:r>
              <a:rPr lang="hr-HR" sz="2200" dirty="0">
                <a:latin typeface="Book Antiqua" panose="02040602050305030304" pitchFamily="18" charset="0"/>
                <a:cs typeface="Times New Roman" panose="02020603050405020304" pitchFamily="18" charset="0"/>
              </a:rPr>
              <a:t> </a:t>
            </a:r>
            <a:r>
              <a:rPr lang="hr-HR" sz="2200" dirty="0" smtClean="0">
                <a:latin typeface="Book Antiqua" panose="02040602050305030304" pitchFamily="18" charset="0"/>
                <a:cs typeface="Times New Roman" panose="02020603050405020304" pitchFamily="18" charset="0"/>
              </a:rPr>
              <a:t>                       sudjelovanje </a:t>
            </a:r>
            <a:r>
              <a:rPr lang="hr-HR" sz="2200" dirty="0">
                <a:latin typeface="Book Antiqua" panose="02040602050305030304" pitchFamily="18" charset="0"/>
                <a:cs typeface="Times New Roman" panose="02020603050405020304" pitchFamily="18" charset="0"/>
              </a:rPr>
              <a:t>građana na </a:t>
            </a:r>
            <a:r>
              <a:rPr lang="hr-HR" sz="2200" dirty="0" err="1" smtClean="0">
                <a:latin typeface="Book Antiqua" panose="02040602050305030304" pitchFamily="18" charset="0"/>
                <a:cs typeface="Times New Roman" panose="02020603050405020304" pitchFamily="18" charset="0"/>
              </a:rPr>
              <a:t>submunicipalnoj</a:t>
            </a:r>
            <a:endParaRPr lang="hr-HR" sz="2200" dirty="0" smtClean="0">
              <a:latin typeface="Book Antiqua" panose="02040602050305030304" pitchFamily="18" charset="0"/>
              <a:cs typeface="Times New Roman" panose="02020603050405020304" pitchFamily="18" charset="0"/>
            </a:endParaRPr>
          </a:p>
          <a:p>
            <a:pPr marL="0" indent="0" algn="just">
              <a:buNone/>
            </a:pPr>
            <a:r>
              <a:rPr lang="hr-HR" sz="2200" dirty="0">
                <a:latin typeface="Book Antiqua" panose="02040602050305030304" pitchFamily="18" charset="0"/>
                <a:cs typeface="Times New Roman" panose="02020603050405020304" pitchFamily="18" charset="0"/>
              </a:rPr>
              <a:t> </a:t>
            </a:r>
            <a:r>
              <a:rPr lang="hr-HR" sz="2200" dirty="0" smtClean="0">
                <a:latin typeface="Book Antiqua" panose="02040602050305030304" pitchFamily="18" charset="0"/>
                <a:cs typeface="Times New Roman" panose="02020603050405020304" pitchFamily="18" charset="0"/>
              </a:rPr>
              <a:t>                       razini</a:t>
            </a:r>
            <a:endParaRPr lang="hr-HR" sz="2200" dirty="0">
              <a:latin typeface="Book Antiqua" panose="02040602050305030304" pitchFamily="18" charset="0"/>
              <a:cs typeface="Times New Roman" panose="02020603050405020304" pitchFamily="18" charset="0"/>
            </a:endParaRPr>
          </a:p>
          <a:p>
            <a:pPr marL="0" indent="0" algn="just">
              <a:buNone/>
            </a:pPr>
            <a:r>
              <a:rPr lang="hr-HR" sz="2200" dirty="0" smtClean="0">
                <a:latin typeface="Book Antiqua" panose="02040602050305030304" pitchFamily="18" charset="0"/>
                <a:cs typeface="Times New Roman" panose="02020603050405020304" pitchFamily="18" charset="0"/>
              </a:rPr>
              <a:t>	</a:t>
            </a:r>
            <a:r>
              <a:rPr lang="hr-HR" sz="2200" b="1" dirty="0" smtClean="0">
                <a:latin typeface="Book Antiqua" panose="02040602050305030304" pitchFamily="18" charset="0"/>
                <a:cs typeface="Times New Roman" panose="02020603050405020304" pitchFamily="18" charset="0"/>
              </a:rPr>
              <a:t>H2b</a:t>
            </a:r>
            <a:r>
              <a:rPr lang="hr-HR" sz="2200" dirty="0" smtClean="0">
                <a:latin typeface="Book Antiqua" panose="02040602050305030304" pitchFamily="18" charset="0"/>
                <a:cs typeface="Times New Roman" panose="02020603050405020304" pitchFamily="18" charset="0"/>
              </a:rPr>
              <a:t> </a:t>
            </a:r>
            <a:r>
              <a:rPr lang="hr-HR" sz="2200" dirty="0">
                <a:latin typeface="Book Antiqua" panose="02040602050305030304" pitchFamily="18" charset="0"/>
                <a:cs typeface="Times New Roman" panose="02020603050405020304" pitchFamily="18" charset="0"/>
              </a:rPr>
              <a:t>- Lokalni političari ne prepoznaju </a:t>
            </a:r>
            <a:r>
              <a:rPr lang="hr-HR" sz="2200" dirty="0" smtClean="0">
                <a:latin typeface="Book Antiqua" panose="02040602050305030304" pitchFamily="18" charset="0"/>
                <a:cs typeface="Times New Roman" panose="02020603050405020304" pitchFamily="18" charset="0"/>
              </a:rPr>
              <a:t>prednost</a:t>
            </a:r>
          </a:p>
          <a:p>
            <a:pPr marL="0" indent="0" algn="just">
              <a:buNone/>
            </a:pPr>
            <a:r>
              <a:rPr lang="hr-HR" sz="2200" dirty="0">
                <a:latin typeface="Book Antiqua" panose="02040602050305030304" pitchFamily="18" charset="0"/>
                <a:cs typeface="Times New Roman" panose="02020603050405020304" pitchFamily="18" charset="0"/>
              </a:rPr>
              <a:t> </a:t>
            </a:r>
            <a:r>
              <a:rPr lang="hr-HR" sz="2200" dirty="0" smtClean="0">
                <a:latin typeface="Book Antiqua" panose="02040602050305030304" pitchFamily="18" charset="0"/>
                <a:cs typeface="Times New Roman" panose="02020603050405020304" pitchFamily="18" charset="0"/>
              </a:rPr>
              <a:t>                       sudjelovanja </a:t>
            </a:r>
            <a:r>
              <a:rPr lang="hr-HR" sz="2200" dirty="0">
                <a:latin typeface="Book Antiqua" panose="02040602050305030304" pitchFamily="18" charset="0"/>
                <a:cs typeface="Times New Roman" panose="02020603050405020304" pitchFamily="18" charset="0"/>
              </a:rPr>
              <a:t>građana u obavljanju </a:t>
            </a:r>
            <a:r>
              <a:rPr lang="hr-HR" sz="2200" dirty="0" smtClean="0">
                <a:latin typeface="Book Antiqua" panose="02040602050305030304" pitchFamily="18" charset="0"/>
                <a:cs typeface="Times New Roman" panose="02020603050405020304" pitchFamily="18" charset="0"/>
              </a:rPr>
              <a:t>lokalnih</a:t>
            </a:r>
          </a:p>
          <a:p>
            <a:pPr marL="0" indent="0" algn="just">
              <a:buNone/>
            </a:pPr>
            <a:r>
              <a:rPr lang="hr-HR" sz="2200" dirty="0">
                <a:latin typeface="Book Antiqua" panose="02040602050305030304" pitchFamily="18" charset="0"/>
                <a:cs typeface="Times New Roman" panose="02020603050405020304" pitchFamily="18" charset="0"/>
              </a:rPr>
              <a:t> </a:t>
            </a:r>
            <a:r>
              <a:rPr lang="hr-HR" sz="2200" dirty="0" smtClean="0">
                <a:latin typeface="Book Antiqua" panose="02040602050305030304" pitchFamily="18" charset="0"/>
                <a:cs typeface="Times New Roman" panose="02020603050405020304" pitchFamily="18" charset="0"/>
              </a:rPr>
              <a:t>                       poslova</a:t>
            </a:r>
            <a:endParaRPr lang="hr-HR" sz="2200" dirty="0">
              <a:latin typeface="Book Antiqua" panose="02040602050305030304" pitchFamily="18" charset="0"/>
              <a:cs typeface="Times New Roman" panose="02020603050405020304" pitchFamily="18" charset="0"/>
            </a:endParaRPr>
          </a:p>
          <a:p>
            <a:pPr marL="0" indent="0" algn="just">
              <a:buNone/>
            </a:pPr>
            <a:endParaRPr lang="hr-HR" sz="2200" dirty="0">
              <a:latin typeface="Book Antiqua" panose="02040602050305030304" pitchFamily="18" charset="0"/>
              <a:cs typeface="Times New Roman" panose="02020603050405020304" pitchFamily="18" charset="0"/>
            </a:endParaRPr>
          </a:p>
          <a:p>
            <a:pPr marL="0" lvl="0" indent="0" algn="just">
              <a:buNone/>
            </a:pPr>
            <a:r>
              <a:rPr lang="hr-HR" sz="2200" b="1" dirty="0" smtClean="0">
                <a:latin typeface="Book Antiqua" panose="02040602050305030304" pitchFamily="18" charset="0"/>
              </a:rPr>
              <a:t>H3 - </a:t>
            </a:r>
            <a:r>
              <a:rPr lang="hr-HR" sz="2000" dirty="0" smtClean="0">
                <a:latin typeface="Book Antiqua" panose="02040602050305030304" pitchFamily="18" charset="0"/>
              </a:rPr>
              <a:t> </a:t>
            </a:r>
            <a:r>
              <a:rPr lang="hr-HR" sz="2200" dirty="0" smtClean="0">
                <a:latin typeface="Book Antiqua" panose="02040602050305030304" pitchFamily="18" charset="0"/>
              </a:rPr>
              <a:t>Osnivanjem </a:t>
            </a:r>
            <a:r>
              <a:rPr lang="hr-HR" sz="2200" dirty="0">
                <a:latin typeface="Book Antiqua" panose="02040602050305030304" pitchFamily="18" charset="0"/>
              </a:rPr>
              <a:t>oblika mjesne samouprave osigurava se približavanje europskim standardima sudjelovanja građana u odlučivanju o lokalnim poslovima</a:t>
            </a:r>
            <a:endParaRPr lang="hr-HR" sz="2200" dirty="0"/>
          </a:p>
          <a:p>
            <a:pPr algn="just"/>
            <a:endParaRPr lang="hr-HR" sz="2200" dirty="0" smtClean="0">
              <a:latin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71650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sustava Office">
  <a:themeElements>
    <a:clrScheme name="Narančasto-crven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551</Words>
  <Application>Microsoft Office PowerPoint</Application>
  <PresentationFormat>Široki zaslon</PresentationFormat>
  <Paragraphs>112</Paragraphs>
  <Slides>13</Slides>
  <Notes>0</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13</vt:i4>
      </vt:variant>
    </vt:vector>
  </HeadingPairs>
  <TitlesOfParts>
    <vt:vector size="20" baseType="lpstr">
      <vt:lpstr>Arial</vt:lpstr>
      <vt:lpstr>Book Antiqua</vt:lpstr>
      <vt:lpstr>Calibri</vt:lpstr>
      <vt:lpstr>Calibri Light</vt:lpstr>
      <vt:lpstr>Courier New</vt:lpstr>
      <vt:lpstr>Times New Roman</vt:lpstr>
      <vt:lpstr>Tema sustava Office</vt:lpstr>
      <vt:lpstr> Obrana teme doktorske disertacije  Mjesna samouprava kao instrument provedbe načela sudjelovanja građana </vt:lpstr>
      <vt:lpstr>PowerPoint prezentacija</vt:lpstr>
      <vt:lpstr>PowerPoint prezentacija</vt:lpstr>
      <vt:lpstr>1. Uvod - motivacija</vt:lpstr>
      <vt:lpstr>2.  Relevantnost teme</vt:lpstr>
      <vt:lpstr>2.  Relevantnost teme</vt:lpstr>
      <vt:lpstr>2.  Relevantnost teme</vt:lpstr>
      <vt:lpstr>3. Ciljevi istraživanja</vt:lpstr>
      <vt:lpstr>4.  Hipoteze i podhipoteze</vt:lpstr>
      <vt:lpstr>5. Metodologija istraživanja</vt:lpstr>
      <vt:lpstr>5. Metodologija istraživanja</vt:lpstr>
      <vt:lpstr>6. Očekivani znanstveni doprinos</vt:lpstr>
      <vt:lpstr>   Hvala na pozornosti!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Međunarodna otmica djeteta</dc:title>
  <dc:creator>Martina Drventić</dc:creator>
  <cp:lastModifiedBy>Danijela Romić</cp:lastModifiedBy>
  <cp:revision>58</cp:revision>
  <cp:lastPrinted>2021-03-01T11:58:27Z</cp:lastPrinted>
  <dcterms:created xsi:type="dcterms:W3CDTF">2020-11-30T20:13:39Z</dcterms:created>
  <dcterms:modified xsi:type="dcterms:W3CDTF">2021-04-14T15:21:18Z</dcterms:modified>
</cp:coreProperties>
</file>