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17.3.2020.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PREDAVANJA: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en-GB" sz="5400" dirty="0" smtClean="0"/>
              <a:t>PREGOVORI, PONUDA I PREDUGOVOR VJEŽBE</a:t>
            </a: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en-GB" sz="1800" dirty="0"/>
              <a:t> </a:t>
            </a:r>
            <a:r>
              <a:rPr lang="hr-HR" sz="1800" dirty="0"/>
              <a:t/>
            </a:r>
            <a:br>
              <a:rPr lang="hr-HR" sz="1800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Dr. sc. Lidija Šimunović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79450">
            <a:off x="3588972" y="5084460"/>
            <a:ext cx="2267462" cy="15123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67" y="5090442"/>
            <a:ext cx="2246129" cy="15004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/>
              <a:t>Poštovani studenti, </a:t>
            </a:r>
          </a:p>
          <a:p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U nastavku se </a:t>
            </a:r>
            <a:r>
              <a:rPr lang="hr-HR" sz="2400" dirty="0" smtClean="0"/>
              <a:t>detaljnija pitanja</a:t>
            </a:r>
            <a:r>
              <a:rPr lang="hr-HR" sz="2400" dirty="0" smtClean="0"/>
              <a:t> </a:t>
            </a:r>
            <a:r>
              <a:rPr lang="hr-HR" sz="2400" dirty="0" smtClean="0"/>
              <a:t>o pregovorima, ponudi i </a:t>
            </a:r>
            <a:r>
              <a:rPr lang="hr-HR" sz="2400" dirty="0" smtClean="0"/>
              <a:t>predugovoru.</a:t>
            </a: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Molim Vas </a:t>
            </a:r>
            <a:r>
              <a:rPr lang="hr-HR" sz="2400" u="sng" dirty="0" smtClean="0"/>
              <a:t>odgovorite na pitanja </a:t>
            </a:r>
            <a:r>
              <a:rPr lang="hr-HR" sz="2400" dirty="0" smtClean="0"/>
              <a:t>koja se nalaze na zadnjem slajdu ove prezentacije.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N</a:t>
            </a:r>
            <a:r>
              <a:rPr lang="hr-HR" sz="2400" u="sng" dirty="0" smtClean="0"/>
              <a:t>akon što se ponovno uspostavi redovita nastava predajte mi (rukom napisane) odgovore na postavljena pitanja na potpisanom papiru. </a:t>
            </a:r>
          </a:p>
          <a:p>
            <a:pPr marL="0" indent="0">
              <a:buNone/>
            </a:pPr>
            <a:endParaRPr lang="hr-HR" sz="2400" u="sng" dirty="0"/>
          </a:p>
          <a:p>
            <a:pPr marL="0" indent="0">
              <a:buNone/>
            </a:pPr>
            <a:r>
              <a:rPr lang="hr-HR" sz="2400" u="sng" dirty="0" smtClean="0"/>
              <a:t>Molim Vas da na pitanja odgovarate rukom kako bismo izbjegli potencijalno varanje.  </a:t>
            </a:r>
          </a:p>
          <a:p>
            <a:pPr marL="0" indent="0">
              <a:buNone/>
            </a:pPr>
            <a:endParaRPr lang="hr-HR" sz="2400" u="sng" dirty="0"/>
          </a:p>
          <a:p>
            <a:pPr marL="0" indent="0">
              <a:buNone/>
            </a:pPr>
            <a:r>
              <a:rPr lang="hr-HR" sz="2400" b="1" dirty="0" smtClean="0"/>
              <a:t>Evidencija nastave </a:t>
            </a:r>
            <a:r>
              <a:rPr lang="hr-HR" sz="2400" dirty="0" smtClean="0"/>
              <a:t>u sljedećem periodu vodit će se po principu tko je predao odgovore na pitanja smatrat će se da je pohađao nastavu. 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Za sve dodatne upite javite mi se na </a:t>
            </a:r>
            <a:r>
              <a:rPr lang="hr-HR" sz="2400" b="1" u="sng" dirty="0" smtClean="0"/>
              <a:t>lsimunov@pravos.hr</a:t>
            </a:r>
            <a:endParaRPr lang="hr-HR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5108">
            <a:off x="10439830" y="5617213"/>
            <a:ext cx="1675665" cy="1117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4" y="0"/>
            <a:ext cx="10515600" cy="1325563"/>
          </a:xfrm>
        </p:spPr>
        <p:txBody>
          <a:bodyPr/>
          <a:lstStyle/>
          <a:p>
            <a:r>
              <a:rPr lang="hr-HR" b="1" dirty="0" smtClean="0"/>
              <a:t>Pitanja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4" y="1051268"/>
            <a:ext cx="10515600" cy="5806731"/>
          </a:xfrm>
        </p:spPr>
        <p:txBody>
          <a:bodyPr>
            <a:normAutofit/>
          </a:bodyPr>
          <a:lstStyle/>
          <a:p>
            <a:r>
              <a:rPr lang="hr-HR" b="1" dirty="0"/>
              <a:t>PREGOVORI </a:t>
            </a:r>
            <a:endParaRPr lang="hr-HR" dirty="0"/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Koje je temeljno načelo koje se mora poštivati u pregovorima?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Obvezuju li pregovori? 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Obvezuju li pregovori ako je jedna strana pregovarala usmeno, a nije imala namjere sklopiti ugovor?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Koja su prava druge strane u tom slučaju? 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Što ako se za vrijeme pregovora dođe do povjerljivih informacija, a  ugovor se na kraju ne sklopi? </a:t>
            </a:r>
          </a:p>
          <a:p>
            <a:pPr marL="514350" indent="-51435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201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4" y="0"/>
            <a:ext cx="10515600" cy="1325563"/>
          </a:xfrm>
        </p:spPr>
        <p:txBody>
          <a:bodyPr/>
          <a:lstStyle/>
          <a:p>
            <a:r>
              <a:rPr lang="hr-HR" b="1" dirty="0" smtClean="0"/>
              <a:t>Pitanja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4" y="1051268"/>
            <a:ext cx="10515600" cy="5806731"/>
          </a:xfrm>
        </p:spPr>
        <p:txBody>
          <a:bodyPr>
            <a:normAutofit fontScale="47500" lnSpcReduction="20000"/>
          </a:bodyPr>
          <a:lstStyle/>
          <a:p>
            <a:r>
              <a:rPr lang="hr-HR" b="1" dirty="0"/>
              <a:t>PONUDA</a:t>
            </a:r>
            <a:endParaRPr lang="hr-HR" dirty="0"/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Mora li ponuda biti upućena konkretnoj osobi ili može biti učinjena za više ugovora?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Kada i gdje se smatra da je ugovor sklopljen? 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Mora li ponuda biti u pisanom obliku?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Koje vrste ponuda regulira ZOO?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Smatra li se izložena roba u izlogu Interspara bez cijene ponudom prema ZOO-u?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Je li Lidl ponuditelj ako Vam pošalje u poštanski sandučić tjednu ponudu proizvoda s popustom?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Može li Lidl izmijeniti cijenu proizvoda koja se nalazi u tjednom katalogu popusta? Objasnite svoj odgovor.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Je li ponuda obvezujuća?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Do kada obvezuje ponuda? 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Do kada se može povući ponuda?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Obvezuje li ponuda ako ponuditelj navede „ponuda vrijedi do isteka zaliha“?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Do kada obvezuje ponuda?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Do kada obvezuje ponuda upućena odsutnoj osobi?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Što ako spremačica da ponudu da se prodaje uredski materijal u ime direktora na poslovnom papiru trgovačkog društva Papir d.o.o. i potpiše se u ime direktora? Je li to valjana ponuda?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Smatra li se ponuda učinjena e-mailom ponuda među nazočnima ili među nenazočnima?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Što će se dogoditi ako ponuđenik izmjeni cijenu ponude i pošalje ju ponuditelju naslovljenu kao prihvat ponude? Kad je sklopljen ugovor? Kako se zove taj institut?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Kako se prihvaća ponuda preko telefona/faksa?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Može li se u trgovačkim ugovorima sklopiti ugovor šutnjom? Može li se sklopiti u građanskim?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Što ako ponuđenik prekasno pošalje prihvat ponude? Kako se to tretira?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03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4" y="0"/>
            <a:ext cx="10515600" cy="1325563"/>
          </a:xfrm>
        </p:spPr>
        <p:txBody>
          <a:bodyPr/>
          <a:lstStyle/>
          <a:p>
            <a:r>
              <a:rPr lang="hr-HR" b="1" dirty="0" smtClean="0"/>
              <a:t>Pitanja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4" y="1051268"/>
            <a:ext cx="10515600" cy="5806731"/>
          </a:xfrm>
        </p:spPr>
        <p:txBody>
          <a:bodyPr>
            <a:normAutofit/>
          </a:bodyPr>
          <a:lstStyle/>
          <a:p>
            <a:r>
              <a:rPr lang="hr-HR" b="1" dirty="0"/>
              <a:t>PREDUGOVOR</a:t>
            </a:r>
            <a:endParaRPr lang="hr-HR" dirty="0"/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Obvezuje li predugovor?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Što ako se ne sklopi glavni ugovor? 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Kada se ne mora sklopiti predugovor? 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Koja su prava druge strane u slučaju da strana koja je trebala nešto učinit ne ispuni svoju obvezu i ne sklopi se ugovor?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9117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462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E-nastava iz seminara Trgovačko pravo 17.3.2020.      TEMA PREDAVANJA:  PREGOVORI, PONUDA I PREDUGOVOR VJEŽBE   </vt:lpstr>
      <vt:lpstr>PowerPoint Presentation</vt:lpstr>
      <vt:lpstr>Pitanja</vt:lpstr>
      <vt:lpstr>Pitanja</vt:lpstr>
      <vt:lpstr>Pitanja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simunovic</cp:lastModifiedBy>
  <cp:revision>6</cp:revision>
  <dcterms:created xsi:type="dcterms:W3CDTF">2020-03-16T09:41:06Z</dcterms:created>
  <dcterms:modified xsi:type="dcterms:W3CDTF">2020-03-16T10:11:32Z</dcterms:modified>
</cp:coreProperties>
</file>