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33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677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28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01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60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405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4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797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668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76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87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03990-7F97-48B3-8905-9DB76E6ECCA2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277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24655"/>
            <a:ext cx="9144000" cy="4438178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E-</a:t>
            </a:r>
            <a:r>
              <a:rPr lang="en-GB" sz="2800" b="1" dirty="0" err="1" smtClean="0"/>
              <a:t>nastava</a:t>
            </a:r>
            <a:r>
              <a:rPr lang="en-GB" sz="2800" b="1" dirty="0" smtClean="0"/>
              <a:t> </a:t>
            </a:r>
            <a:r>
              <a:rPr lang="en-GB" sz="2800" b="1" dirty="0" err="1"/>
              <a:t>iz</a:t>
            </a:r>
            <a:r>
              <a:rPr lang="en-GB" sz="2800" b="1" dirty="0"/>
              <a:t> </a:t>
            </a:r>
            <a:r>
              <a:rPr lang="hr-HR" sz="2800" b="1" dirty="0" smtClean="0"/>
              <a:t>seminara</a:t>
            </a:r>
            <a:r>
              <a:rPr lang="en-GB" sz="2800" b="1" dirty="0" smtClean="0"/>
              <a:t> </a:t>
            </a:r>
            <a:r>
              <a:rPr lang="hr-HR" sz="2800" b="1" dirty="0" smtClean="0"/>
              <a:t>T</a:t>
            </a:r>
            <a:r>
              <a:rPr lang="en-GB" sz="2800" b="1" dirty="0" err="1" smtClean="0"/>
              <a:t>rgovačko</a:t>
            </a:r>
            <a:r>
              <a:rPr lang="en-GB" sz="2800" b="1" dirty="0" smtClean="0"/>
              <a:t> </a:t>
            </a:r>
            <a:r>
              <a:rPr lang="en-GB" sz="2800" b="1" dirty="0" err="1"/>
              <a:t>pravo</a:t>
            </a:r>
            <a:r>
              <a:rPr lang="en-GB" sz="2800" b="1" dirty="0"/>
              <a:t> 17.3.2020. </a:t>
            </a:r>
            <a:r>
              <a:rPr lang="hr-HR" sz="2800" dirty="0"/>
              <a:t/>
            </a:r>
            <a:br>
              <a:rPr lang="hr-HR" sz="2800" dirty="0"/>
            </a:br>
            <a:r>
              <a:rPr lang="en-GB" sz="4000" dirty="0"/>
              <a:t> </a:t>
            </a:r>
            <a:r>
              <a:rPr lang="hr-HR" sz="4000" dirty="0"/>
              <a:t/>
            </a:r>
            <a:br>
              <a:rPr lang="hr-HR" sz="4000" dirty="0"/>
            </a:br>
            <a:r>
              <a:rPr lang="en-GB" sz="4000" dirty="0"/>
              <a:t> </a:t>
            </a:r>
            <a:r>
              <a:rPr lang="hr-HR" sz="4000" dirty="0"/>
              <a:t/>
            </a:r>
            <a:br>
              <a:rPr lang="hr-HR" sz="4000" dirty="0"/>
            </a:br>
            <a:r>
              <a:rPr lang="en-GB" sz="5400" b="1" dirty="0" smtClean="0"/>
              <a:t>TEMA PREDAVANJA: </a:t>
            </a:r>
            <a:r>
              <a:rPr lang="hr-HR" sz="5400" dirty="0" smtClean="0"/>
              <a:t/>
            </a:r>
            <a:br>
              <a:rPr lang="hr-HR" sz="5400" dirty="0" smtClean="0"/>
            </a:br>
            <a:r>
              <a:rPr lang="en-GB" sz="5400" dirty="0" smtClean="0"/>
              <a:t>PREGOVORI, PONUDA I PREDUGOVOR VJEŽBE</a:t>
            </a:r>
            <a:r>
              <a:rPr lang="hr-HR" sz="1800" dirty="0" smtClean="0"/>
              <a:t/>
            </a:r>
            <a:br>
              <a:rPr lang="hr-HR" sz="1800" dirty="0" smtClean="0"/>
            </a:br>
            <a:r>
              <a:rPr lang="en-GB" sz="1800" dirty="0"/>
              <a:t> </a:t>
            </a:r>
            <a:r>
              <a:rPr lang="hr-HR" sz="1800" dirty="0"/>
              <a:t/>
            </a:r>
            <a:br>
              <a:rPr lang="hr-HR" sz="1800" dirty="0"/>
            </a:b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432" y="6318465"/>
            <a:ext cx="9144000" cy="539535"/>
          </a:xfrm>
        </p:spPr>
        <p:txBody>
          <a:bodyPr/>
          <a:lstStyle/>
          <a:p>
            <a:pPr algn="r"/>
            <a:r>
              <a:rPr lang="hr-HR" dirty="0" smtClean="0"/>
              <a:t>Dr. sc. Lidija Šimunović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79450">
            <a:off x="3588972" y="5084460"/>
            <a:ext cx="2267462" cy="151237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367" y="5090442"/>
            <a:ext cx="2246129" cy="150041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86235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1780108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400" dirty="0" smtClean="0"/>
              <a:t>Poštovani studenti, </a:t>
            </a:r>
          </a:p>
          <a:p>
            <a:endParaRPr lang="hr-HR" sz="2400" dirty="0"/>
          </a:p>
          <a:p>
            <a:pPr marL="0" indent="0">
              <a:buNone/>
            </a:pPr>
            <a:r>
              <a:rPr lang="hr-HR" sz="2400" dirty="0" smtClean="0"/>
              <a:t>U nastavku se </a:t>
            </a:r>
            <a:r>
              <a:rPr lang="hr-HR" sz="2400" dirty="0" smtClean="0"/>
              <a:t>detaljnija pitanja</a:t>
            </a:r>
            <a:r>
              <a:rPr lang="hr-HR" sz="2400" dirty="0" smtClean="0"/>
              <a:t> </a:t>
            </a:r>
            <a:r>
              <a:rPr lang="hr-HR" sz="2400" dirty="0" smtClean="0"/>
              <a:t>o pregovorima, ponudi i </a:t>
            </a:r>
            <a:r>
              <a:rPr lang="hr-HR" sz="2400" dirty="0" smtClean="0"/>
              <a:t>predugovoru.</a:t>
            </a:r>
            <a:endParaRPr lang="hr-HR" sz="2400" dirty="0" smtClean="0"/>
          </a:p>
          <a:p>
            <a:pPr marL="0" indent="0">
              <a:buNone/>
            </a:pPr>
            <a:r>
              <a:rPr lang="hr-HR" sz="2400" dirty="0" smtClean="0"/>
              <a:t>Molim Vas </a:t>
            </a:r>
            <a:r>
              <a:rPr lang="hr-HR" sz="2400" u="sng" dirty="0" smtClean="0"/>
              <a:t>odgovorite na pitanja </a:t>
            </a:r>
            <a:r>
              <a:rPr lang="hr-HR" sz="2400" dirty="0" smtClean="0"/>
              <a:t>koja se nalaze na zadnjem slajdu ove prezentacije.</a:t>
            </a:r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r>
              <a:rPr lang="hr-HR" sz="2400" dirty="0" smtClean="0"/>
              <a:t>N</a:t>
            </a:r>
            <a:r>
              <a:rPr lang="hr-HR" sz="2400" u="sng" dirty="0" smtClean="0"/>
              <a:t>akon što se ponovno uspostavi redovita nastava predajte mi (rukom napisane) odgovore na postavljena pitanja na potpisanom papiru. </a:t>
            </a:r>
          </a:p>
          <a:p>
            <a:pPr marL="0" indent="0">
              <a:buNone/>
            </a:pPr>
            <a:endParaRPr lang="hr-HR" sz="2400" u="sng" dirty="0"/>
          </a:p>
          <a:p>
            <a:pPr marL="0" indent="0">
              <a:buNone/>
            </a:pPr>
            <a:r>
              <a:rPr lang="hr-HR" sz="2400" u="sng" dirty="0" smtClean="0"/>
              <a:t>Molim Vas da na pitanja odgovarate rukom kako bismo izbjegli potencijalno varanje.  </a:t>
            </a:r>
          </a:p>
          <a:p>
            <a:pPr marL="0" indent="0">
              <a:buNone/>
            </a:pPr>
            <a:endParaRPr lang="hr-HR" sz="2400" u="sng" dirty="0"/>
          </a:p>
          <a:p>
            <a:pPr marL="0" indent="0">
              <a:buNone/>
            </a:pPr>
            <a:r>
              <a:rPr lang="hr-HR" sz="2400" b="1" dirty="0" smtClean="0"/>
              <a:t>Evidencija nastave </a:t>
            </a:r>
            <a:r>
              <a:rPr lang="hr-HR" sz="2400" dirty="0" smtClean="0"/>
              <a:t>u sljedećem periodu vodit će se po principu tko je predao odgovore na pitanja smatrat će se da je pohađao nastavu. </a:t>
            </a:r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sz="2400" dirty="0" smtClean="0"/>
              <a:t>Za sve dodatne upite javite mi se na </a:t>
            </a:r>
            <a:r>
              <a:rPr lang="hr-HR" sz="2400" b="1" u="sng" dirty="0" smtClean="0"/>
              <a:t>lsimunov@pravos.hr</a:t>
            </a:r>
            <a:endParaRPr lang="hr-HR" sz="2400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35108">
            <a:off x="10439830" y="5617213"/>
            <a:ext cx="1675665" cy="111765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64539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54" y="0"/>
            <a:ext cx="10515600" cy="1325563"/>
          </a:xfrm>
        </p:spPr>
        <p:txBody>
          <a:bodyPr/>
          <a:lstStyle/>
          <a:p>
            <a:r>
              <a:rPr lang="hr-HR" b="1" dirty="0" smtClean="0"/>
              <a:t>Pitanja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54" y="1051268"/>
            <a:ext cx="10515600" cy="5806731"/>
          </a:xfrm>
        </p:spPr>
        <p:txBody>
          <a:bodyPr>
            <a:normAutofit/>
          </a:bodyPr>
          <a:lstStyle/>
          <a:p>
            <a:r>
              <a:rPr lang="hr-HR" b="1" dirty="0"/>
              <a:t>PREGOVORI </a:t>
            </a:r>
            <a:endParaRPr lang="hr-HR" dirty="0"/>
          </a:p>
          <a:p>
            <a:pPr marL="514350" lvl="0" indent="-514350">
              <a:buFont typeface="+mj-lt"/>
              <a:buAutoNum type="arabicPeriod"/>
            </a:pPr>
            <a:r>
              <a:rPr lang="hr-HR" dirty="0"/>
              <a:t>Koje je temeljno načelo koje se mora poštivati u pregovorima?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dirty="0"/>
              <a:t>Obvezuju li pregovori? 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dirty="0"/>
              <a:t>Obvezuju li pregovori ako je jedna strana pregovarala usmeno, a nije imala namjere sklopiti ugovor?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dirty="0"/>
              <a:t>Koja su prava druge strane u tom slučaju? 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dirty="0"/>
              <a:t>Što ako se za vrijeme pregovora dođe do povjerljivih informacija, a  ugovor se na kraju ne sklopi? </a:t>
            </a:r>
          </a:p>
          <a:p>
            <a:pPr marL="514350" indent="-514350">
              <a:buFont typeface="+mj-lt"/>
              <a:buAutoNum type="arabicPeriod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32010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54" y="0"/>
            <a:ext cx="10515600" cy="1325563"/>
          </a:xfrm>
        </p:spPr>
        <p:txBody>
          <a:bodyPr/>
          <a:lstStyle/>
          <a:p>
            <a:r>
              <a:rPr lang="hr-HR" b="1" dirty="0" smtClean="0"/>
              <a:t>Pitanja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54" y="1051268"/>
            <a:ext cx="10515600" cy="5806731"/>
          </a:xfrm>
        </p:spPr>
        <p:txBody>
          <a:bodyPr>
            <a:normAutofit fontScale="47500" lnSpcReduction="20000"/>
          </a:bodyPr>
          <a:lstStyle/>
          <a:p>
            <a:r>
              <a:rPr lang="hr-HR" b="1" dirty="0"/>
              <a:t>PONUDA</a:t>
            </a:r>
            <a:endParaRPr lang="hr-HR" dirty="0"/>
          </a:p>
          <a:p>
            <a:pPr marL="514350" lvl="0" indent="-514350">
              <a:buFont typeface="+mj-lt"/>
              <a:buAutoNum type="arabicPeriod"/>
            </a:pPr>
            <a:r>
              <a:rPr lang="hr-HR" dirty="0"/>
              <a:t>Mora li ponuda biti upućena konkretnoj osobi ili može biti učinjena za više ugovora?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dirty="0"/>
              <a:t>Kada i gdje se smatra da je ugovor sklopljen? 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dirty="0"/>
              <a:t>Mora li ponuda biti u pisanom obliku?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dirty="0"/>
              <a:t>Koje vrste ponuda regulira ZOO?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dirty="0"/>
              <a:t>Smatra li se izložena roba u izlogu Interspara bez cijene ponudom prema ZOO-u?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dirty="0"/>
              <a:t>Je li Lidl ponuditelj ako Vam pošalje u poštanski sandučić tjednu ponudu proizvoda s popustom?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dirty="0"/>
              <a:t>Može li Lidl izmijeniti cijenu proizvoda koja se nalazi u tjednom katalogu popusta? Objasnite svoj odgovor.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dirty="0"/>
              <a:t>Je li ponuda obvezujuća?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dirty="0"/>
              <a:t>Do kada obvezuje ponuda? 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dirty="0"/>
              <a:t>Do kada se može povući ponuda?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dirty="0"/>
              <a:t>Obvezuje li ponuda ako ponuditelj navede „ponuda vrijedi do isteka zaliha“?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dirty="0"/>
              <a:t>Do kada obvezuje ponuda?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dirty="0"/>
              <a:t>Do kada obvezuje ponuda upućena odsutnoj osobi?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dirty="0"/>
              <a:t>Što ako spremačica da ponudu da se prodaje uredski materijal u ime direktora na poslovnom papiru trgovačkog društva Papir d.o.o. i potpiše se u ime direktora? Je li to valjana ponuda?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dirty="0"/>
              <a:t>Smatra li se ponuda učinjena e-mailom ponuda među nazočnima ili među nenazočnima?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dirty="0"/>
              <a:t>Što će se dogoditi ako ponuđenik izmjeni cijenu ponude i pošalje ju ponuditelju naslovljenu kao prihvat ponude? Kad je sklopljen ugovor? Kako se zove taj institut?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dirty="0"/>
              <a:t>Kako se prihvaća ponuda preko telefona/faksa?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dirty="0"/>
              <a:t>Može li se u trgovačkim ugovorima sklopiti ugovor šutnjom? Može li se sklopiti u građanskim?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dirty="0"/>
              <a:t>Što ako ponuđenik prekasno pošalje prihvat ponude? Kako se to tretira? 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9030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54" y="0"/>
            <a:ext cx="10515600" cy="1325563"/>
          </a:xfrm>
        </p:spPr>
        <p:txBody>
          <a:bodyPr/>
          <a:lstStyle/>
          <a:p>
            <a:r>
              <a:rPr lang="hr-HR" b="1" dirty="0" smtClean="0"/>
              <a:t>Pitanja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54" y="1051268"/>
            <a:ext cx="10515600" cy="5806731"/>
          </a:xfrm>
        </p:spPr>
        <p:txBody>
          <a:bodyPr>
            <a:normAutofit/>
          </a:bodyPr>
          <a:lstStyle/>
          <a:p>
            <a:r>
              <a:rPr lang="hr-HR" b="1" dirty="0"/>
              <a:t>PREDUGOVOR</a:t>
            </a:r>
            <a:endParaRPr lang="hr-HR" dirty="0"/>
          </a:p>
          <a:p>
            <a:pPr marL="514350" lvl="0" indent="-514350">
              <a:buFont typeface="+mj-lt"/>
              <a:buAutoNum type="arabicPeriod"/>
            </a:pPr>
            <a:r>
              <a:rPr lang="hr-HR" dirty="0"/>
              <a:t>Obvezuje li predugovor?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dirty="0"/>
              <a:t>Što ako se ne sklopi glavni ugovor? 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dirty="0"/>
              <a:t>Kada se ne mora sklopiti predugovor? 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dirty="0"/>
              <a:t>Koja su prava druge strane u slučaju da strana koja je trebala nešto učinit ne ispuni svoju obvezu i ne sklopi se ugovor? 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91174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462</Words>
  <Application>Microsoft Office PowerPoint</Application>
  <PresentationFormat>Widescreen</PresentationFormat>
  <Paragraphs>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E-nastava iz seminara Trgovačko pravo 17.3.2020.      TEMA PREDAVANJA:  PREGOVORI, PONUDA I PREDUGOVOR VJEŽBE   </vt:lpstr>
      <vt:lpstr>PowerPoint Presentation</vt:lpstr>
      <vt:lpstr>Pitanja</vt:lpstr>
      <vt:lpstr>Pitanja</vt:lpstr>
      <vt:lpstr>Pitanja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E-nastava iz predmeta trgovačko pravo 17.3.2020.      TEMA PREDAVANJA:  PREGOVORI, PONUDA I PREDUGOVOR VJEŽBE</dc:title>
  <dc:creator>simunovic</dc:creator>
  <cp:lastModifiedBy>simunovic</cp:lastModifiedBy>
  <cp:revision>6</cp:revision>
  <dcterms:created xsi:type="dcterms:W3CDTF">2020-03-16T09:41:06Z</dcterms:created>
  <dcterms:modified xsi:type="dcterms:W3CDTF">2020-03-16T10:11:32Z</dcterms:modified>
</cp:coreProperties>
</file>