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sldIdLst>
    <p:sldId id="310" r:id="rId2"/>
    <p:sldId id="311" r:id="rId3"/>
    <p:sldId id="309" r:id="rId4"/>
    <p:sldId id="256" r:id="rId5"/>
    <p:sldId id="260" r:id="rId6"/>
    <p:sldId id="261" r:id="rId7"/>
    <p:sldId id="262" r:id="rId8"/>
    <p:sldId id="263" r:id="rId9"/>
    <p:sldId id="258" r:id="rId10"/>
    <p:sldId id="259" r:id="rId11"/>
    <p:sldId id="264" r:id="rId12"/>
    <p:sldId id="308" r:id="rId13"/>
    <p:sldId id="284" r:id="rId14"/>
    <p:sldId id="307" r:id="rId15"/>
    <p:sldId id="300" r:id="rId16"/>
    <p:sldId id="301" r:id="rId17"/>
    <p:sldId id="285" r:id="rId18"/>
    <p:sldId id="257" r:id="rId19"/>
    <p:sldId id="287" r:id="rId20"/>
    <p:sldId id="289" r:id="rId21"/>
    <p:sldId id="286" r:id="rId22"/>
    <p:sldId id="265" r:id="rId23"/>
    <p:sldId id="266" r:id="rId24"/>
    <p:sldId id="290" r:id="rId25"/>
    <p:sldId id="304" r:id="rId26"/>
    <p:sldId id="305" r:id="rId27"/>
    <p:sldId id="293" r:id="rId28"/>
    <p:sldId id="306" r:id="rId29"/>
    <p:sldId id="294" r:id="rId30"/>
    <p:sldId id="295" r:id="rId31"/>
    <p:sldId id="296" r:id="rId32"/>
    <p:sldId id="267" r:id="rId33"/>
    <p:sldId id="268" r:id="rId34"/>
    <p:sldId id="269" r:id="rId35"/>
    <p:sldId id="277" r:id="rId36"/>
    <p:sldId id="278" r:id="rId37"/>
    <p:sldId id="279" r:id="rId38"/>
    <p:sldId id="270" r:id="rId39"/>
    <p:sldId id="273" r:id="rId40"/>
    <p:sldId id="274" r:id="rId41"/>
    <p:sldId id="302" r:id="rId42"/>
    <p:sldId id="275" r:id="rId43"/>
    <p:sldId id="276" r:id="rId44"/>
    <p:sldId id="280" r:id="rId45"/>
    <p:sldId id="281" r:id="rId46"/>
    <p:sldId id="282" r:id="rId47"/>
    <p:sldId id="283" r:id="rId48"/>
    <p:sldId id="298" r:id="rId49"/>
    <p:sldId id="297" r:id="rId50"/>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6600"/>
    <a:srgbClr val="0000FF"/>
    <a:srgbClr val="FF0000"/>
    <a:srgbClr val="000000"/>
    <a:srgbClr val="00FF00"/>
    <a:srgbClr val="99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4599" autoAdjust="0"/>
  </p:normalViewPr>
  <p:slideViewPr>
    <p:cSldViewPr>
      <p:cViewPr varScale="1">
        <p:scale>
          <a:sx n="104" d="100"/>
          <a:sy n="104" d="100"/>
        </p:scale>
        <p:origin x="1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5EE55-8A24-48A8-B79D-B82F040D56F4}" type="datetimeFigureOut">
              <a:rPr lang="hr-HR" smtClean="0"/>
              <a:pPr/>
              <a:t>17.11.2020.</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3B858-696A-4E02-8BA1-7AE72C7FEFF8}"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E193B858-696A-4E02-8BA1-7AE72C7FEFF8}" type="slidenum">
              <a:rPr lang="hr-HR" smtClean="0"/>
              <a:pPr/>
              <a:t>27</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hr-H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hr-H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hr-H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hr-H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hr-H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hr-H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hr-H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hr-H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hr-H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hr-H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hr-HR"/>
            </a:p>
          </p:txBody>
        </p:sp>
      </p:grpSp>
      <p:sp>
        <p:nvSpPr>
          <p:cNvPr id="2563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hr-HR"/>
              <a:t>Click to edit Master subtitle style</a:t>
            </a:r>
          </a:p>
        </p:txBody>
      </p:sp>
      <p:sp>
        <p:nvSpPr>
          <p:cNvPr id="2564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hr-HR"/>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hr-HR"/>
          </a:p>
        </p:txBody>
      </p:sp>
      <p:sp>
        <p:nvSpPr>
          <p:cNvPr id="40" name="Rectangle 38"/>
          <p:cNvSpPr>
            <a:spLocks noGrp="1" noChangeArrowheads="1"/>
          </p:cNvSpPr>
          <p:nvPr>
            <p:ph type="ftr" sz="quarter" idx="11"/>
          </p:nvPr>
        </p:nvSpPr>
        <p:spPr/>
        <p:txBody>
          <a:bodyPr/>
          <a:lstStyle>
            <a:lvl1pPr>
              <a:defRPr/>
            </a:lvl1pPr>
          </a:lstStyle>
          <a:p>
            <a:pPr>
              <a:defRPr/>
            </a:pPr>
            <a:endParaRPr lang="hr-HR"/>
          </a:p>
        </p:txBody>
      </p:sp>
      <p:sp>
        <p:nvSpPr>
          <p:cNvPr id="41" name="Rectangle 41"/>
          <p:cNvSpPr>
            <a:spLocks noGrp="1" noChangeArrowheads="1"/>
          </p:cNvSpPr>
          <p:nvPr>
            <p:ph type="sldNum" sz="quarter" idx="12"/>
          </p:nvPr>
        </p:nvSpPr>
        <p:spPr/>
        <p:txBody>
          <a:bodyPr/>
          <a:lstStyle>
            <a:lvl1pPr>
              <a:defRPr/>
            </a:lvl1pPr>
          </a:lstStyle>
          <a:p>
            <a:pPr>
              <a:defRPr/>
            </a:pPr>
            <a:fld id="{551120FA-327D-47DD-96B6-636FABBF3C92}" type="slidenum">
              <a:rPr lang="hr-HR"/>
              <a:pPr>
                <a:defRPr/>
              </a:pPr>
              <a:t>‹#›</a:t>
            </a:fld>
            <a:endParaRPr lang="hr-HR"/>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39"/>
          <p:cNvSpPr>
            <a:spLocks noGrp="1" noChangeArrowheads="1"/>
          </p:cNvSpPr>
          <p:nvPr>
            <p:ph type="dt" sz="half" idx="10"/>
          </p:nvPr>
        </p:nvSpPr>
        <p:spPr>
          <a:ln/>
        </p:spPr>
        <p:txBody>
          <a:bodyPr/>
          <a:lstStyle>
            <a:lvl1pPr>
              <a:defRPr/>
            </a:lvl1pPr>
          </a:lstStyle>
          <a:p>
            <a:pPr>
              <a:defRPr/>
            </a:pPr>
            <a:endParaRPr lang="hr-H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p>
        </p:txBody>
      </p:sp>
      <p:sp>
        <p:nvSpPr>
          <p:cNvPr id="6" name="Rectangle 41"/>
          <p:cNvSpPr>
            <a:spLocks noGrp="1" noChangeArrowheads="1"/>
          </p:cNvSpPr>
          <p:nvPr>
            <p:ph type="sldNum" sz="quarter" idx="12"/>
          </p:nvPr>
        </p:nvSpPr>
        <p:spPr>
          <a:ln/>
        </p:spPr>
        <p:txBody>
          <a:bodyPr/>
          <a:lstStyle>
            <a:lvl1pPr>
              <a:defRPr/>
            </a:lvl1pPr>
          </a:lstStyle>
          <a:p>
            <a:pPr>
              <a:defRPr/>
            </a:pPr>
            <a:fld id="{5EAE7B5F-E188-48BD-A3A4-6710F5630685}" type="slidenum">
              <a:rPr lang="hr-HR"/>
              <a:pPr>
                <a:defRPr/>
              </a:pPr>
              <a:t>‹#›</a:t>
            </a:fld>
            <a:endParaRPr lang="hr-H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7813"/>
            <a:ext cx="2057400" cy="5853112"/>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7813"/>
            <a:ext cx="6019800" cy="5853112"/>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39"/>
          <p:cNvSpPr>
            <a:spLocks noGrp="1" noChangeArrowheads="1"/>
          </p:cNvSpPr>
          <p:nvPr>
            <p:ph type="dt" sz="half" idx="10"/>
          </p:nvPr>
        </p:nvSpPr>
        <p:spPr>
          <a:ln/>
        </p:spPr>
        <p:txBody>
          <a:bodyPr/>
          <a:lstStyle>
            <a:lvl1pPr>
              <a:defRPr/>
            </a:lvl1pPr>
          </a:lstStyle>
          <a:p>
            <a:pPr>
              <a:defRPr/>
            </a:pPr>
            <a:endParaRPr lang="hr-H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p>
        </p:txBody>
      </p:sp>
      <p:sp>
        <p:nvSpPr>
          <p:cNvPr id="6" name="Rectangle 41"/>
          <p:cNvSpPr>
            <a:spLocks noGrp="1" noChangeArrowheads="1"/>
          </p:cNvSpPr>
          <p:nvPr>
            <p:ph type="sldNum" sz="quarter" idx="12"/>
          </p:nvPr>
        </p:nvSpPr>
        <p:spPr>
          <a:ln/>
        </p:spPr>
        <p:txBody>
          <a:bodyPr/>
          <a:lstStyle>
            <a:lvl1pPr>
              <a:defRPr/>
            </a:lvl1pPr>
          </a:lstStyle>
          <a:p>
            <a:pPr>
              <a:defRPr/>
            </a:pPr>
            <a:fld id="{6573D03F-28B2-460E-B9D4-AEA77F6259F3}" type="slidenum">
              <a:rPr lang="hr-HR"/>
              <a:pPr>
                <a:defRPr/>
              </a:pPr>
              <a:t>‹#›</a:t>
            </a:fld>
            <a:endParaRPr lang="hr-H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Naslov, sadržaj 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307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648200" y="1600200"/>
            <a:ext cx="4038600" cy="45307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D72B9A94-BA4A-4C65-B0C8-4117B93EC30C}" type="slidenum">
              <a:rPr lang="hr-HR"/>
              <a:pPr>
                <a:defRPr/>
              </a:pPr>
              <a:t>‹#›</a:t>
            </a:fld>
            <a:endParaRPr lang="hr-HR"/>
          </a:p>
        </p:txBody>
      </p:sp>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Naslov i sadržaj iznad tekst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8229600" cy="2189163"/>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3941763"/>
            <a:ext cx="8229600" cy="21891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B6CE6637-4387-4711-86CB-635927E4AAB3}" type="slidenum">
              <a:rPr lang="hr-HR"/>
              <a:pPr>
                <a:defRPr/>
              </a:pPr>
              <a:t>‹#›</a:t>
            </a:fld>
            <a:endParaRPr lang="hr-HR"/>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Naslov i tekst iznad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hr-HR" smtClean="0"/>
              <a:t>Kliknite da biste uredili stil naslova matrice</a:t>
            </a:r>
            <a:endParaRPr lang="hr-HR"/>
          </a:p>
        </p:txBody>
      </p:sp>
      <p:sp>
        <p:nvSpPr>
          <p:cNvPr id="3" name="Rezervirano mjesto teksta 2"/>
          <p:cNvSpPr>
            <a:spLocks noGrp="1"/>
          </p:cNvSpPr>
          <p:nvPr>
            <p:ph type="body" sz="half" idx="1"/>
          </p:nvPr>
        </p:nvSpPr>
        <p:spPr>
          <a:xfrm>
            <a:off x="457200" y="1600200"/>
            <a:ext cx="8229600" cy="2189163"/>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57200" y="3941763"/>
            <a:ext cx="8229600" cy="21891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00B2AC00-183D-475A-ABD6-C85EF7D297D3}" type="slidenum">
              <a:rPr lang="hr-HR"/>
              <a:pPr>
                <a:defRPr/>
              </a:pPr>
              <a:t>‹#›</a:t>
            </a:fld>
            <a:endParaRPr lang="hr-HR"/>
          </a:p>
        </p:txBody>
      </p:sp>
    </p:spTree>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hr-HR" smtClean="0"/>
              <a:t>Kliknite da biste uredili stil naslova matrice</a:t>
            </a:r>
            <a:endParaRPr lang="hr-HR"/>
          </a:p>
        </p:txBody>
      </p:sp>
      <p:sp>
        <p:nvSpPr>
          <p:cNvPr id="3" name="Rezervirano mjesto teksta 2"/>
          <p:cNvSpPr>
            <a:spLocks noGrp="1"/>
          </p:cNvSpPr>
          <p:nvPr>
            <p:ph type="body" sz="half" idx="1"/>
          </p:nvPr>
        </p:nvSpPr>
        <p:spPr>
          <a:xfrm>
            <a:off x="457200" y="1600200"/>
            <a:ext cx="4038600" cy="45307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307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40BE00D2-4428-4EAD-A36B-FE276FF2DAEC}" type="slidenum">
              <a:rPr lang="hr-HR"/>
              <a:pPr>
                <a:defRPr/>
              </a:pPr>
              <a:t>‹#›</a:t>
            </a:fld>
            <a:endParaRPr lang="hr-HR"/>
          </a:p>
        </p:txBody>
      </p:sp>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Naslov, dva sadržaja 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hr-HR" smtClean="0"/>
              <a:t>Kliknite da biste uredili stil naslova matrice</a:t>
            </a:r>
            <a:endParaRPr lang="hr-HR"/>
          </a:p>
        </p:txBody>
      </p:sp>
      <p:sp>
        <p:nvSpPr>
          <p:cNvPr id="3" name="Rezervirano mjesto sadržaja 2"/>
          <p:cNvSpPr>
            <a:spLocks noGrp="1"/>
          </p:cNvSpPr>
          <p:nvPr>
            <p:ph sz="quarter" idx="1"/>
          </p:nvPr>
        </p:nvSpPr>
        <p:spPr>
          <a:xfrm>
            <a:off x="457200" y="1600200"/>
            <a:ext cx="4038600" cy="2189163"/>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quarter" idx="2"/>
          </p:nvPr>
        </p:nvSpPr>
        <p:spPr>
          <a:xfrm>
            <a:off x="457200" y="3941763"/>
            <a:ext cx="4038600" cy="21891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half" idx="3"/>
          </p:nvPr>
        </p:nvSpPr>
        <p:spPr>
          <a:xfrm>
            <a:off x="4648200" y="1600200"/>
            <a:ext cx="4038600" cy="45307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ctangle 39"/>
          <p:cNvSpPr>
            <a:spLocks noGrp="1" noChangeArrowheads="1"/>
          </p:cNvSpPr>
          <p:nvPr>
            <p:ph type="dt" sz="half" idx="10"/>
          </p:nvPr>
        </p:nvSpPr>
        <p:spPr>
          <a:ln/>
        </p:spPr>
        <p:txBody>
          <a:bodyPr/>
          <a:lstStyle>
            <a:lvl1pPr>
              <a:defRPr/>
            </a:lvl1pPr>
          </a:lstStyle>
          <a:p>
            <a:pPr>
              <a:defRPr/>
            </a:pPr>
            <a:endParaRPr lang="hr-HR"/>
          </a:p>
        </p:txBody>
      </p:sp>
      <p:sp>
        <p:nvSpPr>
          <p:cNvPr id="7" name="Rectangle 40"/>
          <p:cNvSpPr>
            <a:spLocks noGrp="1" noChangeArrowheads="1"/>
          </p:cNvSpPr>
          <p:nvPr>
            <p:ph type="ftr" sz="quarter" idx="11"/>
          </p:nvPr>
        </p:nvSpPr>
        <p:spPr>
          <a:ln/>
        </p:spPr>
        <p:txBody>
          <a:bodyPr/>
          <a:lstStyle>
            <a:lvl1pPr>
              <a:defRPr/>
            </a:lvl1pPr>
          </a:lstStyle>
          <a:p>
            <a:pPr>
              <a:defRPr/>
            </a:pPr>
            <a:endParaRPr lang="hr-HR"/>
          </a:p>
        </p:txBody>
      </p:sp>
      <p:sp>
        <p:nvSpPr>
          <p:cNvPr id="8" name="Rectangle 41"/>
          <p:cNvSpPr>
            <a:spLocks noGrp="1" noChangeArrowheads="1"/>
          </p:cNvSpPr>
          <p:nvPr>
            <p:ph type="sldNum" sz="quarter" idx="12"/>
          </p:nvPr>
        </p:nvSpPr>
        <p:spPr>
          <a:ln/>
        </p:spPr>
        <p:txBody>
          <a:bodyPr/>
          <a:lstStyle>
            <a:lvl1pPr>
              <a:defRPr/>
            </a:lvl1pPr>
          </a:lstStyle>
          <a:p>
            <a:pPr>
              <a:defRPr/>
            </a:pPr>
            <a:fld id="{DB212ECC-C240-4017-86FC-59D7869BB408}" type="slidenum">
              <a:rPr lang="hr-HR"/>
              <a:pPr>
                <a:defRPr/>
              </a:pPr>
              <a:t>‹#›</a:t>
            </a:fld>
            <a:endParaRPr lang="hr-HR"/>
          </a:p>
        </p:txBody>
      </p:sp>
    </p:spTree>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Naslov, tekst i 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7813"/>
            <a:ext cx="8229600" cy="1143000"/>
          </a:xfrm>
        </p:spPr>
        <p:txBody>
          <a:bodyPr/>
          <a:lstStyle/>
          <a:p>
            <a:r>
              <a:rPr lang="hr-HR" smtClean="0"/>
              <a:t>Kliknite da biste uredili stil naslova matrice</a:t>
            </a:r>
            <a:endParaRPr lang="hr-HR"/>
          </a:p>
        </p:txBody>
      </p:sp>
      <p:sp>
        <p:nvSpPr>
          <p:cNvPr id="3" name="Rezervirano mjesto teksta 2"/>
          <p:cNvSpPr>
            <a:spLocks noGrp="1"/>
          </p:cNvSpPr>
          <p:nvPr>
            <p:ph type="body" sz="half" idx="1"/>
          </p:nvPr>
        </p:nvSpPr>
        <p:spPr>
          <a:xfrm>
            <a:off x="457200" y="1600200"/>
            <a:ext cx="4038600" cy="45307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quarter" idx="2"/>
          </p:nvPr>
        </p:nvSpPr>
        <p:spPr>
          <a:xfrm>
            <a:off x="4648200" y="1600200"/>
            <a:ext cx="4038600" cy="2189163"/>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sadržaja 4"/>
          <p:cNvSpPr>
            <a:spLocks noGrp="1"/>
          </p:cNvSpPr>
          <p:nvPr>
            <p:ph sz="quarter" idx="3"/>
          </p:nvPr>
        </p:nvSpPr>
        <p:spPr>
          <a:xfrm>
            <a:off x="4648200" y="3941763"/>
            <a:ext cx="4038600" cy="21891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ctangle 39"/>
          <p:cNvSpPr>
            <a:spLocks noGrp="1" noChangeArrowheads="1"/>
          </p:cNvSpPr>
          <p:nvPr>
            <p:ph type="dt" sz="half" idx="10"/>
          </p:nvPr>
        </p:nvSpPr>
        <p:spPr>
          <a:ln/>
        </p:spPr>
        <p:txBody>
          <a:bodyPr/>
          <a:lstStyle>
            <a:lvl1pPr>
              <a:defRPr/>
            </a:lvl1pPr>
          </a:lstStyle>
          <a:p>
            <a:pPr>
              <a:defRPr/>
            </a:pPr>
            <a:endParaRPr lang="hr-HR"/>
          </a:p>
        </p:txBody>
      </p:sp>
      <p:sp>
        <p:nvSpPr>
          <p:cNvPr id="7" name="Rectangle 40"/>
          <p:cNvSpPr>
            <a:spLocks noGrp="1" noChangeArrowheads="1"/>
          </p:cNvSpPr>
          <p:nvPr>
            <p:ph type="ftr" sz="quarter" idx="11"/>
          </p:nvPr>
        </p:nvSpPr>
        <p:spPr>
          <a:ln/>
        </p:spPr>
        <p:txBody>
          <a:bodyPr/>
          <a:lstStyle>
            <a:lvl1pPr>
              <a:defRPr/>
            </a:lvl1pPr>
          </a:lstStyle>
          <a:p>
            <a:pPr>
              <a:defRPr/>
            </a:pPr>
            <a:endParaRPr lang="hr-HR"/>
          </a:p>
        </p:txBody>
      </p:sp>
      <p:sp>
        <p:nvSpPr>
          <p:cNvPr id="8" name="Rectangle 41"/>
          <p:cNvSpPr>
            <a:spLocks noGrp="1" noChangeArrowheads="1"/>
          </p:cNvSpPr>
          <p:nvPr>
            <p:ph type="sldNum" sz="quarter" idx="12"/>
          </p:nvPr>
        </p:nvSpPr>
        <p:spPr>
          <a:ln/>
        </p:spPr>
        <p:txBody>
          <a:bodyPr/>
          <a:lstStyle>
            <a:lvl1pPr>
              <a:defRPr/>
            </a:lvl1pPr>
          </a:lstStyle>
          <a:p>
            <a:pPr>
              <a:defRPr/>
            </a:pPr>
            <a:fld id="{1E0B07FE-2C21-4C3F-994E-3511572EE28B}" type="slidenum">
              <a:rPr lang="hr-HR"/>
              <a:pPr>
                <a:defRPr/>
              </a:pPr>
              <a:t>‹#›</a:t>
            </a:fld>
            <a:endParaRPr lang="hr-HR"/>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39"/>
          <p:cNvSpPr>
            <a:spLocks noGrp="1" noChangeArrowheads="1"/>
          </p:cNvSpPr>
          <p:nvPr>
            <p:ph type="dt" sz="half" idx="10"/>
          </p:nvPr>
        </p:nvSpPr>
        <p:spPr>
          <a:ln/>
        </p:spPr>
        <p:txBody>
          <a:bodyPr/>
          <a:lstStyle>
            <a:lvl1pPr>
              <a:defRPr/>
            </a:lvl1pPr>
          </a:lstStyle>
          <a:p>
            <a:pPr>
              <a:defRPr/>
            </a:pPr>
            <a:endParaRPr lang="hr-H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p>
        </p:txBody>
      </p:sp>
      <p:sp>
        <p:nvSpPr>
          <p:cNvPr id="6" name="Rectangle 41"/>
          <p:cNvSpPr>
            <a:spLocks noGrp="1" noChangeArrowheads="1"/>
          </p:cNvSpPr>
          <p:nvPr>
            <p:ph type="sldNum" sz="quarter" idx="12"/>
          </p:nvPr>
        </p:nvSpPr>
        <p:spPr>
          <a:ln/>
        </p:spPr>
        <p:txBody>
          <a:bodyPr/>
          <a:lstStyle>
            <a:lvl1pPr>
              <a:defRPr/>
            </a:lvl1pPr>
          </a:lstStyle>
          <a:p>
            <a:pPr>
              <a:defRPr/>
            </a:pPr>
            <a:fld id="{EA0B2590-AF97-4AB4-B471-1B852AA17A4E}" type="slidenum">
              <a:rPr lang="hr-HR"/>
              <a:pPr>
                <a:defRPr/>
              </a:pPr>
              <a:t>‹#›</a:t>
            </a:fld>
            <a:endParaRPr lang="hr-H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39"/>
          <p:cNvSpPr>
            <a:spLocks noGrp="1" noChangeArrowheads="1"/>
          </p:cNvSpPr>
          <p:nvPr>
            <p:ph type="dt" sz="half" idx="10"/>
          </p:nvPr>
        </p:nvSpPr>
        <p:spPr>
          <a:ln/>
        </p:spPr>
        <p:txBody>
          <a:bodyPr/>
          <a:lstStyle>
            <a:lvl1pPr>
              <a:defRPr/>
            </a:lvl1pPr>
          </a:lstStyle>
          <a:p>
            <a:pPr>
              <a:defRPr/>
            </a:pPr>
            <a:endParaRPr lang="hr-HR"/>
          </a:p>
        </p:txBody>
      </p:sp>
      <p:sp>
        <p:nvSpPr>
          <p:cNvPr id="5" name="Rectangle 40"/>
          <p:cNvSpPr>
            <a:spLocks noGrp="1" noChangeArrowheads="1"/>
          </p:cNvSpPr>
          <p:nvPr>
            <p:ph type="ftr" sz="quarter" idx="11"/>
          </p:nvPr>
        </p:nvSpPr>
        <p:spPr>
          <a:ln/>
        </p:spPr>
        <p:txBody>
          <a:bodyPr/>
          <a:lstStyle>
            <a:lvl1pPr>
              <a:defRPr/>
            </a:lvl1pPr>
          </a:lstStyle>
          <a:p>
            <a:pPr>
              <a:defRPr/>
            </a:pPr>
            <a:endParaRPr lang="hr-HR"/>
          </a:p>
        </p:txBody>
      </p:sp>
      <p:sp>
        <p:nvSpPr>
          <p:cNvPr id="6" name="Rectangle 41"/>
          <p:cNvSpPr>
            <a:spLocks noGrp="1" noChangeArrowheads="1"/>
          </p:cNvSpPr>
          <p:nvPr>
            <p:ph type="sldNum" sz="quarter" idx="12"/>
          </p:nvPr>
        </p:nvSpPr>
        <p:spPr>
          <a:ln/>
        </p:spPr>
        <p:txBody>
          <a:bodyPr/>
          <a:lstStyle>
            <a:lvl1pPr>
              <a:defRPr/>
            </a:lvl1pPr>
          </a:lstStyle>
          <a:p>
            <a:pPr>
              <a:defRPr/>
            </a:pPr>
            <a:fld id="{F9577A2F-11D1-43D9-B80A-E2798C653EB0}" type="slidenum">
              <a:rPr lang="hr-HR"/>
              <a:pPr>
                <a:defRPr/>
              </a:pPr>
              <a:t>‹#›</a:t>
            </a:fld>
            <a:endParaRPr lang="hr-H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AE207567-45F8-4C83-9BFA-349FFDFD8F4D}" type="slidenum">
              <a:rPr lang="hr-HR"/>
              <a:pPr>
                <a:defRPr/>
              </a:pPr>
              <a:t>‹#›</a:t>
            </a:fld>
            <a:endParaRPr lang="hr-H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39"/>
          <p:cNvSpPr>
            <a:spLocks noGrp="1" noChangeArrowheads="1"/>
          </p:cNvSpPr>
          <p:nvPr>
            <p:ph type="dt" sz="half" idx="10"/>
          </p:nvPr>
        </p:nvSpPr>
        <p:spPr>
          <a:ln/>
        </p:spPr>
        <p:txBody>
          <a:bodyPr/>
          <a:lstStyle>
            <a:lvl1pPr>
              <a:defRPr/>
            </a:lvl1pPr>
          </a:lstStyle>
          <a:p>
            <a:pPr>
              <a:defRPr/>
            </a:pPr>
            <a:endParaRPr lang="hr-HR"/>
          </a:p>
        </p:txBody>
      </p:sp>
      <p:sp>
        <p:nvSpPr>
          <p:cNvPr id="8" name="Rectangle 40"/>
          <p:cNvSpPr>
            <a:spLocks noGrp="1" noChangeArrowheads="1"/>
          </p:cNvSpPr>
          <p:nvPr>
            <p:ph type="ftr" sz="quarter" idx="11"/>
          </p:nvPr>
        </p:nvSpPr>
        <p:spPr>
          <a:ln/>
        </p:spPr>
        <p:txBody>
          <a:bodyPr/>
          <a:lstStyle>
            <a:lvl1pPr>
              <a:defRPr/>
            </a:lvl1pPr>
          </a:lstStyle>
          <a:p>
            <a:pPr>
              <a:defRPr/>
            </a:pPr>
            <a:endParaRPr lang="hr-HR"/>
          </a:p>
        </p:txBody>
      </p:sp>
      <p:sp>
        <p:nvSpPr>
          <p:cNvPr id="9" name="Rectangle 41"/>
          <p:cNvSpPr>
            <a:spLocks noGrp="1" noChangeArrowheads="1"/>
          </p:cNvSpPr>
          <p:nvPr>
            <p:ph type="sldNum" sz="quarter" idx="12"/>
          </p:nvPr>
        </p:nvSpPr>
        <p:spPr>
          <a:ln/>
        </p:spPr>
        <p:txBody>
          <a:bodyPr/>
          <a:lstStyle>
            <a:lvl1pPr>
              <a:defRPr/>
            </a:lvl1pPr>
          </a:lstStyle>
          <a:p>
            <a:pPr>
              <a:defRPr/>
            </a:pPr>
            <a:fld id="{5A010CAB-F731-4A4F-8263-E74890054EFE}" type="slidenum">
              <a:rPr lang="hr-HR"/>
              <a:pPr>
                <a:defRPr/>
              </a:pPr>
              <a:t>‹#›</a:t>
            </a:fld>
            <a:endParaRPr lang="hr-H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39"/>
          <p:cNvSpPr>
            <a:spLocks noGrp="1" noChangeArrowheads="1"/>
          </p:cNvSpPr>
          <p:nvPr>
            <p:ph type="dt" sz="half" idx="10"/>
          </p:nvPr>
        </p:nvSpPr>
        <p:spPr>
          <a:ln/>
        </p:spPr>
        <p:txBody>
          <a:bodyPr/>
          <a:lstStyle>
            <a:lvl1pPr>
              <a:defRPr/>
            </a:lvl1pPr>
          </a:lstStyle>
          <a:p>
            <a:pPr>
              <a:defRPr/>
            </a:pPr>
            <a:endParaRPr lang="hr-HR"/>
          </a:p>
        </p:txBody>
      </p:sp>
      <p:sp>
        <p:nvSpPr>
          <p:cNvPr id="4" name="Rectangle 40"/>
          <p:cNvSpPr>
            <a:spLocks noGrp="1" noChangeArrowheads="1"/>
          </p:cNvSpPr>
          <p:nvPr>
            <p:ph type="ftr" sz="quarter" idx="11"/>
          </p:nvPr>
        </p:nvSpPr>
        <p:spPr>
          <a:ln/>
        </p:spPr>
        <p:txBody>
          <a:bodyPr/>
          <a:lstStyle>
            <a:lvl1pPr>
              <a:defRPr/>
            </a:lvl1pPr>
          </a:lstStyle>
          <a:p>
            <a:pPr>
              <a:defRPr/>
            </a:pPr>
            <a:endParaRPr lang="hr-HR"/>
          </a:p>
        </p:txBody>
      </p:sp>
      <p:sp>
        <p:nvSpPr>
          <p:cNvPr id="5" name="Rectangle 41"/>
          <p:cNvSpPr>
            <a:spLocks noGrp="1" noChangeArrowheads="1"/>
          </p:cNvSpPr>
          <p:nvPr>
            <p:ph type="sldNum" sz="quarter" idx="12"/>
          </p:nvPr>
        </p:nvSpPr>
        <p:spPr>
          <a:ln/>
        </p:spPr>
        <p:txBody>
          <a:bodyPr/>
          <a:lstStyle>
            <a:lvl1pPr>
              <a:defRPr/>
            </a:lvl1pPr>
          </a:lstStyle>
          <a:p>
            <a:pPr>
              <a:defRPr/>
            </a:pPr>
            <a:fld id="{647A4D90-8070-4C60-9B25-A846D3C83F3E}" type="slidenum">
              <a:rPr lang="hr-HR"/>
              <a:pPr>
                <a:defRPr/>
              </a:pPr>
              <a:t>‹#›</a:t>
            </a:fld>
            <a:endParaRPr lang="hr-H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hr-HR"/>
          </a:p>
        </p:txBody>
      </p:sp>
      <p:sp>
        <p:nvSpPr>
          <p:cNvPr id="3" name="Rectangle 40"/>
          <p:cNvSpPr>
            <a:spLocks noGrp="1" noChangeArrowheads="1"/>
          </p:cNvSpPr>
          <p:nvPr>
            <p:ph type="ftr" sz="quarter" idx="11"/>
          </p:nvPr>
        </p:nvSpPr>
        <p:spPr>
          <a:ln/>
        </p:spPr>
        <p:txBody>
          <a:bodyPr/>
          <a:lstStyle>
            <a:lvl1pPr>
              <a:defRPr/>
            </a:lvl1pPr>
          </a:lstStyle>
          <a:p>
            <a:pPr>
              <a:defRPr/>
            </a:pPr>
            <a:endParaRPr lang="hr-HR"/>
          </a:p>
        </p:txBody>
      </p:sp>
      <p:sp>
        <p:nvSpPr>
          <p:cNvPr id="4" name="Rectangle 41"/>
          <p:cNvSpPr>
            <a:spLocks noGrp="1" noChangeArrowheads="1"/>
          </p:cNvSpPr>
          <p:nvPr>
            <p:ph type="sldNum" sz="quarter" idx="12"/>
          </p:nvPr>
        </p:nvSpPr>
        <p:spPr>
          <a:ln/>
        </p:spPr>
        <p:txBody>
          <a:bodyPr/>
          <a:lstStyle>
            <a:lvl1pPr>
              <a:defRPr/>
            </a:lvl1pPr>
          </a:lstStyle>
          <a:p>
            <a:pPr>
              <a:defRPr/>
            </a:pPr>
            <a:fld id="{F560E2C6-D77C-47FC-BF7D-E43228321826}" type="slidenum">
              <a:rPr lang="hr-HR"/>
              <a:pPr>
                <a:defRPr/>
              </a:pPr>
              <a:t>‹#›</a:t>
            </a:fld>
            <a:endParaRPr lang="hr-H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07AFD8B7-A2D0-402C-8FAD-63C557F83565}" type="slidenum">
              <a:rPr lang="hr-HR"/>
              <a:pPr>
                <a:defRPr/>
              </a:pPr>
              <a:t>‹#›</a:t>
            </a:fld>
            <a:endParaRPr lang="hr-H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39"/>
          <p:cNvSpPr>
            <a:spLocks noGrp="1" noChangeArrowheads="1"/>
          </p:cNvSpPr>
          <p:nvPr>
            <p:ph type="dt" sz="half" idx="10"/>
          </p:nvPr>
        </p:nvSpPr>
        <p:spPr>
          <a:ln/>
        </p:spPr>
        <p:txBody>
          <a:bodyPr/>
          <a:lstStyle>
            <a:lvl1pPr>
              <a:defRPr/>
            </a:lvl1pPr>
          </a:lstStyle>
          <a:p>
            <a:pPr>
              <a:defRPr/>
            </a:pPr>
            <a:endParaRPr lang="hr-HR"/>
          </a:p>
        </p:txBody>
      </p:sp>
      <p:sp>
        <p:nvSpPr>
          <p:cNvPr id="6" name="Rectangle 40"/>
          <p:cNvSpPr>
            <a:spLocks noGrp="1" noChangeArrowheads="1"/>
          </p:cNvSpPr>
          <p:nvPr>
            <p:ph type="ftr" sz="quarter" idx="11"/>
          </p:nvPr>
        </p:nvSpPr>
        <p:spPr>
          <a:ln/>
        </p:spPr>
        <p:txBody>
          <a:bodyPr/>
          <a:lstStyle>
            <a:lvl1pPr>
              <a:defRPr/>
            </a:lvl1pPr>
          </a:lstStyle>
          <a:p>
            <a:pPr>
              <a:defRPr/>
            </a:pPr>
            <a:endParaRPr lang="hr-HR"/>
          </a:p>
        </p:txBody>
      </p:sp>
      <p:sp>
        <p:nvSpPr>
          <p:cNvPr id="7" name="Rectangle 41"/>
          <p:cNvSpPr>
            <a:spLocks noGrp="1" noChangeArrowheads="1"/>
          </p:cNvSpPr>
          <p:nvPr>
            <p:ph type="sldNum" sz="quarter" idx="12"/>
          </p:nvPr>
        </p:nvSpPr>
        <p:spPr>
          <a:ln/>
        </p:spPr>
        <p:txBody>
          <a:bodyPr/>
          <a:lstStyle>
            <a:lvl1pPr>
              <a:defRPr/>
            </a:lvl1pPr>
          </a:lstStyle>
          <a:p>
            <a:pPr>
              <a:defRPr/>
            </a:pPr>
            <a:fld id="{F3EA67DA-D822-4544-B19D-1E7562A4668F}" type="slidenum">
              <a:rPr lang="hr-HR"/>
              <a:pPr>
                <a:defRPr/>
              </a:pPr>
              <a:t>‹#›</a:t>
            </a:fld>
            <a:endParaRPr lang="hr-H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hr-HR"/>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hr-HR"/>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hr-HR"/>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hr-HR"/>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hr-HR"/>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hr-HR"/>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hr-HR"/>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hr-HR"/>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hr-HR"/>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hr-HR"/>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hr-HR"/>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hr-HR"/>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hr-HR"/>
            </a:p>
          </p:txBody>
        </p:sp>
      </p:grpSp>
      <p:sp>
        <p:nvSpPr>
          <p:cNvPr id="2461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2461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2461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defRPr>
            </a:lvl1pPr>
          </a:lstStyle>
          <a:p>
            <a:pPr>
              <a:defRPr/>
            </a:pPr>
            <a:endParaRPr lang="hr-HR"/>
          </a:p>
        </p:txBody>
      </p:sp>
      <p:sp>
        <p:nvSpPr>
          <p:cNvPr id="2461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a:effectLst/>
              </a:defRPr>
            </a:lvl1pPr>
          </a:lstStyle>
          <a:p>
            <a:pPr>
              <a:defRPr/>
            </a:pPr>
            <a:endParaRPr lang="hr-HR"/>
          </a:p>
        </p:txBody>
      </p:sp>
      <p:sp>
        <p:nvSpPr>
          <p:cNvPr id="2461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defRPr>
            </a:lvl1pPr>
          </a:lstStyle>
          <a:p>
            <a:pPr>
              <a:defRPr/>
            </a:pPr>
            <a:fld id="{0A95B4E7-EE91-4827-8158-08F24A372255}" type="slidenum">
              <a:rPr lang="hr-HR"/>
              <a:pPr>
                <a:defRPr/>
              </a:pPr>
              <a:t>‹#›</a:t>
            </a:fld>
            <a:endParaRPr lang="hr-HR"/>
          </a:p>
        </p:txBody>
      </p:sp>
    </p:spTree>
  </p:cSld>
  <p:clrMap bg1="dk2" tx1="lt1" bg2="dk1" tx2="lt2" accent1="accent1" accent2="accent2" accent3="accent3" accent4="accent4" accent5="accent5" accent6="accent6" hlink="hlink" folHlink="folHlink"/>
  <p:sldLayoutIdLst>
    <p:sldLayoutId id="2147483702"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p:push dir="u"/>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http://www.parliament.uk/images/upload/42965.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File:Official_portrait_of_Mr_Lindsay_Hoyle_crop_2.jp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Official_portrait_of_Mr_Jacob_Rees-Mogg_crop_2.jpg" TargetMode="External"/><Relationship Id="rId2" Type="http://schemas.openxmlformats.org/officeDocument/2006/relationships/hyperlink" Target="http://www.commonsleader.gov.uk/" TargetMode="Externa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File:Official_portrait_of_Robert_Buckland_crop_2.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http://www.parliament.uk/images/upload/44590.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lordspeaker@parliament.uk"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upload.wikimedia.org/wikipedia/commons/2/25/Baroness_Ashton_headshot.jpg" TargetMode="External"/><Relationship Id="rId9"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AMbIz3Y2JA" TargetMode="External"/><Relationship Id="rId2" Type="http://schemas.openxmlformats.org/officeDocument/2006/relationships/hyperlink" Target="https://youtu.be/9Yr1Dj8jKv8" TargetMode="External"/><Relationship Id="rId1" Type="http://schemas.openxmlformats.org/officeDocument/2006/relationships/slideLayout" Target="../slideLayouts/slideLayout7.xml"/><Relationship Id="rId6" Type="http://schemas.openxmlformats.org/officeDocument/2006/relationships/hyperlink" Target="https://www.youtube.com/watch?v=51YkwWYcltI" TargetMode="External"/><Relationship Id="rId5" Type="http://schemas.openxmlformats.org/officeDocument/2006/relationships/hyperlink" Target="https://youtu.be/_sLZBWcPklk" TargetMode="External"/><Relationship Id="rId4" Type="http://schemas.openxmlformats.org/officeDocument/2006/relationships/hyperlink" Target="https://youtu.be/ENIW7i48xH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imgres?q=serjeant+at+arms+lawrence+ward&amp;hl=hr&amp;sa=X&amp;rls=com.microsoft:hr:IE-SearchBox&amp;rlz=1I7GGLJ_hr&amp;biw=1280&amp;bih=852&amp;tbm=isch&amp;prmd=imvnso&amp;tbnid=7GQQw4-K6meYSM:&amp;imgrefurl=http://www.parliament.uk/education/newsletter/central-lobby-freedoms/&amp;docid=5fXPkFC9EYtqUM&amp;imgurl=http://www.parliament.uk/ImageVault/Images/conversionFormatType_WebSafe/id_9940/ImageVaultHandler.aspx&amp;w=70&amp;h=70&amp;ei=RFerUNvkHujX0QWp3YGwDA&amp;zoom=1" TargetMode="Externa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http://i.thisislondon.co.uk/i/pix/2008/12/jill-pay-415x275.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File:Lt_Gen_David_Leakey.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parliament.uk/commons/index.cfm" TargetMode="External"/><Relationship Id="rId2" Type="http://schemas.openxmlformats.org/officeDocument/2006/relationships/hyperlink" Target="http://www.parliamentlive.tv/Main/VideoPlayer.aspx?Film=TheGeneralElectionExplained&amp;w=320&amp;h=180" TargetMode="External"/><Relationship Id="rId1" Type="http://schemas.openxmlformats.org/officeDocument/2006/relationships/slideLayout" Target="../slideLayouts/slideLayout2.xml"/><Relationship Id="rId4" Type="http://schemas.openxmlformats.org/officeDocument/2006/relationships/hyperlink" Target="http://www.parliament.uk/lords/index.cf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youtube.com/watch?v=KA2SJoOgRSQ"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hyperlink" Target="http://www.publications.parliament.uk/pa/cm200809/cmcode/735/735.pdf" TargetMode="External"/><Relationship Id="rId2" Type="http://schemas.openxmlformats.org/officeDocument/2006/relationships/hyperlink" Target="http://www.parliament.the-stationery-office.co.uk/pa/ld/ldcomp/compso.pdf" TargetMode="External"/><Relationship Id="rId1" Type="http://schemas.openxmlformats.org/officeDocument/2006/relationships/slideLayout" Target="../slideLayouts/slideLayout2.xml"/><Relationship Id="rId5" Type="http://schemas.openxmlformats.org/officeDocument/2006/relationships/hyperlink" Target="https://www.youtube.com/watch?v=BLwV2P26QCY" TargetMode="External"/><Relationship Id="rId4" Type="http://schemas.openxmlformats.org/officeDocument/2006/relationships/hyperlink" Target="http://www.publications.parliament.uk/pa/cm200809/cmstords/2/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e/e4/Witan_hexateuch.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ica 1"/>
          <p:cNvGraphicFramePr>
            <a:graphicFrameLocks noGrp="1"/>
          </p:cNvGraphicFramePr>
          <p:nvPr>
            <p:extLst>
              <p:ext uri="{D42A27DB-BD31-4B8C-83A1-F6EECF244321}">
                <p14:modId xmlns:p14="http://schemas.microsoft.com/office/powerpoint/2010/main" val="2549477321"/>
              </p:ext>
            </p:extLst>
          </p:nvPr>
        </p:nvGraphicFramePr>
        <p:xfrm>
          <a:off x="0" y="764703"/>
          <a:ext cx="9144000" cy="5966143"/>
        </p:xfrm>
        <a:graphic>
          <a:graphicData uri="http://schemas.openxmlformats.org/drawingml/2006/table">
            <a:tbl>
              <a:tblPr/>
              <a:tblGrid>
                <a:gridCol w="755576">
                  <a:extLst>
                    <a:ext uri="{9D8B030D-6E8A-4147-A177-3AD203B41FA5}">
                      <a16:colId xmlns:a16="http://schemas.microsoft.com/office/drawing/2014/main" val="20000"/>
                    </a:ext>
                  </a:extLst>
                </a:gridCol>
                <a:gridCol w="8388424">
                  <a:extLst>
                    <a:ext uri="{9D8B030D-6E8A-4147-A177-3AD203B41FA5}">
                      <a16:colId xmlns:a16="http://schemas.microsoft.com/office/drawing/2014/main" val="20001"/>
                    </a:ext>
                  </a:extLst>
                </a:gridCol>
              </a:tblGrid>
              <a:tr h="360041">
                <a:tc gridSpan="2">
                  <a:txBody>
                    <a:bodyPr/>
                    <a:lstStyle/>
                    <a:p>
                      <a:pPr algn="ctr">
                        <a:lnSpc>
                          <a:spcPct val="115000"/>
                        </a:lnSpc>
                        <a:spcAft>
                          <a:spcPts val="0"/>
                        </a:spcAft>
                      </a:pPr>
                      <a:r>
                        <a:rPr lang="en-GB" sz="2200" b="1" noProof="0" dirty="0" smtClean="0">
                          <a:solidFill>
                            <a:schemeClr val="tx1"/>
                          </a:solidFill>
                          <a:latin typeface="Times New Roman" pitchFamily="18" charset="0"/>
                          <a:ea typeface="Times New Roman"/>
                          <a:cs typeface="Times New Roman" pitchFamily="18" charset="0"/>
                        </a:rPr>
                        <a:t>TIMELINE</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000"/>
                  </a:ext>
                </a:extLst>
              </a:tr>
              <a:tr h="1229087">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1265</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400" b="1" u="sng" noProof="0" dirty="0" smtClean="0">
                          <a:solidFill>
                            <a:schemeClr val="tx1"/>
                          </a:solidFill>
                          <a:latin typeface="Times New Roman" pitchFamily="18" charset="0"/>
                          <a:ea typeface="Times New Roman"/>
                          <a:cs typeface="Times New Roman" pitchFamily="18" charset="0"/>
                        </a:rPr>
                        <a:t>Parliament established</a:t>
                      </a:r>
                      <a:r>
                        <a:rPr lang="en-GB" sz="2400" noProof="0" dirty="0" smtClean="0">
                          <a:solidFill>
                            <a:schemeClr val="tx1"/>
                          </a:solidFill>
                          <a:latin typeface="Times New Roman" pitchFamily="18" charset="0"/>
                          <a:ea typeface="Times New Roman"/>
                          <a:cs typeface="Times New Roman" pitchFamily="18" charset="0"/>
                        </a:rPr>
                        <a:t>. It contains 2 chambers. 'the Lords' - unelected aristocrats. and 'the Commons‘- (MPs) are smaller landowners  elected only by male landowners.</a:t>
                      </a:r>
                      <a:endParaRPr lang="en-GB" sz="24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1"/>
                  </a:ext>
                </a:extLst>
              </a:tr>
              <a:tr h="1978591">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1642</a:t>
                      </a:r>
                      <a:endParaRPr lang="hr-HR" sz="2200" b="1" noProof="0" dirty="0" smtClean="0">
                        <a:solidFill>
                          <a:schemeClr val="tx1"/>
                        </a:solidFill>
                        <a:latin typeface="Times New Roman" pitchFamily="18" charset="0"/>
                        <a:ea typeface="Times New Roman"/>
                        <a:cs typeface="Times New Roman" pitchFamily="18" charset="0"/>
                      </a:endParaRPr>
                    </a:p>
                    <a:p>
                      <a:pPr>
                        <a:lnSpc>
                          <a:spcPct val="100000"/>
                        </a:lnSpc>
                        <a:spcAft>
                          <a:spcPts val="0"/>
                        </a:spcAft>
                      </a:pPr>
                      <a:r>
                        <a:rPr lang="hr-HR" sz="2200" b="1" baseline="0" noProof="0" dirty="0" smtClean="0">
                          <a:solidFill>
                            <a:schemeClr val="tx1"/>
                          </a:solidFill>
                          <a:latin typeface="Times New Roman" pitchFamily="18" charset="0"/>
                          <a:ea typeface="Times New Roman"/>
                          <a:cs typeface="Times New Roman" pitchFamily="18" charset="0"/>
                        </a:rPr>
                        <a:t>    </a:t>
                      </a:r>
                      <a:endParaRPr lang="hr-HR" sz="2200" b="1" noProof="0" dirty="0" smtClean="0">
                        <a:solidFill>
                          <a:schemeClr val="tx1"/>
                        </a:solidFill>
                        <a:latin typeface="Times New Roman" pitchFamily="18" charset="0"/>
                        <a:ea typeface="Times New Roman"/>
                        <a:cs typeface="Times New Roman" pitchFamily="18" charset="0"/>
                      </a:endParaRPr>
                    </a:p>
                    <a:p>
                      <a:pPr>
                        <a:lnSpc>
                          <a:spcPct val="100000"/>
                        </a:lnSpc>
                        <a:spcAft>
                          <a:spcPts val="0"/>
                        </a:spcAft>
                      </a:pPr>
                      <a:r>
                        <a:rPr lang="hr-HR" sz="2200" b="1" noProof="0" dirty="0" smtClean="0">
                          <a:solidFill>
                            <a:schemeClr val="tx1"/>
                          </a:solidFill>
                          <a:latin typeface="Times New Roman" pitchFamily="18" charset="0"/>
                          <a:ea typeface="Times New Roman"/>
                          <a:cs typeface="Times New Roman" pitchFamily="18" charset="0"/>
                        </a:rPr>
                        <a:t>16</a:t>
                      </a:r>
                      <a:r>
                        <a:rPr lang="en-GB" sz="2200" b="1" noProof="0" dirty="0" smtClean="0">
                          <a:solidFill>
                            <a:schemeClr val="tx1"/>
                          </a:solidFill>
                          <a:latin typeface="Times New Roman" pitchFamily="18" charset="0"/>
                          <a:ea typeface="Times New Roman"/>
                          <a:cs typeface="Times New Roman" pitchFamily="18" charset="0"/>
                        </a:rPr>
                        <a:t>60</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400" b="1" u="sng" noProof="0" dirty="0" smtClean="0">
                          <a:solidFill>
                            <a:schemeClr val="tx1"/>
                          </a:solidFill>
                          <a:latin typeface="Times New Roman" pitchFamily="18" charset="0"/>
                          <a:ea typeface="Times New Roman"/>
                          <a:cs typeface="Times New Roman" pitchFamily="18" charset="0"/>
                        </a:rPr>
                        <a:t>English Civil War </a:t>
                      </a:r>
                      <a:r>
                        <a:rPr lang="en-GB" sz="2400" noProof="0" dirty="0" smtClean="0">
                          <a:solidFill>
                            <a:schemeClr val="tx1"/>
                          </a:solidFill>
                          <a:latin typeface="Times New Roman" pitchFamily="18" charset="0"/>
                          <a:ea typeface="Times New Roman"/>
                          <a:cs typeface="Times New Roman" pitchFamily="18" charset="0"/>
                        </a:rPr>
                        <a:t>between the Parliament and the King for control of the state. </a:t>
                      </a:r>
                    </a:p>
                    <a:p>
                      <a:pPr>
                        <a:lnSpc>
                          <a:spcPct val="100000"/>
                        </a:lnSpc>
                        <a:spcAft>
                          <a:spcPts val="0"/>
                        </a:spcAft>
                      </a:pPr>
                      <a:r>
                        <a:rPr lang="en-GB" sz="2400" noProof="0" dirty="0" smtClean="0">
                          <a:solidFill>
                            <a:schemeClr val="tx1"/>
                          </a:solidFill>
                          <a:latin typeface="Times New Roman" pitchFamily="18" charset="0"/>
                          <a:ea typeface="Times New Roman"/>
                          <a:cs typeface="Times New Roman" pitchFamily="18" charset="0"/>
                        </a:rPr>
                        <a:t>King Charles I is executed and England is briefly a Republic. </a:t>
                      </a:r>
                    </a:p>
                    <a:p>
                      <a:pPr>
                        <a:lnSpc>
                          <a:spcPct val="100000"/>
                        </a:lnSpc>
                        <a:spcAft>
                          <a:spcPts val="0"/>
                        </a:spcAft>
                      </a:pPr>
                      <a:r>
                        <a:rPr lang="en-GB" sz="2400" noProof="0" dirty="0" smtClean="0">
                          <a:solidFill>
                            <a:schemeClr val="tx1"/>
                          </a:solidFill>
                          <a:latin typeface="Times New Roman" pitchFamily="18" charset="0"/>
                          <a:ea typeface="Times New Roman"/>
                          <a:cs typeface="Times New Roman" pitchFamily="18" charset="0"/>
                        </a:rPr>
                        <a:t>In 1660 the monarchy is re</a:t>
                      </a:r>
                      <a:r>
                        <a:rPr lang="hr-HR" sz="2400" noProof="0" dirty="0" smtClean="0">
                          <a:solidFill>
                            <a:schemeClr val="tx1"/>
                          </a:solidFill>
                          <a:latin typeface="Times New Roman" pitchFamily="18" charset="0"/>
                          <a:ea typeface="Times New Roman"/>
                          <a:cs typeface="Times New Roman" pitchFamily="18" charset="0"/>
                        </a:rPr>
                        <a:t>s</a:t>
                      </a:r>
                      <a:r>
                        <a:rPr lang="en-GB" sz="2400" noProof="0" dirty="0" smtClean="0">
                          <a:solidFill>
                            <a:schemeClr val="tx1"/>
                          </a:solidFill>
                          <a:latin typeface="Times New Roman" pitchFamily="18" charset="0"/>
                          <a:ea typeface="Times New Roman"/>
                          <a:cs typeface="Times New Roman" pitchFamily="18" charset="0"/>
                        </a:rPr>
                        <a:t>t</a:t>
                      </a:r>
                      <a:r>
                        <a:rPr lang="hr-HR" sz="2400" noProof="0" dirty="0" smtClean="0">
                          <a:solidFill>
                            <a:schemeClr val="tx1"/>
                          </a:solidFill>
                          <a:latin typeface="Times New Roman" pitchFamily="18" charset="0"/>
                          <a:ea typeface="Times New Roman"/>
                          <a:cs typeface="Times New Roman" pitchFamily="18" charset="0"/>
                        </a:rPr>
                        <a:t>o</a:t>
                      </a:r>
                      <a:r>
                        <a:rPr lang="en-GB" sz="2400" noProof="0" dirty="0" smtClean="0">
                          <a:solidFill>
                            <a:schemeClr val="tx1"/>
                          </a:solidFill>
                          <a:latin typeface="Times New Roman" pitchFamily="18" charset="0"/>
                          <a:ea typeface="Times New Roman"/>
                          <a:cs typeface="Times New Roman" pitchFamily="18" charset="0"/>
                        </a:rPr>
                        <a:t>red, but it never regains its power. Prime Minister, chosen by Parliament has the most influence.</a:t>
                      </a:r>
                      <a:endParaRPr lang="en-GB" sz="24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2"/>
                  </a:ext>
                </a:extLst>
              </a:tr>
              <a:tr h="500295">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1707</a:t>
                      </a:r>
                      <a:endParaRPr lang="hr-HR" sz="2200" b="1" noProof="0" dirty="0" smtClean="0">
                        <a:solidFill>
                          <a:schemeClr val="tx1"/>
                        </a:solidFill>
                        <a:latin typeface="Times New Roman" pitchFamily="18" charset="0"/>
                        <a:ea typeface="Times New Roman"/>
                        <a:cs typeface="Times New Roman" pitchFamily="18" charset="0"/>
                      </a:endParaRPr>
                    </a:p>
                    <a:p>
                      <a:pPr>
                        <a:lnSpc>
                          <a:spcPct val="100000"/>
                        </a:lnSpc>
                        <a:spcAft>
                          <a:spcPts val="0"/>
                        </a:spcAft>
                      </a:pPr>
                      <a:endParaRPr lang="hr-HR" sz="2200" b="1" noProof="0" dirty="0" smtClean="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400" b="1" u="sng" noProof="0" dirty="0" smtClean="0">
                          <a:solidFill>
                            <a:schemeClr val="tx1"/>
                          </a:solidFill>
                          <a:latin typeface="Times New Roman" pitchFamily="18" charset="0"/>
                          <a:ea typeface="Times New Roman"/>
                          <a:cs typeface="Times New Roman" pitchFamily="18" charset="0"/>
                        </a:rPr>
                        <a:t>Act of Union</a:t>
                      </a:r>
                      <a:r>
                        <a:rPr lang="en-GB" sz="2400" noProof="0" dirty="0" smtClean="0">
                          <a:solidFill>
                            <a:schemeClr val="tx1"/>
                          </a:solidFill>
                          <a:latin typeface="Times New Roman" pitchFamily="18" charset="0"/>
                          <a:ea typeface="Times New Roman"/>
                          <a:cs typeface="Times New Roman" pitchFamily="18" charset="0"/>
                        </a:rPr>
                        <a:t> unites England/Wales and Scotland</a:t>
                      </a:r>
                      <a:r>
                        <a:rPr lang="hr-HR" sz="2400" baseline="0" noProof="0" dirty="0" smtClean="0">
                          <a:solidFill>
                            <a:schemeClr val="tx1"/>
                          </a:solidFill>
                          <a:latin typeface="Times New Roman" pitchFamily="18" charset="0"/>
                          <a:ea typeface="Times New Roman"/>
                          <a:cs typeface="Times New Roman" pitchFamily="18" charset="0"/>
                        </a:rPr>
                        <a:t> </a:t>
                      </a:r>
                      <a:r>
                        <a:rPr lang="hr-HR" sz="2400" baseline="0" noProof="0" dirty="0" smtClean="0">
                          <a:solidFill>
                            <a:schemeClr val="tx1"/>
                          </a:solidFill>
                          <a:latin typeface="Times New Roman" pitchFamily="18" charset="0"/>
                          <a:ea typeface="Times New Roman"/>
                          <a:cs typeface="Times New Roman" pitchFamily="18" charset="0"/>
                          <a:sym typeface="Symbol"/>
                        </a:rPr>
                        <a:t></a:t>
                      </a:r>
                      <a:r>
                        <a:rPr lang="en-GB" sz="2400" noProof="0" dirty="0" smtClean="0">
                          <a:solidFill>
                            <a:schemeClr val="tx1"/>
                          </a:solidFill>
                          <a:latin typeface="Times New Roman" pitchFamily="18" charset="0"/>
                          <a:ea typeface="Times New Roman"/>
                          <a:cs typeface="Times New Roman" pitchFamily="18" charset="0"/>
                        </a:rPr>
                        <a:t> </a:t>
                      </a:r>
                      <a:r>
                        <a:rPr lang="hr-HR" sz="2400" noProof="0" dirty="0" smtClean="0">
                          <a:solidFill>
                            <a:schemeClr val="tx1"/>
                          </a:solidFill>
                          <a:latin typeface="Times New Roman" pitchFamily="18" charset="0"/>
                          <a:ea typeface="Times New Roman"/>
                          <a:cs typeface="Times New Roman" pitchFamily="18" charset="0"/>
                        </a:rPr>
                        <a:t>Great </a:t>
                      </a:r>
                      <a:r>
                        <a:rPr lang="hr-HR" sz="2400" noProof="0" dirty="0" err="1" smtClean="0">
                          <a:solidFill>
                            <a:schemeClr val="tx1"/>
                          </a:solidFill>
                          <a:latin typeface="Times New Roman" pitchFamily="18" charset="0"/>
                          <a:ea typeface="Times New Roman"/>
                          <a:cs typeface="Times New Roman" pitchFamily="18" charset="0"/>
                        </a:rPr>
                        <a:t>Britain</a:t>
                      </a:r>
                      <a:endParaRPr lang="en-GB" sz="24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3"/>
                  </a:ext>
                </a:extLst>
              </a:tr>
              <a:tr h="549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2200" b="1" noProof="0" dirty="0" smtClean="0">
                          <a:solidFill>
                            <a:schemeClr val="tx1"/>
                          </a:solidFill>
                          <a:latin typeface="Times New Roman" pitchFamily="18" charset="0"/>
                          <a:ea typeface="Calibri"/>
                          <a:cs typeface="Times New Roman" pitchFamily="18" charset="0"/>
                        </a:rPr>
                        <a:t>1800</a:t>
                      </a:r>
                      <a:endParaRPr lang="en-GB" sz="2200" noProof="0" dirty="0" smtClean="0">
                        <a:solidFill>
                          <a:schemeClr val="tx1"/>
                        </a:solidFill>
                        <a:latin typeface="Times New Roman" pitchFamily="18" charset="0"/>
                        <a:ea typeface="Calibri"/>
                        <a:cs typeface="Times New Roman" pitchFamily="18" charset="0"/>
                      </a:endParaRPr>
                    </a:p>
                    <a:p>
                      <a:pPr>
                        <a:lnSpc>
                          <a:spcPct val="100000"/>
                        </a:lnSpc>
                        <a:spcAft>
                          <a:spcPts val="0"/>
                        </a:spcAft>
                      </a:pP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noProof="0" dirty="0" smtClean="0">
                          <a:solidFill>
                            <a:schemeClr val="tx1"/>
                          </a:solidFill>
                          <a:latin typeface="Times New Roman" pitchFamily="18" charset="0"/>
                          <a:ea typeface="Times New Roman"/>
                          <a:cs typeface="Times New Roman" pitchFamily="18" charset="0"/>
                        </a:rPr>
                        <a:t>The United Kingdom is formed.</a:t>
                      </a:r>
                      <a:endParaRPr lang="en-GB" sz="24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4"/>
                  </a:ext>
                </a:extLst>
              </a:tr>
              <a:tr h="999037">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1819</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400" noProof="0" dirty="0" smtClean="0">
                          <a:solidFill>
                            <a:schemeClr val="tx1"/>
                          </a:solidFill>
                          <a:latin typeface="Times New Roman" pitchFamily="18" charset="0"/>
                          <a:ea typeface="Times New Roman"/>
                          <a:cs typeface="Times New Roman" pitchFamily="18" charset="0"/>
                        </a:rPr>
                        <a:t>The </a:t>
                      </a:r>
                      <a:r>
                        <a:rPr lang="en-GB" sz="2400" noProof="0" dirty="0" err="1" smtClean="0">
                          <a:solidFill>
                            <a:schemeClr val="tx1"/>
                          </a:solidFill>
                          <a:latin typeface="Times New Roman" pitchFamily="18" charset="0"/>
                          <a:ea typeface="Times New Roman"/>
                          <a:cs typeface="Times New Roman" pitchFamily="18" charset="0"/>
                        </a:rPr>
                        <a:t>Peterloo</a:t>
                      </a:r>
                      <a:r>
                        <a:rPr lang="en-GB" sz="2400" noProof="0" dirty="0" smtClean="0">
                          <a:solidFill>
                            <a:schemeClr val="tx1"/>
                          </a:solidFill>
                          <a:latin typeface="Times New Roman" pitchFamily="18" charset="0"/>
                          <a:ea typeface="Times New Roman"/>
                          <a:cs typeface="Times New Roman" pitchFamily="18" charset="0"/>
                        </a:rPr>
                        <a:t> Massacre</a:t>
                      </a:r>
                      <a:r>
                        <a:rPr lang="hr-HR" sz="2400" noProof="0" dirty="0" smtClean="0">
                          <a:solidFill>
                            <a:schemeClr val="tx1"/>
                          </a:solidFill>
                          <a:latin typeface="Times New Roman" pitchFamily="18" charset="0"/>
                          <a:ea typeface="Times New Roman"/>
                          <a:cs typeface="Times New Roman" pitchFamily="18" charset="0"/>
                        </a:rPr>
                        <a:t> –</a:t>
                      </a:r>
                      <a:r>
                        <a:rPr lang="en-GB" sz="2400" noProof="0" dirty="0" smtClean="0">
                          <a:solidFill>
                            <a:schemeClr val="tx1"/>
                          </a:solidFill>
                          <a:latin typeface="Times New Roman" pitchFamily="18" charset="0"/>
                          <a:ea typeface="Times New Roman"/>
                          <a:cs typeface="Times New Roman" pitchFamily="18" charset="0"/>
                        </a:rPr>
                        <a:t> mass</a:t>
                      </a:r>
                      <a:r>
                        <a:rPr lang="hr-HR" sz="2400" noProof="0" dirty="0" smtClean="0">
                          <a:solidFill>
                            <a:schemeClr val="tx1"/>
                          </a:solidFill>
                          <a:latin typeface="Times New Roman" pitchFamily="18" charset="0"/>
                          <a:ea typeface="Times New Roman"/>
                          <a:cs typeface="Times New Roman" pitchFamily="18" charset="0"/>
                        </a:rPr>
                        <a:t> </a:t>
                      </a:r>
                      <a:r>
                        <a:rPr lang="en-GB" sz="2400" noProof="0" dirty="0" smtClean="0">
                          <a:solidFill>
                            <a:schemeClr val="tx1"/>
                          </a:solidFill>
                          <a:latin typeface="Times New Roman" pitchFamily="18" charset="0"/>
                          <a:ea typeface="Times New Roman"/>
                          <a:cs typeface="Times New Roman" pitchFamily="18" charset="0"/>
                        </a:rPr>
                        <a:t>demonstration in favour of  universal male suffrage is attacked by troops</a:t>
                      </a:r>
                      <a:r>
                        <a:rPr lang="hr-HR" sz="2400" noProof="0" dirty="0" smtClean="0">
                          <a:solidFill>
                            <a:schemeClr val="tx1"/>
                          </a:solidFill>
                          <a:latin typeface="Times New Roman" pitchFamily="18" charset="0"/>
                          <a:ea typeface="Times New Roman"/>
                          <a:cs typeface="Times New Roman" pitchFamily="18" charset="0"/>
                        </a:rPr>
                        <a:t>,</a:t>
                      </a:r>
                      <a:r>
                        <a:rPr lang="en-GB" sz="2400" noProof="0" dirty="0" smtClean="0">
                          <a:solidFill>
                            <a:schemeClr val="tx1"/>
                          </a:solidFill>
                          <a:latin typeface="Times New Roman" pitchFamily="18" charset="0"/>
                          <a:ea typeface="Times New Roman"/>
                          <a:cs typeface="Times New Roman" pitchFamily="18" charset="0"/>
                        </a:rPr>
                        <a:t> 15 people killed.</a:t>
                      </a:r>
                      <a:endParaRPr lang="en-GB" sz="24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3" name="Pravokutnik 2"/>
          <p:cNvSpPr/>
          <p:nvPr/>
        </p:nvSpPr>
        <p:spPr>
          <a:xfrm>
            <a:off x="0" y="0"/>
            <a:ext cx="9144000" cy="492443"/>
          </a:xfrm>
          <a:prstGeom prst="rect">
            <a:avLst/>
          </a:prstGeom>
        </p:spPr>
        <p:txBody>
          <a:bodyPr wrap="square">
            <a:spAutoFit/>
          </a:bodyPr>
          <a:lstStyle/>
          <a:p>
            <a:pPr>
              <a:buNone/>
            </a:pPr>
            <a:r>
              <a:rPr lang="hr-HR" b="1" dirty="0" smtClean="0"/>
              <a:t> </a:t>
            </a:r>
            <a:r>
              <a:rPr lang="hr-HR" sz="2600" b="1" dirty="0" smtClean="0"/>
              <a:t>THE GROWTH OF UNIVERSAL SUFFRAGE  IN THE UK</a:t>
            </a:r>
            <a:endParaRPr lang="hr-HR" sz="26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hr-HR" smtClean="0"/>
              <a:t>THE HOUSE OF LORDS</a:t>
            </a:r>
          </a:p>
        </p:txBody>
      </p:sp>
      <p:pic>
        <p:nvPicPr>
          <p:cNvPr id="9219" name="Picture 7" descr="House of Lords Chamber"/>
          <p:cNvPicPr>
            <a:picLocks noChangeAspect="1" noChangeArrowheads="1"/>
          </p:cNvPicPr>
          <p:nvPr/>
        </p:nvPicPr>
        <p:blipFill>
          <a:blip r:embed="rId2" r:link="rId3" cstate="print"/>
          <a:srcRect/>
          <a:stretch>
            <a:fillRect/>
          </a:stretch>
        </p:blipFill>
        <p:spPr bwMode="auto">
          <a:xfrm>
            <a:off x="1476375" y="1196975"/>
            <a:ext cx="6335713" cy="3940175"/>
          </a:xfrm>
          <a:prstGeom prst="rect">
            <a:avLst/>
          </a:prstGeom>
          <a:noFill/>
          <a:ln w="9525">
            <a:noFill/>
            <a:miter lim="800000"/>
            <a:headEnd/>
            <a:tailEnd/>
          </a:ln>
        </p:spPr>
      </p:pic>
      <p:graphicFrame>
        <p:nvGraphicFramePr>
          <p:cNvPr id="60461" name="Group 45"/>
          <p:cNvGraphicFramePr>
            <a:graphicFrameLocks noGrp="1"/>
          </p:cNvGraphicFramePr>
          <p:nvPr/>
        </p:nvGraphicFramePr>
        <p:xfrm>
          <a:off x="468313" y="5229225"/>
          <a:ext cx="8208962" cy="2278507"/>
        </p:xfrm>
        <a:graphic>
          <a:graphicData uri="http://schemas.openxmlformats.org/drawingml/2006/table">
            <a:tbl>
              <a:tblPr/>
              <a:tblGrid>
                <a:gridCol w="8208962">
                  <a:extLst>
                    <a:ext uri="{9D8B030D-6E8A-4147-A177-3AD203B41FA5}">
                      <a16:colId xmlns:a16="http://schemas.microsoft.com/office/drawing/2014/main" val="20000"/>
                    </a:ext>
                  </a:extLst>
                </a:gridCol>
              </a:tblGrid>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The House of Lords Chamber was designed by Charles Barry and Augustus Pugin after the fire of 1834. The ornate room is</a:t>
                      </a:r>
                      <a:r>
                        <a:rPr kumimoji="0" lang="hr-HR" altLang="ja-JP" sz="14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US" altLang="ja-JP" sz="14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decorated in red and gold. At each end of the Chamber, there are three frescos representing Religion, Justice and Chivalry. The layout consists of red benches on three sides of the Chamber, with a table in the middle and the Throne and Woolsack a</a:t>
                      </a:r>
                      <a:r>
                        <a:rPr kumimoji="0" lang="hr-HR" altLang="ja-JP" sz="14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t</a:t>
                      </a:r>
                      <a:r>
                        <a:rPr kumimoji="0" lang="en-US" altLang="ja-JP" sz="14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the southern end. The Chamber is where the Lords conduct much of their daily business.</a:t>
                      </a:r>
                      <a:endParaRPr kumimoji="0" lang="hr-HR" altLang="ja-JP" sz="14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hr-HR" sz="1400" b="0"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MS Mincho" pitchFamily="49" charset="-128"/>
                        <a:cs typeface="Times New Roman" pitchFamily="18"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98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33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title"/>
          </p:nvPr>
        </p:nvSpPr>
        <p:spPr>
          <a:xfrm>
            <a:off x="468313" y="0"/>
            <a:ext cx="8229600" cy="1143000"/>
          </a:xfrm>
        </p:spPr>
        <p:txBody>
          <a:bodyPr/>
          <a:lstStyle/>
          <a:p>
            <a:pPr eaLnBrk="1" hangingPunct="1">
              <a:defRPr/>
            </a:pPr>
            <a:r>
              <a:rPr lang="hr-HR" dirty="0" err="1" smtClean="0"/>
              <a:t>The</a:t>
            </a:r>
            <a:r>
              <a:rPr lang="hr-HR" dirty="0" smtClean="0"/>
              <a:t> </a:t>
            </a:r>
            <a:r>
              <a:rPr lang="hr-HR" dirty="0" err="1" smtClean="0"/>
              <a:t>House</a:t>
            </a:r>
            <a:r>
              <a:rPr lang="hr-HR" dirty="0" smtClean="0"/>
              <a:t> </a:t>
            </a:r>
            <a:r>
              <a:rPr lang="hr-HR" dirty="0" err="1" smtClean="0"/>
              <a:t>of</a:t>
            </a:r>
            <a:r>
              <a:rPr lang="hr-HR" dirty="0" smtClean="0"/>
              <a:t> </a:t>
            </a:r>
            <a:r>
              <a:rPr lang="hr-HR" dirty="0" err="1" smtClean="0"/>
              <a:t>Commons</a:t>
            </a:r>
            <a:endParaRPr lang="hr-HR" dirty="0" smtClean="0"/>
          </a:p>
        </p:txBody>
      </p:sp>
      <p:pic>
        <p:nvPicPr>
          <p:cNvPr id="73732" name="Picture 4" descr="House of Commons Chamber"/>
          <p:cNvPicPr>
            <a:picLocks noGrp="1" noChangeAspect="1" noChangeArrowheads="1"/>
          </p:cNvPicPr>
          <p:nvPr>
            <p:ph type="body" sz="half" idx="1"/>
          </p:nvPr>
        </p:nvPicPr>
        <p:blipFill>
          <a:blip r:embed="rId2" cstate="print"/>
          <a:srcRect/>
          <a:stretch>
            <a:fillRect/>
          </a:stretch>
        </p:blipFill>
        <p:spPr>
          <a:xfrm>
            <a:off x="61913" y="1125538"/>
            <a:ext cx="3992562" cy="5732462"/>
          </a:xfrm>
          <a:noFill/>
        </p:spPr>
      </p:pic>
      <p:sp>
        <p:nvSpPr>
          <p:cNvPr id="73734" name="Rectangle 6"/>
          <p:cNvSpPr>
            <a:spLocks noGrp="1" noChangeArrowheads="1"/>
          </p:cNvSpPr>
          <p:nvPr>
            <p:ph type="body" sz="half" idx="2"/>
          </p:nvPr>
        </p:nvSpPr>
        <p:spPr>
          <a:xfrm>
            <a:off x="4140200" y="981075"/>
            <a:ext cx="5003800" cy="5732463"/>
          </a:xfrm>
        </p:spPr>
        <p:txBody>
          <a:bodyPr/>
          <a:lstStyle/>
          <a:p>
            <a:pPr algn="just" eaLnBrk="1" hangingPunct="1">
              <a:lnSpc>
                <a:spcPct val="110000"/>
              </a:lnSpc>
              <a:defRPr/>
            </a:pPr>
            <a:r>
              <a:rPr lang="hr-HR" altLang="ja-JP" sz="2000" smtClean="0">
                <a:latin typeface="Times New Roman" pitchFamily="18" charset="0"/>
              </a:rPr>
              <a:t>The House of Commons Chamber was rebuilt after it was damaged during the Second World War. </a:t>
            </a:r>
          </a:p>
          <a:p>
            <a:pPr algn="just" eaLnBrk="1" hangingPunct="1">
              <a:lnSpc>
                <a:spcPct val="110000"/>
              </a:lnSpc>
              <a:defRPr/>
            </a:pPr>
            <a:r>
              <a:rPr lang="hr-HR" altLang="ja-JP" sz="2000" smtClean="0">
                <a:latin typeface="Times New Roman" pitchFamily="18" charset="0"/>
              </a:rPr>
              <a:t>The new Chamber was built in a style that was in keeping with the Chamber that had been destroyed. </a:t>
            </a:r>
          </a:p>
          <a:p>
            <a:pPr algn="just" eaLnBrk="1" hangingPunct="1">
              <a:lnSpc>
                <a:spcPct val="110000"/>
              </a:lnSpc>
              <a:defRPr/>
            </a:pPr>
            <a:r>
              <a:rPr lang="hr-HR" altLang="ja-JP" sz="2000" smtClean="0">
                <a:latin typeface="Times New Roman" pitchFamily="18" charset="0"/>
              </a:rPr>
              <a:t>There are two sets of green benches opposite to each other (Government and Opposition MPs sit facing each other), with a table in the middle and the Speaker's Chair at northern end. The Chamber only has  room for 437 MPs to sit down although  there are 659 MPs in total. </a:t>
            </a:r>
          </a:p>
          <a:p>
            <a:pPr algn="just" eaLnBrk="1" hangingPunct="1">
              <a:lnSpc>
                <a:spcPct val="110000"/>
              </a:lnSpc>
              <a:defRPr/>
            </a:pPr>
            <a:r>
              <a:rPr lang="hr-HR" altLang="ja-JP" sz="2000" smtClean="0">
                <a:latin typeface="Times New Roman" pitchFamily="18" charset="0"/>
              </a:rPr>
              <a:t>Many of the objects in the Chamber, such as the Speaker's Chair, are gifts from Commonwealth countries. </a:t>
            </a:r>
            <a:endParaRPr lang="hr-HR" sz="2000"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Scale>
                                      <p:cBhvr>
                                        <p:cTn id="7" dur="1000" decel="50000" fill="hold">
                                          <p:stCondLst>
                                            <p:cond delay="0"/>
                                          </p:stCondLst>
                                        </p:cTn>
                                        <p:tgtEl>
                                          <p:spTgt spid="73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3733"/>
                                        </p:tgtEl>
                                        <p:attrNameLst>
                                          <p:attrName>ppt_x</p:attrName>
                                          <p:attrName>ppt_y</p:attrName>
                                        </p:attrNameLst>
                                      </p:cBhvr>
                                    </p:animMotion>
                                    <p:animEffect transition="in" filter="fade">
                                      <p:cBhvr>
                                        <p:cTn id="9" dur="1000"/>
                                        <p:tgtEl>
                                          <p:spTgt spid="73733"/>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73732"/>
                                        </p:tgtEl>
                                        <p:attrNameLst>
                                          <p:attrName>style.visibility</p:attrName>
                                        </p:attrNameLst>
                                      </p:cBhvr>
                                      <p:to>
                                        <p:strVal val="visible"/>
                                      </p:to>
                                    </p:set>
                                    <p:anim calcmode="lin" valueType="num">
                                      <p:cBhvr>
                                        <p:cTn id="13" dur="1000" fill="hold"/>
                                        <p:tgtEl>
                                          <p:spTgt spid="73732"/>
                                        </p:tgtEl>
                                        <p:attrNameLst>
                                          <p:attrName>ppt_w</p:attrName>
                                        </p:attrNameLst>
                                      </p:cBhvr>
                                      <p:tavLst>
                                        <p:tav tm="0">
                                          <p:val>
                                            <p:fltVal val="0"/>
                                          </p:val>
                                        </p:tav>
                                        <p:tav tm="100000">
                                          <p:val>
                                            <p:strVal val="#ppt_w"/>
                                          </p:val>
                                        </p:tav>
                                      </p:tavLst>
                                    </p:anim>
                                    <p:anim calcmode="lin" valueType="num">
                                      <p:cBhvr>
                                        <p:cTn id="14" dur="1000" fill="hold"/>
                                        <p:tgtEl>
                                          <p:spTgt spid="73732"/>
                                        </p:tgtEl>
                                        <p:attrNameLst>
                                          <p:attrName>ppt_h</p:attrName>
                                        </p:attrNameLst>
                                      </p:cBhvr>
                                      <p:tavLst>
                                        <p:tav tm="0">
                                          <p:val>
                                            <p:fltVal val="0"/>
                                          </p:val>
                                        </p:tav>
                                        <p:tav tm="100000">
                                          <p:val>
                                            <p:strVal val="#ppt_h"/>
                                          </p:val>
                                        </p:tav>
                                      </p:tavLst>
                                    </p:anim>
                                    <p:anim calcmode="lin" valueType="num">
                                      <p:cBhvr>
                                        <p:cTn id="15" dur="1000" fill="hold"/>
                                        <p:tgtEl>
                                          <p:spTgt spid="73732"/>
                                        </p:tgtEl>
                                        <p:attrNameLst>
                                          <p:attrName>style.rotation</p:attrName>
                                        </p:attrNameLst>
                                      </p:cBhvr>
                                      <p:tavLst>
                                        <p:tav tm="0">
                                          <p:val>
                                            <p:fltVal val="90"/>
                                          </p:val>
                                        </p:tav>
                                        <p:tav tm="100000">
                                          <p:val>
                                            <p:fltVal val="0"/>
                                          </p:val>
                                        </p:tav>
                                      </p:tavLst>
                                    </p:anim>
                                    <p:animEffect transition="in" filter="fade">
                                      <p:cBhvr>
                                        <p:cTn id="16" dur="1000"/>
                                        <p:tgtEl>
                                          <p:spTgt spid="73732"/>
                                        </p:tgtEl>
                                      </p:cBhvr>
                                    </p:animEffect>
                                  </p:childTnLst>
                                </p:cTn>
                              </p:par>
                            </p:childTnLst>
                          </p:cTn>
                        </p:par>
                        <p:par>
                          <p:cTn id="17" fill="hold">
                            <p:stCondLst>
                              <p:cond delay="2000"/>
                            </p:stCondLst>
                            <p:childTnLst>
                              <p:par>
                                <p:cTn id="18" presetID="35" presetClass="entr" presetSubtype="0" fill="hold" nodeType="afterEffect">
                                  <p:stCondLst>
                                    <p:cond delay="3500"/>
                                  </p:stCondLst>
                                  <p:childTnLst>
                                    <p:set>
                                      <p:cBhvr>
                                        <p:cTn id="19" dur="1" fill="hold">
                                          <p:stCondLst>
                                            <p:cond delay="0"/>
                                          </p:stCondLst>
                                        </p:cTn>
                                        <p:tgtEl>
                                          <p:spTgt spid="73734">
                                            <p:txEl>
                                              <p:pRg st="0" end="0"/>
                                            </p:txEl>
                                          </p:spTgt>
                                        </p:tgtEl>
                                        <p:attrNameLst>
                                          <p:attrName>style.visibility</p:attrName>
                                        </p:attrNameLst>
                                      </p:cBhvr>
                                      <p:to>
                                        <p:strVal val="visible"/>
                                      </p:to>
                                    </p:set>
                                    <p:animEffect transition="in" filter="fade">
                                      <p:cBhvr>
                                        <p:cTn id="20" dur="3000"/>
                                        <p:tgtEl>
                                          <p:spTgt spid="73734">
                                            <p:txEl>
                                              <p:pRg st="0" end="0"/>
                                            </p:txEl>
                                          </p:spTgt>
                                        </p:tgtEl>
                                      </p:cBhvr>
                                    </p:animEffect>
                                    <p:anim calcmode="lin" valueType="num">
                                      <p:cBhvr>
                                        <p:cTn id="21" dur="3000" fill="hold"/>
                                        <p:tgtEl>
                                          <p:spTgt spid="73734">
                                            <p:txEl>
                                              <p:pRg st="0" end="0"/>
                                            </p:txEl>
                                          </p:spTgt>
                                        </p:tgtEl>
                                        <p:attrNameLst>
                                          <p:attrName>style.rotation</p:attrName>
                                        </p:attrNameLst>
                                      </p:cBhvr>
                                      <p:tavLst>
                                        <p:tav tm="0">
                                          <p:val>
                                            <p:fltVal val="720"/>
                                          </p:val>
                                        </p:tav>
                                        <p:tav tm="100000">
                                          <p:val>
                                            <p:fltVal val="0"/>
                                          </p:val>
                                        </p:tav>
                                      </p:tavLst>
                                    </p:anim>
                                    <p:anim calcmode="lin" valueType="num">
                                      <p:cBhvr>
                                        <p:cTn id="22" dur="3000" fill="hold"/>
                                        <p:tgtEl>
                                          <p:spTgt spid="73734">
                                            <p:txEl>
                                              <p:pRg st="0" end="0"/>
                                            </p:txEl>
                                          </p:spTgt>
                                        </p:tgtEl>
                                        <p:attrNameLst>
                                          <p:attrName>ppt_h</p:attrName>
                                        </p:attrNameLst>
                                      </p:cBhvr>
                                      <p:tavLst>
                                        <p:tav tm="0">
                                          <p:val>
                                            <p:fltVal val="0"/>
                                          </p:val>
                                        </p:tav>
                                        <p:tav tm="100000">
                                          <p:val>
                                            <p:strVal val="#ppt_h"/>
                                          </p:val>
                                        </p:tav>
                                      </p:tavLst>
                                    </p:anim>
                                    <p:anim calcmode="lin" valueType="num">
                                      <p:cBhvr>
                                        <p:cTn id="23" dur="3000" fill="hold"/>
                                        <p:tgtEl>
                                          <p:spTgt spid="73734">
                                            <p:txEl>
                                              <p:pRg st="0" end="0"/>
                                            </p:txEl>
                                          </p:spTgt>
                                        </p:tgtEl>
                                        <p:attrNameLst>
                                          <p:attrName>ppt_w</p:attrName>
                                        </p:attrNameLst>
                                      </p:cBhvr>
                                      <p:tavLst>
                                        <p:tav tm="0">
                                          <p:val>
                                            <p:fltVal val="0"/>
                                          </p:val>
                                        </p:tav>
                                        <p:tav tm="100000">
                                          <p:val>
                                            <p:strVal val="#ppt_w"/>
                                          </p:val>
                                        </p:tav>
                                      </p:tavLst>
                                    </p:anim>
                                  </p:childTnLst>
                                </p:cTn>
                              </p:par>
                            </p:childTnLst>
                          </p:cTn>
                        </p:par>
                        <p:par>
                          <p:cTn id="24" fill="hold">
                            <p:stCondLst>
                              <p:cond delay="8500"/>
                            </p:stCondLst>
                            <p:childTnLst>
                              <p:par>
                                <p:cTn id="25" presetID="35" presetClass="entr" presetSubtype="0" fill="hold" nodeType="afterEffect">
                                  <p:stCondLst>
                                    <p:cond delay="3500"/>
                                  </p:stCondLst>
                                  <p:childTnLst>
                                    <p:set>
                                      <p:cBhvr>
                                        <p:cTn id="26" dur="1" fill="hold">
                                          <p:stCondLst>
                                            <p:cond delay="0"/>
                                          </p:stCondLst>
                                        </p:cTn>
                                        <p:tgtEl>
                                          <p:spTgt spid="73734">
                                            <p:txEl>
                                              <p:pRg st="1" end="1"/>
                                            </p:txEl>
                                          </p:spTgt>
                                        </p:tgtEl>
                                        <p:attrNameLst>
                                          <p:attrName>style.visibility</p:attrName>
                                        </p:attrNameLst>
                                      </p:cBhvr>
                                      <p:to>
                                        <p:strVal val="visible"/>
                                      </p:to>
                                    </p:set>
                                    <p:animEffect transition="in" filter="fade">
                                      <p:cBhvr>
                                        <p:cTn id="27" dur="3000"/>
                                        <p:tgtEl>
                                          <p:spTgt spid="73734">
                                            <p:txEl>
                                              <p:pRg st="1" end="1"/>
                                            </p:txEl>
                                          </p:spTgt>
                                        </p:tgtEl>
                                      </p:cBhvr>
                                    </p:animEffect>
                                    <p:anim calcmode="lin" valueType="num">
                                      <p:cBhvr>
                                        <p:cTn id="28" dur="3000" fill="hold"/>
                                        <p:tgtEl>
                                          <p:spTgt spid="73734">
                                            <p:txEl>
                                              <p:pRg st="1" end="1"/>
                                            </p:txEl>
                                          </p:spTgt>
                                        </p:tgtEl>
                                        <p:attrNameLst>
                                          <p:attrName>style.rotation</p:attrName>
                                        </p:attrNameLst>
                                      </p:cBhvr>
                                      <p:tavLst>
                                        <p:tav tm="0">
                                          <p:val>
                                            <p:fltVal val="720"/>
                                          </p:val>
                                        </p:tav>
                                        <p:tav tm="100000">
                                          <p:val>
                                            <p:fltVal val="0"/>
                                          </p:val>
                                        </p:tav>
                                      </p:tavLst>
                                    </p:anim>
                                    <p:anim calcmode="lin" valueType="num">
                                      <p:cBhvr>
                                        <p:cTn id="29" dur="3000" fill="hold"/>
                                        <p:tgtEl>
                                          <p:spTgt spid="73734">
                                            <p:txEl>
                                              <p:pRg st="1" end="1"/>
                                            </p:txEl>
                                          </p:spTgt>
                                        </p:tgtEl>
                                        <p:attrNameLst>
                                          <p:attrName>ppt_h</p:attrName>
                                        </p:attrNameLst>
                                      </p:cBhvr>
                                      <p:tavLst>
                                        <p:tav tm="0">
                                          <p:val>
                                            <p:fltVal val="0"/>
                                          </p:val>
                                        </p:tav>
                                        <p:tav tm="100000">
                                          <p:val>
                                            <p:strVal val="#ppt_h"/>
                                          </p:val>
                                        </p:tav>
                                      </p:tavLst>
                                    </p:anim>
                                    <p:anim calcmode="lin" valueType="num">
                                      <p:cBhvr>
                                        <p:cTn id="30" dur="3000" fill="hold"/>
                                        <p:tgtEl>
                                          <p:spTgt spid="73734">
                                            <p:txEl>
                                              <p:pRg st="1" end="1"/>
                                            </p:txEl>
                                          </p:spTgt>
                                        </p:tgtEl>
                                        <p:attrNameLst>
                                          <p:attrName>ppt_w</p:attrName>
                                        </p:attrNameLst>
                                      </p:cBhvr>
                                      <p:tavLst>
                                        <p:tav tm="0">
                                          <p:val>
                                            <p:fltVal val="0"/>
                                          </p:val>
                                        </p:tav>
                                        <p:tav tm="100000">
                                          <p:val>
                                            <p:strVal val="#ppt_w"/>
                                          </p:val>
                                        </p:tav>
                                      </p:tavLst>
                                    </p:anim>
                                  </p:childTnLst>
                                </p:cTn>
                              </p:par>
                            </p:childTnLst>
                          </p:cTn>
                        </p:par>
                        <p:par>
                          <p:cTn id="31" fill="hold">
                            <p:stCondLst>
                              <p:cond delay="15000"/>
                            </p:stCondLst>
                            <p:childTnLst>
                              <p:par>
                                <p:cTn id="32" presetID="35" presetClass="entr" presetSubtype="0" fill="hold" nodeType="afterEffect">
                                  <p:stCondLst>
                                    <p:cond delay="3500"/>
                                  </p:stCondLst>
                                  <p:childTnLst>
                                    <p:set>
                                      <p:cBhvr>
                                        <p:cTn id="33" dur="1" fill="hold">
                                          <p:stCondLst>
                                            <p:cond delay="0"/>
                                          </p:stCondLst>
                                        </p:cTn>
                                        <p:tgtEl>
                                          <p:spTgt spid="73734">
                                            <p:txEl>
                                              <p:pRg st="2" end="2"/>
                                            </p:txEl>
                                          </p:spTgt>
                                        </p:tgtEl>
                                        <p:attrNameLst>
                                          <p:attrName>style.visibility</p:attrName>
                                        </p:attrNameLst>
                                      </p:cBhvr>
                                      <p:to>
                                        <p:strVal val="visible"/>
                                      </p:to>
                                    </p:set>
                                    <p:animEffect transition="in" filter="fade">
                                      <p:cBhvr>
                                        <p:cTn id="34" dur="3000"/>
                                        <p:tgtEl>
                                          <p:spTgt spid="73734">
                                            <p:txEl>
                                              <p:pRg st="2" end="2"/>
                                            </p:txEl>
                                          </p:spTgt>
                                        </p:tgtEl>
                                      </p:cBhvr>
                                    </p:animEffect>
                                    <p:anim calcmode="lin" valueType="num">
                                      <p:cBhvr>
                                        <p:cTn id="35" dur="3000" fill="hold"/>
                                        <p:tgtEl>
                                          <p:spTgt spid="73734">
                                            <p:txEl>
                                              <p:pRg st="2" end="2"/>
                                            </p:txEl>
                                          </p:spTgt>
                                        </p:tgtEl>
                                        <p:attrNameLst>
                                          <p:attrName>style.rotation</p:attrName>
                                        </p:attrNameLst>
                                      </p:cBhvr>
                                      <p:tavLst>
                                        <p:tav tm="0">
                                          <p:val>
                                            <p:fltVal val="720"/>
                                          </p:val>
                                        </p:tav>
                                        <p:tav tm="100000">
                                          <p:val>
                                            <p:fltVal val="0"/>
                                          </p:val>
                                        </p:tav>
                                      </p:tavLst>
                                    </p:anim>
                                    <p:anim calcmode="lin" valueType="num">
                                      <p:cBhvr>
                                        <p:cTn id="36" dur="3000" fill="hold"/>
                                        <p:tgtEl>
                                          <p:spTgt spid="73734">
                                            <p:txEl>
                                              <p:pRg st="2" end="2"/>
                                            </p:txEl>
                                          </p:spTgt>
                                        </p:tgtEl>
                                        <p:attrNameLst>
                                          <p:attrName>ppt_h</p:attrName>
                                        </p:attrNameLst>
                                      </p:cBhvr>
                                      <p:tavLst>
                                        <p:tav tm="0">
                                          <p:val>
                                            <p:fltVal val="0"/>
                                          </p:val>
                                        </p:tav>
                                        <p:tav tm="100000">
                                          <p:val>
                                            <p:strVal val="#ppt_h"/>
                                          </p:val>
                                        </p:tav>
                                      </p:tavLst>
                                    </p:anim>
                                    <p:anim calcmode="lin" valueType="num">
                                      <p:cBhvr>
                                        <p:cTn id="37" dur="3000" fill="hold"/>
                                        <p:tgtEl>
                                          <p:spTgt spid="73734">
                                            <p:txEl>
                                              <p:pRg st="2" end="2"/>
                                            </p:txEl>
                                          </p:spTgt>
                                        </p:tgtEl>
                                        <p:attrNameLst>
                                          <p:attrName>ppt_w</p:attrName>
                                        </p:attrNameLst>
                                      </p:cBhvr>
                                      <p:tavLst>
                                        <p:tav tm="0">
                                          <p:val>
                                            <p:fltVal val="0"/>
                                          </p:val>
                                        </p:tav>
                                        <p:tav tm="100000">
                                          <p:val>
                                            <p:strVal val="#ppt_w"/>
                                          </p:val>
                                        </p:tav>
                                      </p:tavLst>
                                    </p:anim>
                                  </p:childTnLst>
                                </p:cTn>
                              </p:par>
                            </p:childTnLst>
                          </p:cTn>
                        </p:par>
                        <p:par>
                          <p:cTn id="38" fill="hold">
                            <p:stCondLst>
                              <p:cond delay="21500"/>
                            </p:stCondLst>
                            <p:childTnLst>
                              <p:par>
                                <p:cTn id="39" presetID="35" presetClass="entr" presetSubtype="0" fill="hold" nodeType="afterEffect">
                                  <p:stCondLst>
                                    <p:cond delay="3500"/>
                                  </p:stCondLst>
                                  <p:childTnLst>
                                    <p:set>
                                      <p:cBhvr>
                                        <p:cTn id="40" dur="1" fill="hold">
                                          <p:stCondLst>
                                            <p:cond delay="0"/>
                                          </p:stCondLst>
                                        </p:cTn>
                                        <p:tgtEl>
                                          <p:spTgt spid="73734">
                                            <p:txEl>
                                              <p:pRg st="3" end="3"/>
                                            </p:txEl>
                                          </p:spTgt>
                                        </p:tgtEl>
                                        <p:attrNameLst>
                                          <p:attrName>style.visibility</p:attrName>
                                        </p:attrNameLst>
                                      </p:cBhvr>
                                      <p:to>
                                        <p:strVal val="visible"/>
                                      </p:to>
                                    </p:set>
                                    <p:animEffect transition="in" filter="fade">
                                      <p:cBhvr>
                                        <p:cTn id="41" dur="3000"/>
                                        <p:tgtEl>
                                          <p:spTgt spid="73734">
                                            <p:txEl>
                                              <p:pRg st="3" end="3"/>
                                            </p:txEl>
                                          </p:spTgt>
                                        </p:tgtEl>
                                      </p:cBhvr>
                                    </p:animEffect>
                                    <p:anim calcmode="lin" valueType="num">
                                      <p:cBhvr>
                                        <p:cTn id="42" dur="3000" fill="hold"/>
                                        <p:tgtEl>
                                          <p:spTgt spid="73734">
                                            <p:txEl>
                                              <p:pRg st="3" end="3"/>
                                            </p:txEl>
                                          </p:spTgt>
                                        </p:tgtEl>
                                        <p:attrNameLst>
                                          <p:attrName>style.rotation</p:attrName>
                                        </p:attrNameLst>
                                      </p:cBhvr>
                                      <p:tavLst>
                                        <p:tav tm="0">
                                          <p:val>
                                            <p:fltVal val="720"/>
                                          </p:val>
                                        </p:tav>
                                        <p:tav tm="100000">
                                          <p:val>
                                            <p:fltVal val="0"/>
                                          </p:val>
                                        </p:tav>
                                      </p:tavLst>
                                    </p:anim>
                                    <p:anim calcmode="lin" valueType="num">
                                      <p:cBhvr>
                                        <p:cTn id="43" dur="3000" fill="hold"/>
                                        <p:tgtEl>
                                          <p:spTgt spid="73734">
                                            <p:txEl>
                                              <p:pRg st="3" end="3"/>
                                            </p:txEl>
                                          </p:spTgt>
                                        </p:tgtEl>
                                        <p:attrNameLst>
                                          <p:attrName>ppt_h</p:attrName>
                                        </p:attrNameLst>
                                      </p:cBhvr>
                                      <p:tavLst>
                                        <p:tav tm="0">
                                          <p:val>
                                            <p:fltVal val="0"/>
                                          </p:val>
                                        </p:tav>
                                        <p:tav tm="100000">
                                          <p:val>
                                            <p:strVal val="#ppt_h"/>
                                          </p:val>
                                        </p:tav>
                                      </p:tavLst>
                                    </p:anim>
                                    <p:anim calcmode="lin" valueType="num">
                                      <p:cBhvr>
                                        <p:cTn id="44" dur="3000" fill="hold"/>
                                        <p:tgtEl>
                                          <p:spTgt spid="73734">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ica 1"/>
          <p:cNvGraphicFramePr>
            <a:graphicFrameLocks noGrp="1"/>
          </p:cNvGraphicFramePr>
          <p:nvPr/>
        </p:nvGraphicFramePr>
        <p:xfrm>
          <a:off x="2339752" y="404664"/>
          <a:ext cx="4968552" cy="5693904"/>
        </p:xfrm>
        <a:graphic>
          <a:graphicData uri="http://schemas.openxmlformats.org/drawingml/2006/table">
            <a:tbl>
              <a:tblPr/>
              <a:tblGrid>
                <a:gridCol w="33843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276259">
                <a:tc>
                  <a:txBody>
                    <a:bodyPr/>
                    <a:lstStyle/>
                    <a:p>
                      <a:pPr algn="ctr"/>
                      <a:r>
                        <a:rPr lang="en-GB" sz="1800" b="1" noProof="0" dirty="0" smtClean="0"/>
                        <a:t>Party</a:t>
                      </a:r>
                      <a:endParaRPr lang="en-GB" sz="1800" b="1" noProof="0" dirty="0"/>
                    </a:p>
                  </a:txBody>
                  <a:tcPr marL="54919" marR="54919" marT="27459" marB="27459" anchor="ctr">
                    <a:lnL>
                      <a:noFill/>
                    </a:lnL>
                    <a:lnR>
                      <a:noFill/>
                    </a:lnR>
                    <a:lnT>
                      <a:noFill/>
                    </a:lnT>
                    <a:lnB>
                      <a:noFill/>
                    </a:lnB>
                  </a:tcPr>
                </a:tc>
                <a:tc>
                  <a:txBody>
                    <a:bodyPr/>
                    <a:lstStyle/>
                    <a:p>
                      <a:pPr algn="ctr"/>
                      <a:r>
                        <a:rPr lang="en-GB" sz="1800" b="1" noProof="0" dirty="0" smtClean="0"/>
                        <a:t>Seats</a:t>
                      </a:r>
                      <a:endParaRPr lang="en-GB" sz="1800" b="1"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0"/>
                  </a:ext>
                </a:extLst>
              </a:tr>
              <a:tr h="276259">
                <a:tc>
                  <a:txBody>
                    <a:bodyPr/>
                    <a:lstStyle/>
                    <a:p>
                      <a:pPr algn="just"/>
                      <a:r>
                        <a:rPr lang="en-GB" sz="1700" noProof="0" dirty="0" smtClean="0"/>
                        <a:t>Conservative</a:t>
                      </a:r>
                      <a:endParaRPr lang="en-GB" sz="1700" noProof="0" dirty="0"/>
                    </a:p>
                  </a:txBody>
                  <a:tcPr marL="54919" marR="54919" marT="27459" marB="27459" anchor="ctr">
                    <a:lnL>
                      <a:noFill/>
                    </a:lnL>
                    <a:lnR>
                      <a:noFill/>
                    </a:lnR>
                    <a:lnT>
                      <a:noFill/>
                    </a:lnT>
                    <a:lnB>
                      <a:noFill/>
                    </a:lnB>
                  </a:tcPr>
                </a:tc>
                <a:tc>
                  <a:txBody>
                    <a:bodyPr/>
                    <a:lstStyle/>
                    <a:p>
                      <a:pPr algn="ctr"/>
                      <a:r>
                        <a:rPr lang="en-GB" sz="1700" noProof="0" smtClean="0"/>
                        <a:t>330</a:t>
                      </a:r>
                      <a:endParaRPr lang="en-GB" sz="1700" noProof="0"/>
                    </a:p>
                  </a:txBody>
                  <a:tcPr marL="54919" marR="54919" marT="27459" marB="27459" anchor="ctr">
                    <a:lnL>
                      <a:noFill/>
                    </a:lnL>
                    <a:lnR>
                      <a:noFill/>
                    </a:lnR>
                    <a:lnT>
                      <a:noFill/>
                    </a:lnT>
                    <a:lnB>
                      <a:noFill/>
                    </a:lnB>
                  </a:tcPr>
                </a:tc>
                <a:extLst>
                  <a:ext uri="{0D108BD9-81ED-4DB2-BD59-A6C34878D82A}">
                    <a16:rowId xmlns:a16="http://schemas.microsoft.com/office/drawing/2014/main" val="10001"/>
                  </a:ext>
                </a:extLst>
              </a:tr>
              <a:tr h="276259">
                <a:tc>
                  <a:txBody>
                    <a:bodyPr/>
                    <a:lstStyle/>
                    <a:p>
                      <a:pPr algn="just"/>
                      <a:r>
                        <a:rPr lang="en-GB" sz="1700" noProof="0" dirty="0" smtClean="0"/>
                        <a:t>Labour</a:t>
                      </a:r>
                      <a:endParaRPr lang="en-GB" sz="1700" noProof="0" dirty="0"/>
                    </a:p>
                  </a:txBody>
                  <a:tcPr marL="54919" marR="54919" marT="27459" marB="27459" anchor="ctr">
                    <a:lnL>
                      <a:noFill/>
                    </a:lnL>
                    <a:lnR>
                      <a:noFill/>
                    </a:lnR>
                    <a:lnT>
                      <a:noFill/>
                    </a:lnT>
                    <a:lnB>
                      <a:noFill/>
                    </a:lnB>
                  </a:tcPr>
                </a:tc>
                <a:tc>
                  <a:txBody>
                    <a:bodyPr/>
                    <a:lstStyle/>
                    <a:p>
                      <a:pPr algn="ctr"/>
                      <a:r>
                        <a:rPr lang="en-GB" sz="1700" noProof="0" dirty="0" smtClean="0"/>
                        <a:t>231</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2"/>
                  </a:ext>
                </a:extLst>
              </a:tr>
              <a:tr h="276259">
                <a:tc>
                  <a:txBody>
                    <a:bodyPr/>
                    <a:lstStyle/>
                    <a:p>
                      <a:pPr algn="just"/>
                      <a:r>
                        <a:rPr lang="en-GB" sz="1700" noProof="0" smtClean="0"/>
                        <a:t>Scottish National Party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55</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3"/>
                  </a:ext>
                </a:extLst>
              </a:tr>
              <a:tr h="276259">
                <a:tc>
                  <a:txBody>
                    <a:bodyPr/>
                    <a:lstStyle/>
                    <a:p>
                      <a:pPr algn="just"/>
                      <a:r>
                        <a:rPr lang="en-GB" sz="1700" noProof="0" smtClean="0"/>
                        <a:t>Democratic Unionist Party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8</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4"/>
                  </a:ext>
                </a:extLst>
              </a:tr>
              <a:tr h="276259">
                <a:tc>
                  <a:txBody>
                    <a:bodyPr/>
                    <a:lstStyle/>
                    <a:p>
                      <a:pPr algn="just"/>
                      <a:r>
                        <a:rPr lang="en-GB" sz="1700" noProof="0" smtClean="0"/>
                        <a:t>Liberal Democrat</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8</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5"/>
                  </a:ext>
                </a:extLst>
              </a:tr>
              <a:tr h="276259">
                <a:tc>
                  <a:txBody>
                    <a:bodyPr/>
                    <a:lstStyle/>
                    <a:p>
                      <a:pPr algn="just"/>
                      <a:r>
                        <a:rPr lang="en-GB" sz="1700" noProof="0" smtClean="0"/>
                        <a:t>Sinn Fein</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4</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6"/>
                  </a:ext>
                </a:extLst>
              </a:tr>
              <a:tr h="276259">
                <a:tc>
                  <a:txBody>
                    <a:bodyPr/>
                    <a:lstStyle/>
                    <a:p>
                      <a:pPr algn="just"/>
                      <a:r>
                        <a:rPr lang="en-GB" sz="1700" noProof="0" smtClean="0"/>
                        <a:t>Plaid Cymru</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3</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7"/>
                  </a:ext>
                </a:extLst>
              </a:tr>
              <a:tr h="484347">
                <a:tc>
                  <a:txBody>
                    <a:bodyPr/>
                    <a:lstStyle/>
                    <a:p>
                      <a:pPr algn="just"/>
                      <a:r>
                        <a:rPr lang="en-GB" sz="1700" noProof="0" smtClean="0"/>
                        <a:t>Social Democratic &amp; Labour Party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3</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8"/>
                  </a:ext>
                </a:extLst>
              </a:tr>
              <a:tr h="276259">
                <a:tc>
                  <a:txBody>
                    <a:bodyPr/>
                    <a:lstStyle/>
                    <a:p>
                      <a:pPr algn="just"/>
                      <a:r>
                        <a:rPr lang="en-GB" sz="1700" noProof="0" smtClean="0"/>
                        <a:t>Independent</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2</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09"/>
                  </a:ext>
                </a:extLst>
              </a:tr>
              <a:tr h="276259">
                <a:tc>
                  <a:txBody>
                    <a:bodyPr/>
                    <a:lstStyle/>
                    <a:p>
                      <a:pPr algn="just"/>
                      <a:r>
                        <a:rPr lang="en-GB" sz="1700" noProof="0" smtClean="0"/>
                        <a:t>Ulster Unionist Party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2</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0"/>
                  </a:ext>
                </a:extLst>
              </a:tr>
              <a:tr h="276259">
                <a:tc>
                  <a:txBody>
                    <a:bodyPr/>
                    <a:lstStyle/>
                    <a:p>
                      <a:pPr algn="just"/>
                      <a:r>
                        <a:rPr lang="en-GB" sz="1700" noProof="0" smtClean="0"/>
                        <a:t>Green Party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1</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1"/>
                  </a:ext>
                </a:extLst>
              </a:tr>
              <a:tr h="276259">
                <a:tc>
                  <a:txBody>
                    <a:bodyPr/>
                    <a:lstStyle/>
                    <a:p>
                      <a:pPr algn="just"/>
                      <a:r>
                        <a:rPr lang="en-GB" sz="1700" noProof="0" smtClean="0"/>
                        <a:t>Speaker</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1</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2"/>
                  </a:ext>
                </a:extLst>
              </a:tr>
              <a:tr h="276259">
                <a:tc>
                  <a:txBody>
                    <a:bodyPr/>
                    <a:lstStyle/>
                    <a:p>
                      <a:pPr algn="just"/>
                      <a:r>
                        <a:rPr lang="en-GB" sz="1700" noProof="0" smtClean="0"/>
                        <a:t>UK Independence Party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1</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3"/>
                  </a:ext>
                </a:extLst>
              </a:tr>
              <a:tr h="276259">
                <a:tc>
                  <a:txBody>
                    <a:bodyPr/>
                    <a:lstStyle/>
                    <a:p>
                      <a:pPr algn="just"/>
                      <a:r>
                        <a:rPr lang="en-GB" sz="1700" noProof="0" smtClean="0"/>
                        <a:t>Vacant</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1</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4"/>
                  </a:ext>
                </a:extLst>
              </a:tr>
              <a:tr h="276259">
                <a:tc>
                  <a:txBody>
                    <a:bodyPr/>
                    <a:lstStyle/>
                    <a:p>
                      <a:pPr algn="just"/>
                      <a:r>
                        <a:rPr lang="en-GB" sz="1700" noProof="0" smtClean="0"/>
                        <a:t>Total number of seats </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650</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5"/>
                  </a:ext>
                </a:extLst>
              </a:tr>
              <a:tr h="484347">
                <a:tc>
                  <a:txBody>
                    <a:bodyPr/>
                    <a:lstStyle/>
                    <a:p>
                      <a:pPr algn="just"/>
                      <a:r>
                        <a:rPr lang="en-GB" sz="1700" noProof="0" smtClean="0"/>
                        <a:t>Working Government Majority</a:t>
                      </a:r>
                      <a:endParaRPr lang="en-GB" sz="1700" noProof="0"/>
                    </a:p>
                  </a:txBody>
                  <a:tcPr marL="54919" marR="54919" marT="27459" marB="27459" anchor="ctr">
                    <a:lnL>
                      <a:noFill/>
                    </a:lnL>
                    <a:lnR>
                      <a:noFill/>
                    </a:lnR>
                    <a:lnT>
                      <a:noFill/>
                    </a:lnT>
                    <a:lnB>
                      <a:noFill/>
                    </a:lnB>
                  </a:tcPr>
                </a:tc>
                <a:tc>
                  <a:txBody>
                    <a:bodyPr/>
                    <a:lstStyle/>
                    <a:p>
                      <a:pPr algn="ctr"/>
                      <a:r>
                        <a:rPr lang="en-GB" sz="1700" noProof="0" dirty="0" smtClean="0"/>
                        <a:t>17</a:t>
                      </a:r>
                      <a:endParaRPr lang="en-GB" sz="1700" noProof="0" dirty="0"/>
                    </a:p>
                  </a:txBody>
                  <a:tcPr marL="54919" marR="54919" marT="27459" marB="27459" anchor="ctr">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1025" name="Rectangle 1"/>
          <p:cNvSpPr>
            <a:spLocks noChangeArrowheads="1"/>
          </p:cNvSpPr>
          <p:nvPr/>
        </p:nvSpPr>
        <p:spPr bwMode="auto">
          <a:xfrm>
            <a:off x="287016" y="0"/>
            <a:ext cx="8856984"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Current State of the Parties:</a:t>
            </a:r>
            <a:endParaRPr kumimoji="0" lang="en-GB" sz="1800" b="0" i="0" u="none" strike="noStrike" cap="none" normalizeH="0" baseline="0" dirty="0" smtClean="0">
              <a:ln>
                <a:noFill/>
              </a:ln>
              <a:solidFill>
                <a:schemeClr val="tx1"/>
              </a:solidFill>
              <a:effectLst/>
              <a:latin typeface="Arial" charset="0"/>
              <a:cs typeface="Arial" charset="0"/>
            </a:endParaRPr>
          </a:p>
        </p:txBody>
      </p:sp>
      <p:sp>
        <p:nvSpPr>
          <p:cNvPr id="4" name="Pravokutnik 3"/>
          <p:cNvSpPr/>
          <p:nvPr/>
        </p:nvSpPr>
        <p:spPr>
          <a:xfrm>
            <a:off x="0" y="6150114"/>
            <a:ext cx="9036496" cy="707886"/>
          </a:xfrm>
          <a:prstGeom prst="rect">
            <a:avLst/>
          </a:prstGeom>
        </p:spPr>
        <p:txBody>
          <a:bodyPr wrap="square">
            <a:spAutoFit/>
          </a:bodyPr>
          <a:lstStyle/>
          <a:p>
            <a:pPr lvl="0">
              <a:spcBef>
                <a:spcPct val="0"/>
              </a:spcBef>
              <a:buClrTx/>
              <a:buSzTx/>
              <a:buNone/>
            </a:pPr>
            <a:r>
              <a:rPr lang="en-GB" dirty="0" smtClean="0">
                <a:solidFill>
                  <a:srgbClr val="FFFFFF"/>
                </a:solidFill>
                <a:effectLst/>
                <a:latin typeface="Arial" charset="0"/>
                <a:cs typeface="Arial" charset="0"/>
              </a:rPr>
              <a:t>Nearly all MPs are members of political parties. </a:t>
            </a:r>
          </a:p>
          <a:p>
            <a:pPr lvl="0" eaLnBrk="0" hangingPunct="0">
              <a:spcBef>
                <a:spcPct val="0"/>
              </a:spcBef>
              <a:buClrTx/>
              <a:buSzTx/>
              <a:buNone/>
            </a:pPr>
            <a:r>
              <a:rPr lang="en-GB" dirty="0" smtClean="0">
                <a:solidFill>
                  <a:srgbClr val="FFFFFF"/>
                </a:solidFill>
                <a:effectLst/>
                <a:latin typeface="Arial" charset="0"/>
                <a:cs typeface="Arial" charset="0"/>
              </a:rPr>
              <a:t>MPs who are not members of a political party are known as 'Independent‘.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30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par>
                          <p:cTn id="19" fill="hold">
                            <p:stCondLst>
                              <p:cond delay="6000"/>
                            </p:stCondLst>
                            <p:childTnLst>
                              <p:par>
                                <p:cTn id="20" presetID="10" presetClass="entr" presetSubtype="0" fill="hold" nodeType="afterEffect">
                                  <p:stCondLst>
                                    <p:cond delay="300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Rectangle 6"/>
          <p:cNvSpPr>
            <a:spLocks noGrp="1" noChangeArrowheads="1"/>
          </p:cNvSpPr>
          <p:nvPr>
            <p:ph sz="half" idx="1"/>
          </p:nvPr>
        </p:nvSpPr>
        <p:spPr>
          <a:xfrm>
            <a:off x="5580113" y="0"/>
            <a:ext cx="3563888" cy="6858000"/>
          </a:xfrm>
        </p:spPr>
        <p:txBody>
          <a:bodyPr/>
          <a:lstStyle/>
          <a:p>
            <a:pPr algn="just" eaLnBrk="1" hangingPunct="1">
              <a:defRPr/>
            </a:pPr>
            <a:r>
              <a:rPr lang="hr-HR" altLang="ja-JP" sz="1900" b="1" i="1" dirty="0" err="1" smtClean="0"/>
              <a:t>The</a:t>
            </a:r>
            <a:r>
              <a:rPr lang="hr-HR" altLang="ja-JP" sz="1900" b="1" i="1" dirty="0" smtClean="0"/>
              <a:t> </a:t>
            </a:r>
            <a:r>
              <a:rPr lang="hr-HR" altLang="ja-JP" sz="1900" b="1" i="1" dirty="0" err="1" smtClean="0"/>
              <a:t>Speaker</a:t>
            </a:r>
            <a:r>
              <a:rPr lang="hr-HR" altLang="ja-JP" sz="1900" b="1" i="1" dirty="0" smtClean="0"/>
              <a:t> </a:t>
            </a:r>
            <a:r>
              <a:rPr lang="hr-HR" altLang="ja-JP" sz="1900" b="1" i="1" dirty="0" err="1" smtClean="0"/>
              <a:t>of</a:t>
            </a:r>
            <a:r>
              <a:rPr lang="hr-HR" altLang="ja-JP" sz="1900" b="1" i="1" dirty="0" smtClean="0"/>
              <a:t> </a:t>
            </a:r>
            <a:r>
              <a:rPr lang="hr-HR" altLang="ja-JP" sz="1900" b="1" i="1" dirty="0" err="1" smtClean="0"/>
              <a:t>the</a:t>
            </a:r>
            <a:r>
              <a:rPr lang="hr-HR" altLang="ja-JP" sz="1900" b="1" i="1" dirty="0" smtClean="0"/>
              <a:t> </a:t>
            </a:r>
            <a:r>
              <a:rPr lang="hr-HR" altLang="ja-JP" sz="1900" b="1" i="1" dirty="0" err="1" smtClean="0"/>
              <a:t>House</a:t>
            </a:r>
            <a:r>
              <a:rPr lang="hr-HR" altLang="ja-JP" sz="1900" b="1" i="1" dirty="0" smtClean="0"/>
              <a:t> </a:t>
            </a:r>
            <a:r>
              <a:rPr lang="hr-HR" altLang="ja-JP" sz="1900" b="1" i="1" dirty="0" err="1" smtClean="0"/>
              <a:t>of</a:t>
            </a:r>
            <a:r>
              <a:rPr lang="hr-HR" altLang="ja-JP" sz="1900" b="1" i="1" dirty="0" smtClean="0"/>
              <a:t> </a:t>
            </a:r>
            <a:r>
              <a:rPr lang="hr-HR" altLang="ja-JP" sz="1900" b="1" i="1" dirty="0" err="1" smtClean="0"/>
              <a:t>Commons</a:t>
            </a:r>
            <a:r>
              <a:rPr lang="hr-HR" altLang="ja-JP" sz="1900" dirty="0" smtClean="0"/>
              <a:t> </a:t>
            </a:r>
          </a:p>
          <a:p>
            <a:pPr algn="just" eaLnBrk="1" hangingPunct="1">
              <a:buNone/>
              <a:defRPr/>
            </a:pPr>
            <a:endParaRPr lang="hr-HR" altLang="ja-JP" sz="1900" dirty="0" smtClean="0"/>
          </a:p>
          <a:p>
            <a:pPr algn="just" eaLnBrk="1" hangingPunct="1">
              <a:buNone/>
              <a:defRPr/>
            </a:pPr>
            <a:r>
              <a:rPr lang="hr-HR" altLang="ja-JP" sz="1900" dirty="0" smtClean="0"/>
              <a:t>	</a:t>
            </a:r>
            <a:r>
              <a:rPr lang="hr-HR" altLang="ja-JP" sz="1900" dirty="0" err="1" smtClean="0"/>
              <a:t>chairs</a:t>
            </a:r>
            <a:r>
              <a:rPr lang="hr-HR" altLang="ja-JP" sz="1900" dirty="0" smtClean="0"/>
              <a:t> </a:t>
            </a:r>
            <a:r>
              <a:rPr lang="hr-HR" altLang="ja-JP" sz="1900" dirty="0" err="1" smtClean="0"/>
              <a:t>debates</a:t>
            </a:r>
            <a:r>
              <a:rPr lang="hr-HR" altLang="ja-JP" sz="1900" dirty="0" smtClean="0"/>
              <a:t> </a:t>
            </a:r>
            <a:r>
              <a:rPr lang="hr-HR" altLang="ja-JP" sz="1900" dirty="0" err="1" smtClean="0"/>
              <a:t>in</a:t>
            </a:r>
            <a:r>
              <a:rPr lang="hr-HR" altLang="ja-JP" sz="1900" dirty="0" smtClean="0"/>
              <a:t> </a:t>
            </a:r>
            <a:r>
              <a:rPr lang="hr-HR" altLang="ja-JP" sz="1900" dirty="0" err="1" smtClean="0"/>
              <a:t>the</a:t>
            </a:r>
            <a:r>
              <a:rPr lang="hr-HR" altLang="ja-JP" sz="1900" dirty="0" smtClean="0"/>
              <a:t> </a:t>
            </a:r>
            <a:r>
              <a:rPr lang="hr-HR" altLang="ja-JP" sz="1900" dirty="0" err="1" smtClean="0"/>
              <a:t>Commons</a:t>
            </a:r>
            <a:r>
              <a:rPr lang="hr-HR" altLang="ja-JP" sz="1900" dirty="0" smtClean="0"/>
              <a:t> </a:t>
            </a:r>
            <a:r>
              <a:rPr lang="hr-HR" altLang="ja-JP" sz="1900" dirty="0" err="1" smtClean="0"/>
              <a:t>chamber</a:t>
            </a:r>
            <a:r>
              <a:rPr lang="hr-HR" altLang="ja-JP" sz="1900" dirty="0" smtClean="0"/>
              <a:t>.</a:t>
            </a:r>
          </a:p>
          <a:p>
            <a:pPr algn="just" eaLnBrk="1" hangingPunct="1">
              <a:defRPr/>
            </a:pPr>
            <a:r>
              <a:rPr lang="hr-HR" altLang="ja-JP" sz="1900" dirty="0" err="1" smtClean="0"/>
              <a:t>The</a:t>
            </a:r>
            <a:r>
              <a:rPr lang="hr-HR" altLang="ja-JP" sz="1900" dirty="0" smtClean="0"/>
              <a:t> </a:t>
            </a:r>
            <a:r>
              <a:rPr lang="hr-HR" altLang="ja-JP" sz="1900" dirty="0" err="1" smtClean="0"/>
              <a:t>holder</a:t>
            </a:r>
            <a:r>
              <a:rPr lang="hr-HR" altLang="ja-JP" sz="1900" dirty="0" smtClean="0"/>
              <a:t> </a:t>
            </a:r>
            <a:r>
              <a:rPr lang="hr-HR" altLang="ja-JP" sz="1900" dirty="0" err="1" smtClean="0"/>
              <a:t>of</a:t>
            </a:r>
            <a:r>
              <a:rPr lang="hr-HR" altLang="ja-JP" sz="1900" dirty="0" smtClean="0"/>
              <a:t> </a:t>
            </a:r>
            <a:r>
              <a:rPr lang="hr-HR" altLang="ja-JP" sz="1900" dirty="0" err="1" smtClean="0"/>
              <a:t>this</a:t>
            </a:r>
            <a:r>
              <a:rPr lang="hr-HR" altLang="ja-JP" sz="1900" dirty="0" smtClean="0"/>
              <a:t> office is </a:t>
            </a:r>
            <a:r>
              <a:rPr lang="hr-HR" altLang="ja-JP" sz="1900" dirty="0" err="1" smtClean="0"/>
              <a:t>an</a:t>
            </a:r>
            <a:r>
              <a:rPr lang="hr-HR" altLang="ja-JP" sz="1900" dirty="0" smtClean="0"/>
              <a:t> MP who has </a:t>
            </a:r>
            <a:r>
              <a:rPr lang="hr-HR" altLang="ja-JP" sz="1900" dirty="0" err="1" smtClean="0"/>
              <a:t>been</a:t>
            </a:r>
            <a:r>
              <a:rPr lang="hr-HR" altLang="ja-JP" sz="1900" dirty="0" smtClean="0"/>
              <a:t> </a:t>
            </a:r>
            <a:r>
              <a:rPr lang="hr-HR" altLang="ja-JP" sz="1900" dirty="0" err="1" smtClean="0"/>
              <a:t>elected</a:t>
            </a:r>
            <a:r>
              <a:rPr lang="hr-HR" altLang="ja-JP" sz="1900" dirty="0" smtClean="0"/>
              <a:t> to </a:t>
            </a:r>
            <a:r>
              <a:rPr lang="hr-HR" altLang="ja-JP" sz="1900" dirty="0" err="1" smtClean="0"/>
              <a:t>be</a:t>
            </a:r>
            <a:r>
              <a:rPr lang="hr-HR" altLang="ja-JP" sz="1900" dirty="0" smtClean="0"/>
              <a:t> </a:t>
            </a:r>
            <a:r>
              <a:rPr lang="hr-HR" altLang="ja-JP" sz="1900" dirty="0" err="1" smtClean="0"/>
              <a:t>Speaker</a:t>
            </a:r>
            <a:r>
              <a:rPr lang="hr-HR" altLang="ja-JP" sz="1900" dirty="0" smtClean="0"/>
              <a:t> </a:t>
            </a:r>
            <a:r>
              <a:rPr lang="hr-HR" altLang="ja-JP" sz="1900" dirty="0" err="1" smtClean="0"/>
              <a:t>by</a:t>
            </a:r>
            <a:r>
              <a:rPr lang="hr-HR" altLang="ja-JP" sz="1900" dirty="0" smtClean="0"/>
              <a:t> </a:t>
            </a:r>
            <a:r>
              <a:rPr lang="hr-HR" altLang="ja-JP" sz="1900" dirty="0" err="1" smtClean="0"/>
              <a:t>other</a:t>
            </a:r>
            <a:r>
              <a:rPr lang="hr-HR" altLang="ja-JP" sz="1900" dirty="0" smtClean="0"/>
              <a:t> </a:t>
            </a:r>
            <a:r>
              <a:rPr lang="hr-HR" altLang="ja-JP" sz="1900" dirty="0" err="1" smtClean="0"/>
              <a:t>MPs</a:t>
            </a:r>
            <a:r>
              <a:rPr lang="hr-HR" altLang="ja-JP" sz="1900" dirty="0" smtClean="0"/>
              <a:t>.</a:t>
            </a:r>
          </a:p>
          <a:p>
            <a:pPr algn="just" eaLnBrk="1" hangingPunct="1">
              <a:defRPr/>
            </a:pPr>
            <a:r>
              <a:rPr lang="hr-HR" altLang="ja-JP" sz="1900" dirty="0" err="1" smtClean="0"/>
              <a:t>During</a:t>
            </a:r>
            <a:r>
              <a:rPr lang="hr-HR" altLang="ja-JP" sz="1900" dirty="0" smtClean="0"/>
              <a:t> </a:t>
            </a:r>
            <a:r>
              <a:rPr lang="hr-HR" altLang="ja-JP" sz="1900" dirty="0" err="1" smtClean="0"/>
              <a:t>debates</a:t>
            </a:r>
            <a:r>
              <a:rPr lang="hr-HR" altLang="ja-JP" sz="1900" dirty="0" smtClean="0"/>
              <a:t> </a:t>
            </a:r>
            <a:r>
              <a:rPr lang="hr-HR" altLang="ja-JP" sz="1900" dirty="0" err="1" smtClean="0"/>
              <a:t>they</a:t>
            </a:r>
            <a:r>
              <a:rPr lang="hr-HR" altLang="ja-JP" sz="1900" dirty="0" smtClean="0"/>
              <a:t> </a:t>
            </a:r>
            <a:r>
              <a:rPr lang="hr-HR" altLang="ja-JP" sz="1900" dirty="0" err="1" smtClean="0"/>
              <a:t>keep</a:t>
            </a:r>
            <a:r>
              <a:rPr lang="hr-HR" altLang="ja-JP" sz="1900" dirty="0" smtClean="0"/>
              <a:t> </a:t>
            </a:r>
            <a:r>
              <a:rPr lang="hr-HR" altLang="ja-JP" sz="1900" dirty="0" err="1" smtClean="0"/>
              <a:t>order</a:t>
            </a:r>
            <a:r>
              <a:rPr lang="hr-HR" altLang="ja-JP" sz="1900" dirty="0" smtClean="0"/>
              <a:t> </a:t>
            </a:r>
            <a:r>
              <a:rPr lang="hr-HR" altLang="ja-JP" sz="1900" dirty="0" err="1" smtClean="0"/>
              <a:t>and</a:t>
            </a:r>
            <a:r>
              <a:rPr lang="hr-HR" altLang="ja-JP" sz="1900" dirty="0" smtClean="0"/>
              <a:t> </a:t>
            </a:r>
            <a:r>
              <a:rPr lang="hr-HR" altLang="ja-JP" sz="1900" dirty="0" err="1" smtClean="0"/>
              <a:t>call</a:t>
            </a:r>
            <a:r>
              <a:rPr lang="hr-HR" altLang="ja-JP" sz="1900" dirty="0" smtClean="0"/>
              <a:t> </a:t>
            </a:r>
            <a:r>
              <a:rPr lang="hr-HR" altLang="ja-JP" sz="1900" dirty="0" err="1" smtClean="0"/>
              <a:t>MPs</a:t>
            </a:r>
            <a:r>
              <a:rPr lang="hr-HR" altLang="ja-JP" sz="1900" dirty="0" smtClean="0"/>
              <a:t> to </a:t>
            </a:r>
            <a:r>
              <a:rPr lang="hr-HR" altLang="ja-JP" sz="1900" dirty="0" err="1" smtClean="0"/>
              <a:t>speak</a:t>
            </a:r>
            <a:r>
              <a:rPr lang="hr-HR" altLang="ja-JP" sz="1900" dirty="0" smtClean="0"/>
              <a:t>. </a:t>
            </a:r>
          </a:p>
          <a:p>
            <a:pPr algn="just" eaLnBrk="1" hangingPunct="1">
              <a:defRPr/>
            </a:pPr>
            <a:r>
              <a:rPr lang="hr-HR" altLang="ja-JP" sz="1900" dirty="0" err="1" smtClean="0"/>
              <a:t>The</a:t>
            </a:r>
            <a:r>
              <a:rPr lang="hr-HR" altLang="ja-JP" sz="1900" dirty="0" smtClean="0"/>
              <a:t> </a:t>
            </a:r>
            <a:r>
              <a:rPr lang="hr-HR" altLang="ja-JP" sz="1900" dirty="0" err="1" smtClean="0"/>
              <a:t>Speaker</a:t>
            </a:r>
            <a:r>
              <a:rPr lang="hr-HR" altLang="ja-JP" sz="1900" dirty="0" smtClean="0"/>
              <a:t> is </a:t>
            </a:r>
            <a:r>
              <a:rPr lang="hr-HR" altLang="ja-JP" sz="1900" dirty="0" err="1" smtClean="0"/>
              <a:t>the</a:t>
            </a:r>
            <a:r>
              <a:rPr lang="hr-HR" altLang="ja-JP" sz="1900" dirty="0" smtClean="0"/>
              <a:t> </a:t>
            </a:r>
            <a:r>
              <a:rPr lang="hr-HR" altLang="ja-JP" sz="1900" dirty="0" err="1" smtClean="0"/>
              <a:t>chief</a:t>
            </a:r>
            <a:r>
              <a:rPr lang="hr-HR" altLang="ja-JP" sz="1900" dirty="0" smtClean="0"/>
              <a:t> </a:t>
            </a:r>
            <a:r>
              <a:rPr lang="hr-HR" altLang="ja-JP" sz="1900" dirty="0" err="1" smtClean="0"/>
              <a:t>officer</a:t>
            </a:r>
            <a:r>
              <a:rPr lang="hr-HR" altLang="ja-JP" sz="1900" dirty="0" smtClean="0"/>
              <a:t> </a:t>
            </a:r>
            <a:r>
              <a:rPr lang="hr-HR" altLang="ja-JP" sz="1900" dirty="0" err="1" smtClean="0"/>
              <a:t>and</a:t>
            </a:r>
            <a:r>
              <a:rPr lang="hr-HR" altLang="ja-JP" sz="1900" dirty="0" smtClean="0"/>
              <a:t> </a:t>
            </a:r>
            <a:r>
              <a:rPr lang="hr-HR" altLang="ja-JP" sz="1900" dirty="0" err="1" smtClean="0"/>
              <a:t>highest</a:t>
            </a:r>
            <a:r>
              <a:rPr lang="hr-HR" altLang="ja-JP" sz="1900" dirty="0" smtClean="0"/>
              <a:t> </a:t>
            </a:r>
            <a:r>
              <a:rPr lang="hr-HR" altLang="ja-JP" sz="1900" dirty="0" err="1" smtClean="0"/>
              <a:t>authority</a:t>
            </a:r>
            <a:r>
              <a:rPr lang="hr-HR" altLang="ja-JP" sz="1900" dirty="0" smtClean="0"/>
              <a:t> </a:t>
            </a:r>
            <a:r>
              <a:rPr lang="hr-HR" altLang="ja-JP" sz="1900" dirty="0" err="1" smtClean="0"/>
              <a:t>of</a:t>
            </a:r>
            <a:r>
              <a:rPr lang="hr-HR" altLang="ja-JP" sz="1900" dirty="0" smtClean="0"/>
              <a:t> </a:t>
            </a:r>
            <a:r>
              <a:rPr lang="hr-HR" altLang="ja-JP" sz="1900" dirty="0" err="1" smtClean="0"/>
              <a:t>the</a:t>
            </a:r>
            <a:r>
              <a:rPr lang="hr-HR" altLang="ja-JP" sz="1900" dirty="0" smtClean="0"/>
              <a:t> </a:t>
            </a:r>
            <a:r>
              <a:rPr lang="hr-HR" altLang="ja-JP" sz="1900" dirty="0" err="1" smtClean="0"/>
              <a:t>House</a:t>
            </a:r>
            <a:r>
              <a:rPr lang="hr-HR" altLang="ja-JP" sz="1900" dirty="0" smtClean="0"/>
              <a:t> </a:t>
            </a:r>
            <a:r>
              <a:rPr lang="hr-HR" altLang="ja-JP" sz="1900" dirty="0" err="1" smtClean="0"/>
              <a:t>of</a:t>
            </a:r>
            <a:r>
              <a:rPr lang="hr-HR" altLang="ja-JP" sz="1900" dirty="0" smtClean="0"/>
              <a:t> </a:t>
            </a:r>
            <a:r>
              <a:rPr lang="hr-HR" altLang="ja-JP" sz="1900" dirty="0" err="1" smtClean="0"/>
              <a:t>Commons</a:t>
            </a:r>
            <a:r>
              <a:rPr lang="hr-HR" altLang="ja-JP" sz="1900" dirty="0" smtClean="0"/>
              <a:t> </a:t>
            </a:r>
            <a:r>
              <a:rPr lang="hr-HR" altLang="ja-JP" sz="1900" dirty="0" err="1" smtClean="0"/>
              <a:t>and</a:t>
            </a:r>
            <a:r>
              <a:rPr lang="hr-HR" altLang="ja-JP" sz="1900" dirty="0" smtClean="0"/>
              <a:t> must </a:t>
            </a:r>
            <a:r>
              <a:rPr lang="hr-HR" altLang="ja-JP" sz="1900" dirty="0" err="1" smtClean="0"/>
              <a:t>remain</a:t>
            </a:r>
            <a:r>
              <a:rPr lang="hr-HR" altLang="ja-JP" sz="1900" dirty="0" smtClean="0"/>
              <a:t> </a:t>
            </a:r>
            <a:r>
              <a:rPr lang="hr-HR" altLang="ja-JP" sz="1900" dirty="0" err="1" smtClean="0"/>
              <a:t>politically</a:t>
            </a:r>
            <a:r>
              <a:rPr lang="hr-HR" altLang="ja-JP" sz="1900" dirty="0" smtClean="0"/>
              <a:t> </a:t>
            </a:r>
            <a:r>
              <a:rPr lang="hr-HR" altLang="ja-JP" sz="1900" dirty="0" err="1" smtClean="0"/>
              <a:t>impartial</a:t>
            </a:r>
            <a:r>
              <a:rPr lang="hr-HR" altLang="ja-JP" sz="1900" dirty="0" smtClean="0"/>
              <a:t> at all </a:t>
            </a:r>
            <a:r>
              <a:rPr lang="hr-HR" altLang="ja-JP" sz="1900" dirty="0" err="1" smtClean="0"/>
              <a:t>times</a:t>
            </a:r>
            <a:r>
              <a:rPr lang="hr-HR" altLang="ja-JP" sz="1900" dirty="0" smtClean="0"/>
              <a:t>.</a:t>
            </a:r>
          </a:p>
          <a:p>
            <a:pPr algn="just" eaLnBrk="1" hangingPunct="1">
              <a:defRPr/>
            </a:pPr>
            <a:r>
              <a:rPr lang="hr-HR" altLang="ja-JP" sz="1900" dirty="0" err="1" smtClean="0"/>
              <a:t>The</a:t>
            </a:r>
            <a:r>
              <a:rPr lang="hr-HR" altLang="ja-JP" sz="1900" dirty="0" smtClean="0"/>
              <a:t> </a:t>
            </a:r>
            <a:r>
              <a:rPr lang="hr-HR" altLang="ja-JP" sz="1900" dirty="0" err="1" smtClean="0"/>
              <a:t>current</a:t>
            </a:r>
            <a:r>
              <a:rPr lang="hr-HR" altLang="ja-JP" sz="1900" dirty="0" smtClean="0"/>
              <a:t> </a:t>
            </a:r>
            <a:r>
              <a:rPr lang="hr-HR" altLang="ja-JP" sz="1900" dirty="0" err="1" smtClean="0"/>
              <a:t>Speaker</a:t>
            </a:r>
            <a:r>
              <a:rPr lang="hr-HR" altLang="ja-JP" sz="1900" dirty="0" smtClean="0"/>
              <a:t> </a:t>
            </a:r>
            <a:r>
              <a:rPr lang="hr-HR" altLang="ja-JP" sz="1900" dirty="0" err="1" smtClean="0"/>
              <a:t>is</a:t>
            </a:r>
            <a:r>
              <a:rPr lang="hr-HR" altLang="ja-JP" sz="1900" dirty="0" smtClean="0"/>
              <a:t> </a:t>
            </a:r>
          </a:p>
          <a:p>
            <a:pPr algn="ctr" eaLnBrk="1" hangingPunct="1">
              <a:defRPr/>
            </a:pPr>
            <a:r>
              <a:rPr lang="hr-HR" sz="2400" b="1" dirty="0" smtClean="0">
                <a:effectLst/>
              </a:rPr>
              <a:t>Sir </a:t>
            </a:r>
            <a:r>
              <a:rPr lang="hr-HR" sz="2400" b="1" dirty="0" err="1">
                <a:effectLst/>
              </a:rPr>
              <a:t>Lindsay</a:t>
            </a:r>
            <a:r>
              <a:rPr lang="hr-HR" sz="2400" b="1" dirty="0">
                <a:effectLst/>
              </a:rPr>
              <a:t> </a:t>
            </a:r>
            <a:r>
              <a:rPr lang="hr-HR" sz="2400" b="1" dirty="0" err="1" smtClean="0">
                <a:effectLst/>
              </a:rPr>
              <a:t>Hoyle</a:t>
            </a:r>
            <a:r>
              <a:rPr lang="hr-HR" sz="2400" b="1" i="1" dirty="0"/>
              <a:t> </a:t>
            </a:r>
            <a:r>
              <a:rPr lang="hr-HR" sz="1800" b="1" i="1" dirty="0" smtClean="0"/>
              <a:t>(</a:t>
            </a:r>
            <a:r>
              <a:rPr lang="hr-HR" sz="1800" b="1" i="1" dirty="0" err="1" smtClean="0"/>
              <a:t>since</a:t>
            </a:r>
            <a:r>
              <a:rPr lang="hr-HR" sz="1800" b="1" i="1" dirty="0" smtClean="0"/>
              <a:t> 4 </a:t>
            </a:r>
            <a:r>
              <a:rPr lang="hr-HR" sz="1800" b="1" i="1" dirty="0" err="1" smtClean="0"/>
              <a:t>November</a:t>
            </a:r>
            <a:r>
              <a:rPr lang="hr-HR" sz="1800" b="1" i="1" dirty="0" smtClean="0"/>
              <a:t> 2019)</a:t>
            </a:r>
            <a:r>
              <a:rPr lang="hr-HR" sz="1800" dirty="0" smtClean="0"/>
              <a:t> </a:t>
            </a:r>
          </a:p>
        </p:txBody>
      </p:sp>
      <p:pic>
        <p:nvPicPr>
          <p:cNvPr id="1029" name="Picture 5" descr="Official portrait of Mr Lindsay Hoyle crop 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8" y="24372"/>
            <a:ext cx="5112205" cy="6808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3430">
                                            <p:txEl>
                                              <p:pRg st="0" end="0"/>
                                            </p:txEl>
                                          </p:spTgt>
                                        </p:tgtEl>
                                        <p:attrNameLst>
                                          <p:attrName>style.visibility</p:attrName>
                                        </p:attrNameLst>
                                      </p:cBhvr>
                                      <p:to>
                                        <p:strVal val="visible"/>
                                      </p:to>
                                    </p:set>
                                    <p:animEffect transition="in" filter="checkerboard(across)">
                                      <p:cBhvr>
                                        <p:cTn id="7" dur="500"/>
                                        <p:tgtEl>
                                          <p:spTgt spid="103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430">
                                            <p:txEl>
                                              <p:pRg st="2" end="2"/>
                                            </p:txEl>
                                          </p:spTgt>
                                        </p:tgtEl>
                                        <p:attrNameLst>
                                          <p:attrName>style.visibility</p:attrName>
                                        </p:attrNameLst>
                                      </p:cBhvr>
                                      <p:to>
                                        <p:strVal val="visible"/>
                                      </p:to>
                                    </p:set>
                                    <p:animEffect transition="in" filter="checkerboard(across)">
                                      <p:cBhvr>
                                        <p:cTn id="12" dur="500"/>
                                        <p:tgtEl>
                                          <p:spTgt spid="103430">
                                            <p:txEl>
                                              <p:pRg st="2" end="2"/>
                                            </p:txEl>
                                          </p:spTgt>
                                        </p:tgtEl>
                                      </p:cBhvr>
                                    </p:animEffect>
                                  </p:childTnLst>
                                </p:cTn>
                              </p:par>
                            </p:childTnLst>
                          </p:cTn>
                        </p:par>
                        <p:par>
                          <p:cTn id="13" fill="hold">
                            <p:stCondLst>
                              <p:cond delay="500"/>
                            </p:stCondLst>
                            <p:childTnLst>
                              <p:par>
                                <p:cTn id="14" presetID="52" presetClass="entr" presetSubtype="0" fill="hold" nodeType="afterEffect">
                                  <p:stCondLst>
                                    <p:cond delay="2000"/>
                                  </p:stCondLst>
                                  <p:childTnLst>
                                    <p:set>
                                      <p:cBhvr>
                                        <p:cTn id="15" dur="1" fill="hold">
                                          <p:stCondLst>
                                            <p:cond delay="0"/>
                                          </p:stCondLst>
                                        </p:cTn>
                                        <p:tgtEl>
                                          <p:spTgt spid="103430">
                                            <p:txEl>
                                              <p:pRg st="3" end="3"/>
                                            </p:txEl>
                                          </p:spTgt>
                                        </p:tgtEl>
                                        <p:attrNameLst>
                                          <p:attrName>style.visibility</p:attrName>
                                        </p:attrNameLst>
                                      </p:cBhvr>
                                      <p:to>
                                        <p:strVal val="visible"/>
                                      </p:to>
                                    </p:set>
                                    <p:animScale>
                                      <p:cBhvr>
                                        <p:cTn id="16" dur="1000" decel="50000" fill="hold">
                                          <p:stCondLst>
                                            <p:cond delay="0"/>
                                          </p:stCondLst>
                                        </p:cTn>
                                        <p:tgtEl>
                                          <p:spTgt spid="10343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03430">
                                            <p:txEl>
                                              <p:pRg st="3" end="3"/>
                                            </p:txEl>
                                          </p:spTgt>
                                        </p:tgtEl>
                                        <p:attrNameLst>
                                          <p:attrName>ppt_x</p:attrName>
                                          <p:attrName>ppt_y</p:attrName>
                                        </p:attrNameLst>
                                      </p:cBhvr>
                                    </p:animMotion>
                                    <p:animEffect transition="in" filter="fade">
                                      <p:cBhvr>
                                        <p:cTn id="18" dur="1000"/>
                                        <p:tgtEl>
                                          <p:spTgt spid="103430">
                                            <p:txEl>
                                              <p:pRg st="3" end="3"/>
                                            </p:txEl>
                                          </p:spTgt>
                                        </p:tgtEl>
                                      </p:cBhvr>
                                    </p:animEffect>
                                  </p:childTnLst>
                                </p:cTn>
                              </p:par>
                            </p:childTnLst>
                          </p:cTn>
                        </p:par>
                        <p:par>
                          <p:cTn id="19" fill="hold">
                            <p:stCondLst>
                              <p:cond delay="3500"/>
                            </p:stCondLst>
                            <p:childTnLst>
                              <p:par>
                                <p:cTn id="20" presetID="52" presetClass="entr" presetSubtype="0" fill="hold" nodeType="afterEffect">
                                  <p:stCondLst>
                                    <p:cond delay="1000"/>
                                  </p:stCondLst>
                                  <p:childTnLst>
                                    <p:set>
                                      <p:cBhvr>
                                        <p:cTn id="21" dur="1" fill="hold">
                                          <p:stCondLst>
                                            <p:cond delay="0"/>
                                          </p:stCondLst>
                                        </p:cTn>
                                        <p:tgtEl>
                                          <p:spTgt spid="103430">
                                            <p:txEl>
                                              <p:pRg st="4" end="4"/>
                                            </p:txEl>
                                          </p:spTgt>
                                        </p:tgtEl>
                                        <p:attrNameLst>
                                          <p:attrName>style.visibility</p:attrName>
                                        </p:attrNameLst>
                                      </p:cBhvr>
                                      <p:to>
                                        <p:strVal val="visible"/>
                                      </p:to>
                                    </p:set>
                                    <p:animScale>
                                      <p:cBhvr>
                                        <p:cTn id="22" dur="1000" decel="50000" fill="hold">
                                          <p:stCondLst>
                                            <p:cond delay="0"/>
                                          </p:stCondLst>
                                        </p:cTn>
                                        <p:tgtEl>
                                          <p:spTgt spid="10343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3430">
                                            <p:txEl>
                                              <p:pRg st="4" end="4"/>
                                            </p:txEl>
                                          </p:spTgt>
                                        </p:tgtEl>
                                        <p:attrNameLst>
                                          <p:attrName>ppt_x</p:attrName>
                                          <p:attrName>ppt_y</p:attrName>
                                        </p:attrNameLst>
                                      </p:cBhvr>
                                    </p:animMotion>
                                    <p:animEffect transition="in" filter="fade">
                                      <p:cBhvr>
                                        <p:cTn id="24" dur="1000"/>
                                        <p:tgtEl>
                                          <p:spTgt spid="103430">
                                            <p:txEl>
                                              <p:pRg st="4" end="4"/>
                                            </p:txEl>
                                          </p:spTgt>
                                        </p:tgtEl>
                                      </p:cBhvr>
                                    </p:animEffect>
                                  </p:childTnLst>
                                </p:cTn>
                              </p:par>
                            </p:childTnLst>
                          </p:cTn>
                        </p:par>
                        <p:par>
                          <p:cTn id="25" fill="hold">
                            <p:stCondLst>
                              <p:cond delay="5500"/>
                            </p:stCondLst>
                            <p:childTnLst>
                              <p:par>
                                <p:cTn id="26" presetID="52" presetClass="entr" presetSubtype="0" fill="hold" nodeType="afterEffect">
                                  <p:stCondLst>
                                    <p:cond delay="0"/>
                                  </p:stCondLst>
                                  <p:childTnLst>
                                    <p:set>
                                      <p:cBhvr>
                                        <p:cTn id="27" dur="1" fill="hold">
                                          <p:stCondLst>
                                            <p:cond delay="0"/>
                                          </p:stCondLst>
                                        </p:cTn>
                                        <p:tgtEl>
                                          <p:spTgt spid="103430">
                                            <p:txEl>
                                              <p:pRg st="5" end="5"/>
                                            </p:txEl>
                                          </p:spTgt>
                                        </p:tgtEl>
                                        <p:attrNameLst>
                                          <p:attrName>style.visibility</p:attrName>
                                        </p:attrNameLst>
                                      </p:cBhvr>
                                      <p:to>
                                        <p:strVal val="visible"/>
                                      </p:to>
                                    </p:set>
                                    <p:animScale>
                                      <p:cBhvr>
                                        <p:cTn id="28" dur="1000" decel="50000" fill="hold">
                                          <p:stCondLst>
                                            <p:cond delay="0"/>
                                          </p:stCondLst>
                                        </p:cTn>
                                        <p:tgtEl>
                                          <p:spTgt spid="10343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3430">
                                            <p:txEl>
                                              <p:pRg st="5" end="5"/>
                                            </p:txEl>
                                          </p:spTgt>
                                        </p:tgtEl>
                                        <p:attrNameLst>
                                          <p:attrName>ppt_x</p:attrName>
                                          <p:attrName>ppt_y</p:attrName>
                                        </p:attrNameLst>
                                      </p:cBhvr>
                                    </p:animMotion>
                                    <p:animEffect transition="in" filter="fade">
                                      <p:cBhvr>
                                        <p:cTn id="30" dur="1000"/>
                                        <p:tgtEl>
                                          <p:spTgt spid="103430">
                                            <p:txEl>
                                              <p:pRg st="5" end="5"/>
                                            </p:txEl>
                                          </p:spTgt>
                                        </p:tgtEl>
                                      </p:cBhvr>
                                    </p:animEffect>
                                  </p:childTnLst>
                                </p:cTn>
                              </p:par>
                            </p:childTnLst>
                          </p:cTn>
                        </p:par>
                        <p:par>
                          <p:cTn id="31" fill="hold">
                            <p:stCondLst>
                              <p:cond delay="6500"/>
                            </p:stCondLst>
                            <p:childTnLst>
                              <p:par>
                                <p:cTn id="32" presetID="52" presetClass="entr" presetSubtype="0" fill="hold" nodeType="afterEffect">
                                  <p:stCondLst>
                                    <p:cond delay="0"/>
                                  </p:stCondLst>
                                  <p:childTnLst>
                                    <p:set>
                                      <p:cBhvr>
                                        <p:cTn id="33" dur="1" fill="hold">
                                          <p:stCondLst>
                                            <p:cond delay="0"/>
                                          </p:stCondLst>
                                        </p:cTn>
                                        <p:tgtEl>
                                          <p:spTgt spid="103430">
                                            <p:txEl>
                                              <p:pRg st="6" end="6"/>
                                            </p:txEl>
                                          </p:spTgt>
                                        </p:tgtEl>
                                        <p:attrNameLst>
                                          <p:attrName>style.visibility</p:attrName>
                                        </p:attrNameLst>
                                      </p:cBhvr>
                                      <p:to>
                                        <p:strVal val="visible"/>
                                      </p:to>
                                    </p:set>
                                    <p:animScale>
                                      <p:cBhvr>
                                        <p:cTn id="34" dur="1000" decel="50000" fill="hold">
                                          <p:stCondLst>
                                            <p:cond delay="0"/>
                                          </p:stCondLst>
                                        </p:cTn>
                                        <p:tgtEl>
                                          <p:spTgt spid="103430">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03430">
                                            <p:txEl>
                                              <p:pRg st="6" end="6"/>
                                            </p:txEl>
                                          </p:spTgt>
                                        </p:tgtEl>
                                        <p:attrNameLst>
                                          <p:attrName>ppt_x</p:attrName>
                                          <p:attrName>ppt_y</p:attrName>
                                        </p:attrNameLst>
                                      </p:cBhvr>
                                    </p:animMotion>
                                    <p:animEffect transition="in" filter="fade">
                                      <p:cBhvr>
                                        <p:cTn id="36" dur="1000"/>
                                        <p:tgtEl>
                                          <p:spTgt spid="103430">
                                            <p:txEl>
                                              <p:pRg st="6" end="6"/>
                                            </p:txEl>
                                          </p:spTgt>
                                        </p:tgtEl>
                                      </p:cBhvr>
                                    </p:animEffect>
                                  </p:childTnLst>
                                </p:cTn>
                              </p:par>
                            </p:childTnLst>
                          </p:cTn>
                        </p:par>
                        <p:par>
                          <p:cTn id="37" fill="hold">
                            <p:stCondLst>
                              <p:cond delay="7500"/>
                            </p:stCondLst>
                            <p:childTnLst>
                              <p:par>
                                <p:cTn id="38" presetID="52" presetClass="entr" presetSubtype="0" fill="hold" nodeType="afterEffect">
                                  <p:stCondLst>
                                    <p:cond delay="0"/>
                                  </p:stCondLst>
                                  <p:childTnLst>
                                    <p:set>
                                      <p:cBhvr>
                                        <p:cTn id="39" dur="1" fill="hold">
                                          <p:stCondLst>
                                            <p:cond delay="0"/>
                                          </p:stCondLst>
                                        </p:cTn>
                                        <p:tgtEl>
                                          <p:spTgt spid="103430">
                                            <p:txEl>
                                              <p:pRg st="7" end="7"/>
                                            </p:txEl>
                                          </p:spTgt>
                                        </p:tgtEl>
                                        <p:attrNameLst>
                                          <p:attrName>style.visibility</p:attrName>
                                        </p:attrNameLst>
                                      </p:cBhvr>
                                      <p:to>
                                        <p:strVal val="visible"/>
                                      </p:to>
                                    </p:set>
                                    <p:animScale>
                                      <p:cBhvr>
                                        <p:cTn id="40" dur="1000" decel="50000" fill="hold">
                                          <p:stCondLst>
                                            <p:cond delay="0"/>
                                          </p:stCondLst>
                                        </p:cTn>
                                        <p:tgtEl>
                                          <p:spTgt spid="103430">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3430">
                                            <p:txEl>
                                              <p:pRg st="7" end="7"/>
                                            </p:txEl>
                                          </p:spTgt>
                                        </p:tgtEl>
                                        <p:attrNameLst>
                                          <p:attrName>ppt_x</p:attrName>
                                          <p:attrName>ppt_y</p:attrName>
                                        </p:attrNameLst>
                                      </p:cBhvr>
                                    </p:animMotion>
                                    <p:animEffect transition="in" filter="fade">
                                      <p:cBhvr>
                                        <p:cTn id="42" dur="1000"/>
                                        <p:tgtEl>
                                          <p:spTgt spid="1034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7544" y="193129"/>
            <a:ext cx="8229600" cy="487362"/>
          </a:xfrm>
        </p:spPr>
        <p:txBody>
          <a:bodyPr/>
          <a:lstStyle/>
          <a:p>
            <a:pPr eaLnBrk="1" hangingPunct="1">
              <a:defRPr/>
            </a:pPr>
            <a:r>
              <a:rPr lang="hr-HR" altLang="ja-JP" sz="4000" dirty="0" err="1" smtClean="0"/>
              <a:t>Leader</a:t>
            </a:r>
            <a:r>
              <a:rPr lang="hr-HR" altLang="ja-JP" sz="4000" dirty="0" smtClean="0"/>
              <a:t> </a:t>
            </a:r>
            <a:r>
              <a:rPr lang="hr-HR" altLang="ja-JP" sz="4000" dirty="0" err="1" smtClean="0"/>
              <a:t>of</a:t>
            </a:r>
            <a:r>
              <a:rPr lang="hr-HR" altLang="ja-JP" sz="4000" dirty="0" smtClean="0"/>
              <a:t> </a:t>
            </a:r>
            <a:r>
              <a:rPr lang="hr-HR" altLang="ja-JP" sz="4000" dirty="0" err="1" smtClean="0"/>
              <a:t>the</a:t>
            </a:r>
            <a:r>
              <a:rPr lang="hr-HR" altLang="ja-JP" sz="4000" dirty="0" smtClean="0"/>
              <a:t> </a:t>
            </a:r>
            <a:r>
              <a:rPr lang="hr-HR" altLang="ja-JP" sz="4000" dirty="0" err="1" smtClean="0"/>
              <a:t>House</a:t>
            </a:r>
            <a:r>
              <a:rPr lang="hr-HR" altLang="ja-JP" sz="4000" dirty="0" smtClean="0"/>
              <a:t> </a:t>
            </a:r>
            <a:r>
              <a:rPr lang="hr-HR" altLang="ja-JP" sz="4000" dirty="0" err="1" smtClean="0"/>
              <a:t>of</a:t>
            </a:r>
            <a:r>
              <a:rPr lang="hr-HR" altLang="ja-JP" sz="4000" dirty="0" smtClean="0"/>
              <a:t> </a:t>
            </a:r>
            <a:r>
              <a:rPr lang="hr-HR" altLang="ja-JP" sz="4000" dirty="0" err="1" smtClean="0"/>
              <a:t>Commons</a:t>
            </a:r>
            <a:r>
              <a:rPr lang="hr-HR" altLang="ja-JP" sz="4000" dirty="0" smtClean="0"/>
              <a:t> </a:t>
            </a:r>
            <a:endParaRPr lang="hr-HR" sz="4000" dirty="0" smtClean="0"/>
          </a:p>
        </p:txBody>
      </p:sp>
      <p:sp>
        <p:nvSpPr>
          <p:cNvPr id="122885" name="Rectangle 5"/>
          <p:cNvSpPr>
            <a:spLocks noGrp="1" noChangeArrowheads="1"/>
          </p:cNvSpPr>
          <p:nvPr>
            <p:ph type="body" sz="half" idx="2"/>
          </p:nvPr>
        </p:nvSpPr>
        <p:spPr>
          <a:xfrm>
            <a:off x="3995935" y="768484"/>
            <a:ext cx="5131451" cy="6064137"/>
          </a:xfrm>
        </p:spPr>
        <p:txBody>
          <a:bodyPr/>
          <a:lstStyle/>
          <a:p>
            <a:pPr algn="just" eaLnBrk="1" hangingPunct="1">
              <a:defRPr/>
            </a:pPr>
            <a:r>
              <a:rPr lang="hr-HR" sz="2400" dirty="0" smtClean="0">
                <a:effectLst/>
                <a:latin typeface="Times New Roman" pitchFamily="18" charset="0"/>
                <a:cs typeface="Times New Roman" pitchFamily="18" charset="0"/>
              </a:rPr>
              <a:t>Leader </a:t>
            </a:r>
            <a:r>
              <a:rPr lang="hr-HR" sz="2400" dirty="0" err="1" smtClean="0">
                <a:effectLst/>
                <a:latin typeface="Times New Roman" pitchFamily="18" charset="0"/>
                <a:cs typeface="Times New Roman" pitchFamily="18" charset="0"/>
              </a:rPr>
              <a:t>of</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the</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House</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of</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Commons</a:t>
            </a:r>
            <a:r>
              <a:rPr lang="hr-HR" sz="2400" dirty="0" smtClean="0">
                <a:effectLst/>
                <a:latin typeface="Times New Roman" pitchFamily="18" charset="0"/>
                <a:cs typeface="Times New Roman" pitchFamily="18" charset="0"/>
              </a:rPr>
              <a:t>; Lord </a:t>
            </a:r>
            <a:r>
              <a:rPr lang="hr-HR" sz="2400" dirty="0" err="1" smtClean="0">
                <a:effectLst/>
                <a:latin typeface="Times New Roman" pitchFamily="18" charset="0"/>
                <a:cs typeface="Times New Roman" pitchFamily="18" charset="0"/>
              </a:rPr>
              <a:t>President</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of</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the</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Council</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and</a:t>
            </a:r>
            <a:r>
              <a:rPr lang="hr-HR" sz="2400" dirty="0" smtClean="0">
                <a:effectLst/>
                <a:latin typeface="Times New Roman" pitchFamily="18" charset="0"/>
                <a:cs typeface="Times New Roman" pitchFamily="18" charset="0"/>
              </a:rPr>
              <a:t> Lord </a:t>
            </a:r>
            <a:r>
              <a:rPr lang="hr-HR" sz="2400" dirty="0" err="1" smtClean="0">
                <a:effectLst/>
                <a:latin typeface="Times New Roman" pitchFamily="18" charset="0"/>
                <a:cs typeface="Times New Roman" pitchFamily="18" charset="0"/>
              </a:rPr>
              <a:t>Privy</a:t>
            </a:r>
            <a:r>
              <a:rPr lang="hr-HR" sz="2400" dirty="0" smtClean="0">
                <a:effectLst/>
                <a:latin typeface="Times New Roman" pitchFamily="18" charset="0"/>
                <a:cs typeface="Times New Roman" pitchFamily="18" charset="0"/>
              </a:rPr>
              <a:t> </a:t>
            </a:r>
            <a:r>
              <a:rPr lang="hr-HR" sz="2400" dirty="0" err="1" smtClean="0">
                <a:effectLst/>
                <a:latin typeface="Times New Roman" pitchFamily="18" charset="0"/>
                <a:cs typeface="Times New Roman" pitchFamily="18" charset="0"/>
              </a:rPr>
              <a:t>Seal</a:t>
            </a:r>
            <a:r>
              <a:rPr lang="hr-HR" altLang="ja-JP" sz="2400" dirty="0" smtClean="0">
                <a:effectLst/>
                <a:latin typeface="Times New Roman" pitchFamily="18" charset="0"/>
                <a:cs typeface="Times New Roman" pitchFamily="18" charset="0"/>
              </a:rPr>
              <a:t> is a </a:t>
            </a:r>
            <a:r>
              <a:rPr lang="hr-HR" altLang="ja-JP" sz="2400" dirty="0" err="1" smtClean="0">
                <a:effectLst/>
                <a:latin typeface="Times New Roman" pitchFamily="18" charset="0"/>
                <a:cs typeface="Times New Roman" pitchFamily="18" charset="0"/>
              </a:rPr>
              <a:t>government</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minister</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and</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member</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of</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the</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Cabinet</a:t>
            </a:r>
            <a:r>
              <a:rPr lang="hr-HR" altLang="ja-JP" sz="2400" dirty="0" smtClean="0">
                <a:effectLst/>
                <a:latin typeface="Times New Roman" pitchFamily="18" charset="0"/>
                <a:cs typeface="Times New Roman" pitchFamily="18" charset="0"/>
              </a:rPr>
              <a:t>. </a:t>
            </a:r>
          </a:p>
          <a:p>
            <a:pPr eaLnBrk="1" hangingPunct="1">
              <a:buFont typeface="Wingdings" pitchFamily="2" charset="2"/>
              <a:buNone/>
              <a:defRPr/>
            </a:pPr>
            <a:endParaRPr lang="hr-HR" altLang="ja-JP" sz="2400" dirty="0" smtClean="0">
              <a:effectLst/>
              <a:latin typeface="Times New Roman" pitchFamily="18" charset="0"/>
            </a:endParaRPr>
          </a:p>
          <a:p>
            <a:pPr algn="just" eaLnBrk="1" hangingPunct="1">
              <a:defRPr/>
            </a:pPr>
            <a:r>
              <a:rPr lang="hr-HR" altLang="ja-JP" sz="2400" dirty="0" err="1" smtClean="0">
                <a:effectLst/>
                <a:latin typeface="Times New Roman" pitchFamily="18" charset="0"/>
                <a:cs typeface="Times New Roman" pitchFamily="18" charset="0"/>
              </a:rPr>
              <a:t>The</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main</a:t>
            </a:r>
            <a:r>
              <a:rPr lang="hr-HR" altLang="ja-JP" sz="2400" dirty="0" smtClean="0">
                <a:effectLst/>
                <a:latin typeface="Times New Roman" pitchFamily="18" charset="0"/>
                <a:cs typeface="Times New Roman" pitchFamily="18" charset="0"/>
              </a:rPr>
              <a:t> role </a:t>
            </a:r>
            <a:r>
              <a:rPr lang="hr-HR" altLang="ja-JP" sz="2400" dirty="0" err="1" smtClean="0">
                <a:effectLst/>
                <a:latin typeface="Times New Roman" pitchFamily="18" charset="0"/>
                <a:cs typeface="Times New Roman" pitchFamily="18" charset="0"/>
              </a:rPr>
              <a:t>of</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the</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Leader</a:t>
            </a:r>
            <a:r>
              <a:rPr lang="hr-HR" altLang="ja-JP" sz="2400" dirty="0" smtClean="0">
                <a:effectLst/>
                <a:latin typeface="Times New Roman" pitchFamily="18" charset="0"/>
                <a:cs typeface="Times New Roman" pitchFamily="18" charset="0"/>
              </a:rPr>
              <a:t> is </a:t>
            </a:r>
            <a:r>
              <a:rPr lang="hr-HR" altLang="ja-JP" sz="2400" dirty="0" err="1" smtClean="0">
                <a:effectLst/>
                <a:latin typeface="Times New Roman" pitchFamily="18" charset="0"/>
                <a:cs typeface="Times New Roman" pitchFamily="18" charset="0"/>
              </a:rPr>
              <a:t>organising</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government</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business</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in</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the</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Commons</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through</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working</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closely</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with</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the</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government</a:t>
            </a:r>
            <a:r>
              <a:rPr lang="hr-HR" altLang="ja-JP" sz="2400" dirty="0" smtClean="0">
                <a:effectLst/>
                <a:latin typeface="Times New Roman" pitchFamily="18" charset="0"/>
                <a:cs typeface="Times New Roman" pitchFamily="18" charset="0"/>
              </a:rPr>
              <a:t>'s </a:t>
            </a:r>
            <a:r>
              <a:rPr lang="hr-HR" altLang="ja-JP" sz="2400" dirty="0" err="1" smtClean="0">
                <a:effectLst/>
                <a:latin typeface="Times New Roman" pitchFamily="18" charset="0"/>
                <a:cs typeface="Times New Roman" pitchFamily="18" charset="0"/>
              </a:rPr>
              <a:t>Chief</a:t>
            </a:r>
            <a:r>
              <a:rPr lang="hr-HR" altLang="ja-JP" sz="2400" dirty="0" smtClean="0">
                <a:effectLst/>
                <a:latin typeface="Times New Roman" pitchFamily="18" charset="0"/>
                <a:cs typeface="Times New Roman" pitchFamily="18" charset="0"/>
              </a:rPr>
              <a:t> </a:t>
            </a:r>
            <a:r>
              <a:rPr lang="hr-HR" altLang="ja-JP" sz="2400" dirty="0" err="1" smtClean="0">
                <a:effectLst/>
                <a:latin typeface="Times New Roman" pitchFamily="18" charset="0"/>
                <a:cs typeface="Times New Roman" pitchFamily="18" charset="0"/>
              </a:rPr>
              <a:t>Whip</a:t>
            </a:r>
            <a:r>
              <a:rPr lang="hr-HR" altLang="ja-JP" sz="2400" dirty="0" smtClean="0">
                <a:effectLst/>
                <a:latin typeface="Times New Roman" pitchFamily="18" charset="0"/>
                <a:cs typeface="Times New Roman" pitchFamily="18" charset="0"/>
              </a:rPr>
              <a:t>.</a:t>
            </a:r>
          </a:p>
          <a:p>
            <a:pPr algn="just" eaLnBrk="1" hangingPunct="1">
              <a:buFont typeface="Wingdings" pitchFamily="2" charset="2"/>
              <a:buNone/>
              <a:defRPr/>
            </a:pPr>
            <a:endParaRPr lang="hr-HR" altLang="ja-JP" sz="2400" dirty="0" smtClean="0">
              <a:effectLst/>
              <a:latin typeface="Times New Roman" pitchFamily="18" charset="0"/>
              <a:cs typeface="Times New Roman" pitchFamily="18" charset="0"/>
            </a:endParaRPr>
          </a:p>
          <a:p>
            <a:pPr eaLnBrk="1" fontAlgn="ctr" hangingPunct="1"/>
            <a:r>
              <a:rPr lang="en-US" sz="2400" dirty="0" err="1" smtClean="0">
                <a:effectLst/>
                <a:latin typeface="Times New Roman" panose="02020603050405020304" pitchFamily="18" charset="0"/>
                <a:cs typeface="Times New Roman" panose="02020603050405020304" pitchFamily="18" charset="0"/>
              </a:rPr>
              <a:t>Rt</a:t>
            </a:r>
            <a:r>
              <a:rPr lang="en-US" sz="2400" dirty="0" smtClean="0">
                <a:effectLst/>
                <a:latin typeface="Times New Roman" panose="02020603050405020304" pitchFamily="18" charset="0"/>
                <a:cs typeface="Times New Roman" panose="02020603050405020304" pitchFamily="18" charset="0"/>
              </a:rPr>
              <a:t> Hon </a:t>
            </a:r>
            <a:r>
              <a:rPr lang="hr-HR" sz="2400" dirty="0" err="1" smtClean="0">
                <a:effectLst/>
                <a:latin typeface="Times New Roman" panose="02020603050405020304" pitchFamily="18" charset="0"/>
                <a:cs typeface="Times New Roman" panose="02020603050405020304" pitchFamily="18" charset="0"/>
              </a:rPr>
              <a:t>Jacob</a:t>
            </a:r>
            <a:r>
              <a:rPr lang="hr-HR" sz="2400" dirty="0" smtClean="0">
                <a:effectLst/>
                <a:latin typeface="Times New Roman" panose="02020603050405020304" pitchFamily="18" charset="0"/>
                <a:cs typeface="Times New Roman" panose="02020603050405020304" pitchFamily="18" charset="0"/>
              </a:rPr>
              <a:t> </a:t>
            </a:r>
            <a:r>
              <a:rPr lang="hr-HR" sz="2400" dirty="0" err="1" smtClean="0">
                <a:effectLst/>
                <a:latin typeface="Times New Roman" panose="02020603050405020304" pitchFamily="18" charset="0"/>
                <a:cs typeface="Times New Roman" panose="02020603050405020304" pitchFamily="18" charset="0"/>
              </a:rPr>
              <a:t>Rees-Mogg</a:t>
            </a:r>
            <a:r>
              <a:rPr lang="hr-HR" sz="2400" dirty="0" smtClean="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MP</a:t>
            </a:r>
            <a:endParaRPr lang="hr-HR" sz="2400" dirty="0" smtClean="0">
              <a:effectLst/>
              <a:latin typeface="Times New Roman" panose="02020603050405020304" pitchFamily="18" charset="0"/>
              <a:cs typeface="Times New Roman" panose="02020603050405020304" pitchFamily="18" charset="0"/>
            </a:endParaRPr>
          </a:p>
          <a:p>
            <a:pPr eaLnBrk="1" fontAlgn="ctr" hangingPunct="1"/>
            <a:r>
              <a:rPr lang="en-US" sz="2400" dirty="0" smtClean="0">
                <a:effectLst/>
                <a:latin typeface="Times New Roman" panose="02020603050405020304" pitchFamily="18" charset="0"/>
                <a:cs typeface="Times New Roman" panose="02020603050405020304" pitchFamily="18" charset="0"/>
              </a:rPr>
              <a:t>Assumed office</a:t>
            </a:r>
            <a:r>
              <a:rPr lang="hr-HR" sz="2400" dirty="0" smtClean="0">
                <a:effectLst/>
                <a:latin typeface="Times New Roman" panose="02020603050405020304" pitchFamily="18" charset="0"/>
                <a:cs typeface="Times New Roman" panose="02020603050405020304" pitchFamily="18" charset="0"/>
              </a:rPr>
              <a:t> on 24 </a:t>
            </a:r>
            <a:r>
              <a:rPr lang="hr-HR" sz="2400" dirty="0" err="1" smtClean="0">
                <a:effectLst/>
                <a:latin typeface="Times New Roman" panose="02020603050405020304" pitchFamily="18" charset="0"/>
                <a:cs typeface="Times New Roman" panose="02020603050405020304" pitchFamily="18" charset="0"/>
              </a:rPr>
              <a:t>July</a:t>
            </a:r>
            <a:r>
              <a:rPr lang="hr-HR" sz="2400" dirty="0" smtClean="0">
                <a:effectLst/>
                <a:latin typeface="Times New Roman" panose="02020603050405020304" pitchFamily="18" charset="0"/>
                <a:cs typeface="Times New Roman" panose="02020603050405020304" pitchFamily="18" charset="0"/>
              </a:rPr>
              <a:t> 2019</a:t>
            </a:r>
          </a:p>
          <a:p>
            <a:pPr algn="just" eaLnBrk="1" hangingPunct="1">
              <a:defRPr/>
            </a:pPr>
            <a:r>
              <a:rPr lang="hr-HR" sz="2200" dirty="0" err="1" smtClean="0"/>
              <a:t>Website</a:t>
            </a:r>
            <a:r>
              <a:rPr lang="hr-HR" sz="2200" dirty="0" smtClean="0"/>
              <a:t>:  </a:t>
            </a:r>
            <a:r>
              <a:rPr lang="hr-HR" sz="2200" dirty="0" smtClean="0">
                <a:hlinkClick r:id="rId2"/>
              </a:rPr>
              <a:t>www.commonsleader.gov.uk</a:t>
            </a:r>
            <a:endParaRPr lang="hr-HR" sz="22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3" name="Picture 5" descr="Official portrait of Mr Jacob Rees-Mogg crop 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8096"/>
            <a:ext cx="4011152" cy="5112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500"/>
                                  </p:stCondLst>
                                  <p:childTnLst>
                                    <p:set>
                                      <p:cBhvr>
                                        <p:cTn id="9" dur="1" fill="hold">
                                          <p:stCondLst>
                                            <p:cond delay="499"/>
                                          </p:stCondLst>
                                        </p:cTn>
                                        <p:tgtEl>
                                          <p:spTgt spid="12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ravokutnik 1"/>
          <p:cNvSpPr/>
          <p:nvPr/>
        </p:nvSpPr>
        <p:spPr>
          <a:xfrm>
            <a:off x="3779912" y="1196752"/>
            <a:ext cx="5364088" cy="4228850"/>
          </a:xfrm>
          <a:prstGeom prst="rect">
            <a:avLst/>
          </a:prstGeom>
        </p:spPr>
        <p:txBody>
          <a:bodyPr wrap="square">
            <a:spAutoFit/>
          </a:bodyPr>
          <a:lstStyle/>
          <a:p>
            <a:pPr>
              <a:defRPr/>
            </a:pPr>
            <a:r>
              <a:rPr lang="hr-HR" sz="2800" dirty="0"/>
              <a:t> </a:t>
            </a:r>
            <a:r>
              <a:rPr lang="en-US" sz="2800" dirty="0"/>
              <a:t>The Lord Chancellor is a Cabinet minister </a:t>
            </a:r>
            <a:r>
              <a:rPr lang="en-US" sz="2800" dirty="0" smtClean="0"/>
              <a:t>and</a:t>
            </a:r>
            <a:r>
              <a:rPr lang="hr-HR" sz="2800" dirty="0" smtClean="0"/>
              <a:t> </a:t>
            </a:r>
            <a:r>
              <a:rPr lang="en-US" sz="2800" dirty="0" smtClean="0"/>
              <a:t>Secretary of State for Justice</a:t>
            </a:r>
            <a:endParaRPr lang="hr-HR" sz="2800" dirty="0" smtClean="0"/>
          </a:p>
          <a:p>
            <a:pPr>
              <a:defRPr/>
            </a:pPr>
            <a:r>
              <a:rPr lang="hr-HR" sz="2800" dirty="0" smtClean="0"/>
              <a:t>He is </a:t>
            </a:r>
            <a:r>
              <a:rPr lang="en-US" sz="2800" dirty="0" smtClean="0"/>
              <a:t> </a:t>
            </a:r>
            <a:r>
              <a:rPr lang="en-US" sz="2800" dirty="0"/>
              <a:t>currently a Member of the </a:t>
            </a:r>
            <a:r>
              <a:rPr lang="en-US" sz="2800" b="1" i="1" dirty="0"/>
              <a:t>House of Commons</a:t>
            </a:r>
            <a:r>
              <a:rPr lang="en-US" sz="2800" dirty="0"/>
              <a:t>. </a:t>
            </a:r>
            <a:endParaRPr lang="hr-HR" sz="2800" dirty="0"/>
          </a:p>
          <a:p>
            <a:pPr>
              <a:buFont typeface="Wingdings" pitchFamily="2" charset="2"/>
              <a:buNone/>
              <a:defRPr/>
            </a:pPr>
            <a:endParaRPr lang="hr-HR" sz="2800" dirty="0"/>
          </a:p>
          <a:p>
            <a:pPr>
              <a:defRPr/>
            </a:pPr>
            <a:r>
              <a:rPr lang="hr-HR" sz="2800" dirty="0"/>
              <a:t> </a:t>
            </a:r>
            <a:r>
              <a:rPr lang="en-US" sz="2800" dirty="0"/>
              <a:t>Recent reforms</a:t>
            </a:r>
            <a:r>
              <a:rPr lang="hr-HR" sz="2800" dirty="0"/>
              <a:t> </a:t>
            </a:r>
            <a:r>
              <a:rPr lang="hr-HR" sz="2800" dirty="0" err="1"/>
              <a:t>in</a:t>
            </a:r>
            <a:r>
              <a:rPr lang="hr-HR" sz="2800" dirty="0"/>
              <a:t> 2006 </a:t>
            </a:r>
            <a:r>
              <a:rPr lang="hr-HR" sz="2800" dirty="0" err="1"/>
              <a:t>and</a:t>
            </a:r>
            <a:r>
              <a:rPr lang="hr-HR" sz="2800" dirty="0"/>
              <a:t> 2007 </a:t>
            </a:r>
            <a:r>
              <a:rPr lang="en-US" sz="2800" dirty="0"/>
              <a:t>have significantly altered the role of Lord Chancellor. </a:t>
            </a:r>
            <a:endParaRPr lang="hr-HR" sz="2800" dirty="0"/>
          </a:p>
        </p:txBody>
      </p:sp>
      <p:graphicFrame>
        <p:nvGraphicFramePr>
          <p:cNvPr id="5" name="Tablica 4"/>
          <p:cNvGraphicFramePr>
            <a:graphicFrameLocks noGrp="1"/>
          </p:cNvGraphicFramePr>
          <p:nvPr>
            <p:extLst>
              <p:ext uri="{D42A27DB-BD31-4B8C-83A1-F6EECF244321}">
                <p14:modId xmlns:p14="http://schemas.microsoft.com/office/powerpoint/2010/main" val="963288424"/>
              </p:ext>
            </p:extLst>
          </p:nvPr>
        </p:nvGraphicFramePr>
        <p:xfrm>
          <a:off x="0" y="5661248"/>
          <a:ext cx="3779912" cy="1005840"/>
        </p:xfrm>
        <a:graphic>
          <a:graphicData uri="http://schemas.openxmlformats.org/drawingml/2006/table">
            <a:tbl>
              <a:tblPr/>
              <a:tblGrid>
                <a:gridCol w="3779912">
                  <a:extLst>
                    <a:ext uri="{9D8B030D-6E8A-4147-A177-3AD203B41FA5}">
                      <a16:colId xmlns:a16="http://schemas.microsoft.com/office/drawing/2014/main" val="20000"/>
                    </a:ext>
                  </a:extLst>
                </a:gridCol>
              </a:tblGrid>
              <a:tr h="132591">
                <a:tc>
                  <a:txBody>
                    <a:bodyPr/>
                    <a:lstStyle/>
                    <a:p>
                      <a:pPr algn="ctr"/>
                      <a:r>
                        <a:rPr lang="it-IT" b="1" dirty="0" err="1" smtClean="0"/>
                        <a:t>Rt</a:t>
                      </a:r>
                      <a:r>
                        <a:rPr lang="it-IT" b="1" dirty="0" smtClean="0"/>
                        <a:t> </a:t>
                      </a:r>
                      <a:r>
                        <a:rPr lang="it-IT" b="1" dirty="0" err="1" smtClean="0"/>
                        <a:t>Hon</a:t>
                      </a:r>
                      <a:r>
                        <a:rPr lang="it-IT" b="1" dirty="0" smtClean="0"/>
                        <a:t> </a:t>
                      </a:r>
                      <a:r>
                        <a:rPr lang="hr-HR" b="1" dirty="0" smtClean="0"/>
                        <a:t>Robert </a:t>
                      </a:r>
                      <a:r>
                        <a:rPr lang="hr-HR" b="1" dirty="0" err="1" smtClean="0"/>
                        <a:t>Buckland</a:t>
                      </a:r>
                      <a:r>
                        <a:rPr lang="hr-HR" b="1" dirty="0" smtClean="0"/>
                        <a:t> QC </a:t>
                      </a:r>
                      <a:r>
                        <a:rPr lang="it-IT" b="1" dirty="0" smtClean="0"/>
                        <a:t>MP</a:t>
                      </a:r>
                      <a:endParaRPr lang="hr-HR" dirty="0"/>
                    </a:p>
                  </a:txBody>
                  <a:tcPr anchor="ctr">
                    <a:lnL>
                      <a:noFill/>
                    </a:lnL>
                    <a:lnR>
                      <a:noFill/>
                    </a:lnR>
                    <a:lnT>
                      <a:noFill/>
                    </a:lnT>
                    <a:lnB>
                      <a:noFill/>
                    </a:lnB>
                  </a:tcPr>
                </a:tc>
                <a:extLst>
                  <a:ext uri="{0D108BD9-81ED-4DB2-BD59-A6C34878D82A}">
                    <a16:rowId xmlns:a16="http://schemas.microsoft.com/office/drawing/2014/main" val="10000"/>
                  </a:ext>
                </a:extLst>
              </a:tr>
              <a:tr h="232033">
                <a:tc>
                  <a:txBody>
                    <a:bodyPr/>
                    <a:lstStyle/>
                    <a:p>
                      <a:pPr algn="ctr"/>
                      <a:r>
                        <a:rPr lang="en-US" b="1" dirty="0">
                          <a:solidFill>
                            <a:schemeClr val="tx1"/>
                          </a:solidFill>
                        </a:rPr>
                        <a:t>Assumed </a:t>
                      </a:r>
                      <a:r>
                        <a:rPr lang="en-US" b="1" dirty="0" smtClean="0">
                          <a:solidFill>
                            <a:schemeClr val="tx1"/>
                          </a:solidFill>
                        </a:rPr>
                        <a:t>office</a:t>
                      </a:r>
                      <a:r>
                        <a:rPr lang="hr-HR" b="1" dirty="0" smtClean="0">
                          <a:solidFill>
                            <a:schemeClr val="tx1"/>
                          </a:solidFill>
                        </a:rPr>
                        <a:t> on</a:t>
                      </a:r>
                      <a:r>
                        <a:rPr lang="en-US" dirty="0">
                          <a:solidFill>
                            <a:schemeClr val="tx1"/>
                          </a:solidFill>
                        </a:rPr>
                        <a:t/>
                      </a:r>
                      <a:br>
                        <a:rPr lang="en-US" dirty="0">
                          <a:solidFill>
                            <a:schemeClr val="tx1"/>
                          </a:solidFill>
                        </a:rPr>
                      </a:br>
                      <a:r>
                        <a:rPr lang="hr-HR" dirty="0" smtClean="0">
                          <a:solidFill>
                            <a:schemeClr val="tx1"/>
                          </a:solidFill>
                        </a:rPr>
                        <a:t>24</a:t>
                      </a:r>
                      <a:r>
                        <a:rPr lang="hr-HR" baseline="0" dirty="0" smtClean="0">
                          <a:solidFill>
                            <a:schemeClr val="tx1"/>
                          </a:solidFill>
                        </a:rPr>
                        <a:t> </a:t>
                      </a:r>
                      <a:r>
                        <a:rPr lang="hr-HR" dirty="0" err="1" smtClean="0"/>
                        <a:t>July</a:t>
                      </a:r>
                      <a:r>
                        <a:rPr lang="hr-HR" baseline="0" dirty="0" smtClean="0"/>
                        <a:t> </a:t>
                      </a:r>
                      <a:r>
                        <a:rPr lang="hr-HR" dirty="0" smtClean="0"/>
                        <a:t>2019</a:t>
                      </a:r>
                      <a:endParaRPr lang="en-US" dirty="0">
                        <a:solidFill>
                          <a:schemeClr val="tx1"/>
                        </a:solidFill>
                      </a:endParaRP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6" name="TekstniOkvir 5"/>
          <p:cNvSpPr txBox="1"/>
          <p:nvPr/>
        </p:nvSpPr>
        <p:spPr>
          <a:xfrm>
            <a:off x="0" y="0"/>
            <a:ext cx="9144000" cy="584775"/>
          </a:xfrm>
          <a:prstGeom prst="rect">
            <a:avLst/>
          </a:prstGeom>
          <a:noFill/>
        </p:spPr>
        <p:txBody>
          <a:bodyPr wrap="square" rtlCol="0">
            <a:spAutoFit/>
          </a:bodyPr>
          <a:lstStyle/>
          <a:p>
            <a:pPr algn="ctr">
              <a:buNone/>
            </a:pPr>
            <a:r>
              <a:rPr lang="hr-HR" sz="3200" b="1" dirty="0" err="1" smtClean="0"/>
              <a:t>The</a:t>
            </a:r>
            <a:r>
              <a:rPr lang="hr-HR" sz="3200" b="1" dirty="0" smtClean="0"/>
              <a:t> Lord </a:t>
            </a:r>
            <a:r>
              <a:rPr lang="hr-HR" sz="3200" b="1" dirty="0" err="1" smtClean="0"/>
              <a:t>High</a:t>
            </a:r>
            <a:r>
              <a:rPr lang="hr-HR" sz="3200" b="1" dirty="0" smtClean="0"/>
              <a:t> </a:t>
            </a:r>
            <a:r>
              <a:rPr lang="hr-HR" sz="3200" b="1" dirty="0" err="1" smtClean="0"/>
              <a:t>Chancellor</a:t>
            </a:r>
            <a:r>
              <a:rPr lang="hr-HR" sz="3200" b="1" dirty="0" smtClean="0"/>
              <a:t> </a:t>
            </a:r>
            <a:r>
              <a:rPr lang="hr-HR" sz="3200" b="1" dirty="0" err="1" smtClean="0"/>
              <a:t>of</a:t>
            </a:r>
            <a:r>
              <a:rPr lang="hr-HR" sz="3200" b="1" dirty="0" smtClean="0"/>
              <a:t> Great </a:t>
            </a:r>
            <a:r>
              <a:rPr lang="hr-HR" sz="3200" b="1" dirty="0" err="1" smtClean="0"/>
              <a:t>Britain</a:t>
            </a:r>
            <a:endParaRPr lang="hr-HR" sz="3200" b="1" dirty="0"/>
          </a:p>
        </p:txBody>
      </p:sp>
      <p:pic>
        <p:nvPicPr>
          <p:cNvPr id="3075" name="Picture 3" descr="Official portrait of Robert Buckland crop 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420"/>
            <a:ext cx="3779912" cy="5034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par>
                                <p:cTn id="18" presetID="10" presetClass="entr" presetSubtype="0" fill="hold"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251520" y="115888"/>
            <a:ext cx="8892480" cy="2936188"/>
          </a:xfrm>
          <a:prstGeom prst="rect">
            <a:avLst/>
          </a:prstGeom>
        </p:spPr>
        <p:txBody>
          <a:bodyPr wrap="square">
            <a:spAutoFit/>
          </a:bodyPr>
          <a:lstStyle/>
          <a:p>
            <a:pPr>
              <a:buFont typeface="Wingdings" pitchFamily="2" charset="2"/>
              <a:buNone/>
              <a:defRPr/>
            </a:pPr>
            <a:r>
              <a:rPr lang="en-US" sz="2800" b="1" dirty="0"/>
              <a:t>Ministry of Justice</a:t>
            </a:r>
          </a:p>
          <a:p>
            <a:pPr>
              <a:defRPr/>
            </a:pPr>
            <a:r>
              <a:rPr lang="hr-HR" sz="2800" dirty="0" smtClean="0"/>
              <a:t> </a:t>
            </a:r>
            <a:r>
              <a:rPr lang="en-US" sz="2800" dirty="0" smtClean="0"/>
              <a:t>On </a:t>
            </a:r>
            <a:r>
              <a:rPr lang="en-US" sz="2800" dirty="0"/>
              <a:t>9 May 2007, the Ministry of Justice was created. </a:t>
            </a:r>
            <a:endParaRPr lang="hr-HR" sz="2800" dirty="0"/>
          </a:p>
          <a:p>
            <a:pPr marL="269875" indent="-269875">
              <a:defRPr/>
            </a:pPr>
            <a:r>
              <a:rPr lang="en-US" sz="2800" dirty="0" smtClean="0"/>
              <a:t>The </a:t>
            </a:r>
            <a:r>
              <a:rPr lang="en-US" sz="2800" dirty="0"/>
              <a:t>Ministry of Justice is responsible for courts, prisons, probation and constitutional affairs. </a:t>
            </a:r>
            <a:endParaRPr lang="hr-HR" sz="2800" dirty="0"/>
          </a:p>
          <a:p>
            <a:pPr marL="269875" indent="-269875">
              <a:defRPr/>
            </a:pPr>
            <a:r>
              <a:rPr lang="en-US" sz="2800" dirty="0" smtClean="0"/>
              <a:t>The </a:t>
            </a:r>
            <a:r>
              <a:rPr lang="en-US" sz="2800" dirty="0"/>
              <a:t>Secretary of State for Justice and Lord </a:t>
            </a:r>
            <a:r>
              <a:rPr lang="hr-HR" sz="2800" dirty="0" smtClean="0"/>
              <a:t> </a:t>
            </a:r>
            <a:r>
              <a:rPr lang="en-US" sz="2800" dirty="0" smtClean="0"/>
              <a:t>Chancellor </a:t>
            </a:r>
            <a:r>
              <a:rPr lang="en-US" sz="2800" dirty="0"/>
              <a:t>is the </a:t>
            </a:r>
            <a:r>
              <a:rPr lang="it-IT" sz="2800" b="1" dirty="0" err="1" smtClean="0"/>
              <a:t>Rt</a:t>
            </a:r>
            <a:r>
              <a:rPr lang="it-IT" sz="2800" b="1" dirty="0" smtClean="0"/>
              <a:t> </a:t>
            </a:r>
            <a:r>
              <a:rPr lang="it-IT" sz="2800" b="1" dirty="0" err="1" smtClean="0"/>
              <a:t>Hon</a:t>
            </a:r>
            <a:r>
              <a:rPr lang="it-IT" sz="2800" b="1" dirty="0" smtClean="0"/>
              <a:t> </a:t>
            </a:r>
            <a:r>
              <a:rPr lang="hr-HR" sz="2800" b="1" dirty="0" err="1" smtClean="0"/>
              <a:t>Elizabeth</a:t>
            </a:r>
            <a:r>
              <a:rPr lang="hr-HR" sz="2800" b="1" dirty="0" smtClean="0"/>
              <a:t> </a:t>
            </a:r>
            <a:r>
              <a:rPr lang="hr-HR" sz="2800" b="1" dirty="0" err="1" smtClean="0"/>
              <a:t>Truss</a:t>
            </a:r>
            <a:r>
              <a:rPr lang="hr-HR" sz="2800" b="1" dirty="0" smtClean="0"/>
              <a:t> PC </a:t>
            </a:r>
            <a:r>
              <a:rPr lang="it-IT" sz="2800" b="1" dirty="0" smtClean="0"/>
              <a:t>MP</a:t>
            </a:r>
            <a:r>
              <a:rPr lang="en-US" sz="2800" dirty="0" smtClean="0"/>
              <a:t>. </a:t>
            </a:r>
            <a:endParaRPr lang="en-US" sz="2800" dirty="0"/>
          </a:p>
        </p:txBody>
      </p:sp>
      <p:sp>
        <p:nvSpPr>
          <p:cNvPr id="3" name="Pravokutnik 2"/>
          <p:cNvSpPr/>
          <p:nvPr/>
        </p:nvSpPr>
        <p:spPr>
          <a:xfrm>
            <a:off x="179512" y="3789363"/>
            <a:ext cx="8569201" cy="2332037"/>
          </a:xfrm>
          <a:prstGeom prst="rect">
            <a:avLst/>
          </a:prstGeom>
        </p:spPr>
        <p:txBody>
          <a:bodyPr wrap="square">
            <a:spAutoFit/>
          </a:bodyPr>
          <a:lstStyle/>
          <a:p>
            <a:pPr marL="269875" indent="-269875">
              <a:defRPr/>
            </a:pPr>
            <a:r>
              <a:rPr lang="en-US" sz="2800" dirty="0" smtClean="0"/>
              <a:t>A </a:t>
            </a:r>
            <a:r>
              <a:rPr lang="en-US" sz="2800" dirty="0"/>
              <a:t>new Judicial Appointments Commission began to operate from 3 April 2006. </a:t>
            </a:r>
            <a:endParaRPr lang="hr-HR" sz="2800" dirty="0"/>
          </a:p>
          <a:p>
            <a:pPr marL="269875" indent="-269875">
              <a:defRPr/>
            </a:pPr>
            <a:r>
              <a:rPr lang="en-US" sz="2800" dirty="0" smtClean="0"/>
              <a:t>This </a:t>
            </a:r>
            <a:r>
              <a:rPr lang="en-US" sz="2800" dirty="0"/>
              <a:t>ended the Lord Chancellor's past position as head of the judiciary (courts of law in England and Wales) and power to appoint judges.</a:t>
            </a:r>
            <a:endParaRPr lang="hr-HR" sz="2800"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68313" y="0"/>
            <a:ext cx="8229600" cy="476250"/>
          </a:xfrm>
        </p:spPr>
        <p:txBody>
          <a:bodyPr/>
          <a:lstStyle/>
          <a:p>
            <a:pPr eaLnBrk="1" hangingPunct="1">
              <a:defRPr/>
            </a:pPr>
            <a:r>
              <a:rPr lang="hr-HR" altLang="ja-JP" sz="4000" smtClean="0"/>
              <a:t>Mace of the House of Commons </a:t>
            </a:r>
            <a:endParaRPr lang="hr-HR" sz="4000" smtClean="0"/>
          </a:p>
        </p:txBody>
      </p:sp>
      <p:sp>
        <p:nvSpPr>
          <p:cNvPr id="105477" name="Rectangle 5"/>
          <p:cNvSpPr>
            <a:spLocks noGrp="1" noChangeArrowheads="1"/>
          </p:cNvSpPr>
          <p:nvPr>
            <p:ph type="body" sz="half" idx="2"/>
          </p:nvPr>
        </p:nvSpPr>
        <p:spPr>
          <a:xfrm>
            <a:off x="0" y="4941888"/>
            <a:ext cx="9144000" cy="1916112"/>
          </a:xfrm>
        </p:spPr>
        <p:txBody>
          <a:bodyPr/>
          <a:lstStyle/>
          <a:p>
            <a:pPr eaLnBrk="1" hangingPunct="1">
              <a:lnSpc>
                <a:spcPct val="80000"/>
              </a:lnSpc>
              <a:defRPr/>
            </a:pPr>
            <a:r>
              <a:rPr lang="hr-HR" altLang="ja-JP" sz="1900" smtClean="0">
                <a:latin typeface="Times New Roman" pitchFamily="18" charset="0"/>
              </a:rPr>
              <a:t>In the House of Commons the Mace is a </a:t>
            </a:r>
            <a:r>
              <a:rPr lang="hr-HR" altLang="ja-JP" sz="1900" b="1" i="1" smtClean="0">
                <a:latin typeface="Times New Roman" pitchFamily="18" charset="0"/>
              </a:rPr>
              <a:t>symbol of Royal Authority</a:t>
            </a:r>
            <a:r>
              <a:rPr lang="hr-HR" altLang="ja-JP" sz="1900" smtClean="0">
                <a:latin typeface="Times New Roman" pitchFamily="18" charset="0"/>
              </a:rPr>
              <a:t>. </a:t>
            </a:r>
          </a:p>
          <a:p>
            <a:pPr eaLnBrk="1" hangingPunct="1">
              <a:lnSpc>
                <a:spcPct val="80000"/>
              </a:lnSpc>
              <a:defRPr/>
            </a:pPr>
            <a:r>
              <a:rPr lang="hr-HR" altLang="ja-JP" sz="1900" smtClean="0">
                <a:latin typeface="Times New Roman" pitchFamily="18" charset="0"/>
              </a:rPr>
              <a:t>It represents the power and authority that the monarchy has delegated to the House of Commons in the past. </a:t>
            </a:r>
          </a:p>
          <a:p>
            <a:pPr eaLnBrk="1" hangingPunct="1">
              <a:lnSpc>
                <a:spcPct val="80000"/>
              </a:lnSpc>
              <a:defRPr/>
            </a:pPr>
            <a:r>
              <a:rPr lang="hr-HR" altLang="ja-JP" sz="1900" smtClean="0">
                <a:latin typeface="Times New Roman" pitchFamily="18" charset="0"/>
              </a:rPr>
              <a:t>The Mace </a:t>
            </a:r>
            <a:r>
              <a:rPr lang="hr-HR" altLang="ja-JP" sz="1900" b="1" i="1" smtClean="0">
                <a:latin typeface="Times New Roman" pitchFamily="18" charset="0"/>
              </a:rPr>
              <a:t>lies on the Table in front of the Speaker</a:t>
            </a:r>
            <a:r>
              <a:rPr lang="hr-HR" altLang="ja-JP" sz="1900" smtClean="0">
                <a:latin typeface="Times New Roman" pitchFamily="18" charset="0"/>
              </a:rPr>
              <a:t> when Members are debating. </a:t>
            </a:r>
          </a:p>
          <a:p>
            <a:pPr eaLnBrk="1" hangingPunct="1">
              <a:lnSpc>
                <a:spcPct val="80000"/>
              </a:lnSpc>
              <a:defRPr/>
            </a:pPr>
            <a:r>
              <a:rPr lang="hr-HR" altLang="ja-JP" sz="1900" smtClean="0">
                <a:latin typeface="Times New Roman" pitchFamily="18" charset="0"/>
              </a:rPr>
              <a:t>The Mace is carried in and out of the chamber by the Serjeant at Arms in a procession at the beginning and end of each day. </a:t>
            </a:r>
          </a:p>
          <a:p>
            <a:pPr eaLnBrk="1" hangingPunct="1">
              <a:lnSpc>
                <a:spcPct val="80000"/>
              </a:lnSpc>
              <a:defRPr/>
            </a:pPr>
            <a:r>
              <a:rPr lang="hr-HR" altLang="ja-JP" sz="1900" b="1" i="1" smtClean="0">
                <a:latin typeface="Times New Roman" pitchFamily="18" charset="0"/>
              </a:rPr>
              <a:t>Without the Mace in position, the House cannot sit and debate. </a:t>
            </a:r>
            <a:endParaRPr lang="hr-HR" sz="1900" b="1" i="1" smtClean="0">
              <a:latin typeface="Times New Roman" pitchFamily="18" charset="0"/>
            </a:endParaRPr>
          </a:p>
        </p:txBody>
      </p:sp>
      <p:pic>
        <p:nvPicPr>
          <p:cNvPr id="105478" name="Picture 6" descr="House of Commons Mace"/>
          <p:cNvPicPr>
            <a:picLocks noGrp="1" noChangeAspect="1" noChangeArrowheads="1"/>
          </p:cNvPicPr>
          <p:nvPr>
            <p:ph sz="half" idx="1"/>
          </p:nvPr>
        </p:nvPicPr>
        <p:blipFill>
          <a:blip r:embed="rId2" cstate="print"/>
          <a:srcRect/>
          <a:stretch>
            <a:fillRect/>
          </a:stretch>
        </p:blipFill>
        <p:spPr>
          <a:xfrm>
            <a:off x="395288" y="476250"/>
            <a:ext cx="8424862" cy="4465638"/>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5474"/>
                                        </p:tgtEl>
                                        <p:attrNameLst>
                                          <p:attrName>style.visibility</p:attrName>
                                        </p:attrNameLst>
                                      </p:cBhvr>
                                      <p:to>
                                        <p:strVal val="visible"/>
                                      </p:to>
                                    </p:set>
                                    <p:animEffect transition="in" filter="fade">
                                      <p:cBhvr>
                                        <p:cTn id="7" dur="1000"/>
                                        <p:tgtEl>
                                          <p:spTgt spid="105474"/>
                                        </p:tgtEl>
                                      </p:cBhvr>
                                    </p:animEffect>
                                    <p:anim calcmode="lin" valueType="num">
                                      <p:cBhvr>
                                        <p:cTn id="8" dur="1000" fill="hold"/>
                                        <p:tgtEl>
                                          <p:spTgt spid="105474"/>
                                        </p:tgtEl>
                                        <p:attrNameLst>
                                          <p:attrName>ppt_x</p:attrName>
                                        </p:attrNameLst>
                                      </p:cBhvr>
                                      <p:tavLst>
                                        <p:tav tm="0">
                                          <p:val>
                                            <p:strVal val="#ppt_x-.1"/>
                                          </p:val>
                                        </p:tav>
                                        <p:tav tm="100000">
                                          <p:val>
                                            <p:strVal val="#ppt_x"/>
                                          </p:val>
                                        </p:tav>
                                      </p:tavLst>
                                    </p:anim>
                                    <p:anim calcmode="lin" valueType="num">
                                      <p:cBhvr>
                                        <p:cTn id="9" dur="1000" fill="hold"/>
                                        <p:tgtEl>
                                          <p:spTgt spid="10547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5478"/>
                                        </p:tgtEl>
                                        <p:attrNameLst>
                                          <p:attrName>style.visibility</p:attrName>
                                        </p:attrNameLst>
                                      </p:cBhvr>
                                      <p:to>
                                        <p:strVal val="visible"/>
                                      </p:to>
                                    </p:set>
                                    <p:animEffect transition="in" filter="checkerboard(across)">
                                      <p:cBhvr>
                                        <p:cTn id="14" dur="500"/>
                                        <p:tgtEl>
                                          <p:spTgt spid="105478"/>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105477">
                                            <p:txEl>
                                              <p:pRg st="0" end="0"/>
                                            </p:txEl>
                                          </p:spTgt>
                                        </p:tgtEl>
                                        <p:attrNameLst>
                                          <p:attrName>style.visibility</p:attrName>
                                        </p:attrNameLst>
                                      </p:cBhvr>
                                      <p:to>
                                        <p:strVal val="visible"/>
                                      </p:to>
                                    </p:set>
                                    <p:anim from="(-#ppt_w/2)" to="(#ppt_x)" calcmode="lin" valueType="num">
                                      <p:cBhvr>
                                        <p:cTn id="19" dur="600" fill="hold">
                                          <p:stCondLst>
                                            <p:cond delay="0"/>
                                          </p:stCondLst>
                                        </p:cTn>
                                        <p:tgtEl>
                                          <p:spTgt spid="105477">
                                            <p:txEl>
                                              <p:pRg st="0" end="0"/>
                                            </p:txEl>
                                          </p:spTgt>
                                        </p:tgtEl>
                                        <p:attrNameLst>
                                          <p:attrName>ppt_x</p:attrName>
                                        </p:attrNameLst>
                                      </p:cBhvr>
                                    </p:anim>
                                    <p:anim from="0" to="-1.0" calcmode="lin" valueType="num">
                                      <p:cBhvr>
                                        <p:cTn id="20" dur="200" decel="50000" autoRev="1" fill="hold">
                                          <p:stCondLst>
                                            <p:cond delay="600"/>
                                          </p:stCondLst>
                                        </p:cTn>
                                        <p:tgtEl>
                                          <p:spTgt spid="105477">
                                            <p:txEl>
                                              <p:pRg st="0" end="0"/>
                                            </p:txEl>
                                          </p:spTgt>
                                        </p:tgtEl>
                                        <p:attrNameLst>
                                          <p:attrName>xshear</p:attrName>
                                        </p:attrNameLst>
                                      </p:cBhvr>
                                    </p:anim>
                                    <p:animScale>
                                      <p:cBhvr>
                                        <p:cTn id="21" dur="200" decel="100000" autoRev="1" fill="hold">
                                          <p:stCondLst>
                                            <p:cond delay="600"/>
                                          </p:stCondLst>
                                        </p:cTn>
                                        <p:tgtEl>
                                          <p:spTgt spid="105477">
                                            <p:txEl>
                                              <p:pRg st="0" end="0"/>
                                            </p:txEl>
                                          </p:spTgt>
                                        </p:tgtEl>
                                      </p:cBhvr>
                                      <p:from x="100000" y="100000"/>
                                      <p:to x="80000" y="100000"/>
                                    </p:animScale>
                                    <p:anim by="(#ppt_h/3+#ppt_w*0.1)" calcmode="lin" valueType="num">
                                      <p:cBhvr additive="sum">
                                        <p:cTn id="22" dur="200" decel="100000" autoRev="1" fill="hold">
                                          <p:stCondLst>
                                            <p:cond delay="600"/>
                                          </p:stCondLst>
                                        </p:cTn>
                                        <p:tgtEl>
                                          <p:spTgt spid="105477">
                                            <p:txEl>
                                              <p:pRg st="0" end="0"/>
                                            </p:txEl>
                                          </p:spTgt>
                                        </p:tgtEl>
                                        <p:attrNameLst>
                                          <p:attrName>ppt_x</p:attrName>
                                        </p:attrNameLst>
                                      </p:cBhvr>
                                    </p:anim>
                                  </p:childTnLst>
                                </p:cTn>
                              </p:par>
                            </p:childTnLst>
                          </p:cTn>
                        </p:par>
                        <p:par>
                          <p:cTn id="23" fill="hold">
                            <p:stCondLst>
                              <p:cond delay="1000"/>
                            </p:stCondLst>
                            <p:childTnLst>
                              <p:par>
                                <p:cTn id="24" presetID="34" presetClass="entr" presetSubtype="0" fill="hold" nodeType="afterEffect">
                                  <p:stCondLst>
                                    <p:cond delay="2000"/>
                                  </p:stCondLst>
                                  <p:childTnLst>
                                    <p:set>
                                      <p:cBhvr>
                                        <p:cTn id="25" dur="1" fill="hold">
                                          <p:stCondLst>
                                            <p:cond delay="0"/>
                                          </p:stCondLst>
                                        </p:cTn>
                                        <p:tgtEl>
                                          <p:spTgt spid="105477">
                                            <p:txEl>
                                              <p:pRg st="1" end="1"/>
                                            </p:txEl>
                                          </p:spTgt>
                                        </p:tgtEl>
                                        <p:attrNameLst>
                                          <p:attrName>style.visibility</p:attrName>
                                        </p:attrNameLst>
                                      </p:cBhvr>
                                      <p:to>
                                        <p:strVal val="visible"/>
                                      </p:to>
                                    </p:set>
                                    <p:anim from="(-#ppt_w/2)" to="(#ppt_x)" calcmode="lin" valueType="num">
                                      <p:cBhvr>
                                        <p:cTn id="26" dur="600" fill="hold">
                                          <p:stCondLst>
                                            <p:cond delay="0"/>
                                          </p:stCondLst>
                                        </p:cTn>
                                        <p:tgtEl>
                                          <p:spTgt spid="105477">
                                            <p:txEl>
                                              <p:pRg st="1" end="1"/>
                                            </p:txEl>
                                          </p:spTgt>
                                        </p:tgtEl>
                                        <p:attrNameLst>
                                          <p:attrName>ppt_x</p:attrName>
                                        </p:attrNameLst>
                                      </p:cBhvr>
                                    </p:anim>
                                    <p:anim from="0" to="-1.0" calcmode="lin" valueType="num">
                                      <p:cBhvr>
                                        <p:cTn id="27" dur="200" decel="50000" autoRev="1" fill="hold">
                                          <p:stCondLst>
                                            <p:cond delay="600"/>
                                          </p:stCondLst>
                                        </p:cTn>
                                        <p:tgtEl>
                                          <p:spTgt spid="105477">
                                            <p:txEl>
                                              <p:pRg st="1" end="1"/>
                                            </p:txEl>
                                          </p:spTgt>
                                        </p:tgtEl>
                                        <p:attrNameLst>
                                          <p:attrName>xshear</p:attrName>
                                        </p:attrNameLst>
                                      </p:cBhvr>
                                    </p:anim>
                                    <p:animScale>
                                      <p:cBhvr>
                                        <p:cTn id="28" dur="200" decel="100000" autoRev="1" fill="hold">
                                          <p:stCondLst>
                                            <p:cond delay="600"/>
                                          </p:stCondLst>
                                        </p:cTn>
                                        <p:tgtEl>
                                          <p:spTgt spid="105477">
                                            <p:txEl>
                                              <p:pRg st="1" end="1"/>
                                            </p:txEl>
                                          </p:spTgt>
                                        </p:tgtEl>
                                      </p:cBhvr>
                                      <p:from x="100000" y="100000"/>
                                      <p:to x="80000" y="100000"/>
                                    </p:animScale>
                                    <p:anim by="(#ppt_h/3+#ppt_w*0.1)" calcmode="lin" valueType="num">
                                      <p:cBhvr additive="sum">
                                        <p:cTn id="29" dur="200" decel="100000" autoRev="1" fill="hold">
                                          <p:stCondLst>
                                            <p:cond delay="600"/>
                                          </p:stCondLst>
                                        </p:cTn>
                                        <p:tgtEl>
                                          <p:spTgt spid="105477">
                                            <p:txEl>
                                              <p:pRg st="1" end="1"/>
                                            </p:txEl>
                                          </p:spTgt>
                                        </p:tgtEl>
                                        <p:attrNameLst>
                                          <p:attrName>ppt_x</p:attrName>
                                        </p:attrNameLst>
                                      </p:cBhvr>
                                    </p:anim>
                                  </p:childTnLst>
                                </p:cTn>
                              </p:par>
                            </p:childTnLst>
                          </p:cTn>
                        </p:par>
                        <p:par>
                          <p:cTn id="30" fill="hold">
                            <p:stCondLst>
                              <p:cond delay="4000"/>
                            </p:stCondLst>
                            <p:childTnLst>
                              <p:par>
                                <p:cTn id="31" presetID="34" presetClass="entr" presetSubtype="0" fill="hold" nodeType="afterEffect">
                                  <p:stCondLst>
                                    <p:cond delay="2000"/>
                                  </p:stCondLst>
                                  <p:childTnLst>
                                    <p:set>
                                      <p:cBhvr>
                                        <p:cTn id="32" dur="1" fill="hold">
                                          <p:stCondLst>
                                            <p:cond delay="0"/>
                                          </p:stCondLst>
                                        </p:cTn>
                                        <p:tgtEl>
                                          <p:spTgt spid="105477">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105477">
                                            <p:txEl>
                                              <p:pRg st="2" end="2"/>
                                            </p:txEl>
                                          </p:spTgt>
                                        </p:tgtEl>
                                        <p:attrNameLst>
                                          <p:attrName>ppt_x</p:attrName>
                                        </p:attrNameLst>
                                      </p:cBhvr>
                                    </p:anim>
                                    <p:anim from="0" to="-1.0" calcmode="lin" valueType="num">
                                      <p:cBhvr>
                                        <p:cTn id="34" dur="200" decel="50000" autoRev="1" fill="hold">
                                          <p:stCondLst>
                                            <p:cond delay="600"/>
                                          </p:stCondLst>
                                        </p:cTn>
                                        <p:tgtEl>
                                          <p:spTgt spid="105477">
                                            <p:txEl>
                                              <p:pRg st="2" end="2"/>
                                            </p:txEl>
                                          </p:spTgt>
                                        </p:tgtEl>
                                        <p:attrNameLst>
                                          <p:attrName>xshear</p:attrName>
                                        </p:attrNameLst>
                                      </p:cBhvr>
                                    </p:anim>
                                    <p:animScale>
                                      <p:cBhvr>
                                        <p:cTn id="35" dur="200" decel="100000" autoRev="1" fill="hold">
                                          <p:stCondLst>
                                            <p:cond delay="600"/>
                                          </p:stCondLst>
                                        </p:cTn>
                                        <p:tgtEl>
                                          <p:spTgt spid="105477">
                                            <p:txEl>
                                              <p:pRg st="2" end="2"/>
                                            </p:txEl>
                                          </p:spTgt>
                                        </p:tgtEl>
                                      </p:cBhvr>
                                      <p:from x="100000" y="100000"/>
                                      <p:to x="80000" y="100000"/>
                                    </p:animScale>
                                    <p:anim by="(#ppt_h/3+#ppt_w*0.1)" calcmode="lin" valueType="num">
                                      <p:cBhvr additive="sum">
                                        <p:cTn id="36" dur="200" decel="100000" autoRev="1" fill="hold">
                                          <p:stCondLst>
                                            <p:cond delay="600"/>
                                          </p:stCondLst>
                                        </p:cTn>
                                        <p:tgtEl>
                                          <p:spTgt spid="105477">
                                            <p:txEl>
                                              <p:pRg st="2" end="2"/>
                                            </p:txEl>
                                          </p:spTgt>
                                        </p:tgtEl>
                                        <p:attrNameLst>
                                          <p:attrName>ppt_x</p:attrName>
                                        </p:attrNameLst>
                                      </p:cBhvr>
                                    </p:anim>
                                  </p:childTnLst>
                                </p:cTn>
                              </p:par>
                            </p:childTnLst>
                          </p:cTn>
                        </p:par>
                        <p:par>
                          <p:cTn id="37" fill="hold">
                            <p:stCondLst>
                              <p:cond delay="7000"/>
                            </p:stCondLst>
                            <p:childTnLst>
                              <p:par>
                                <p:cTn id="38" presetID="34" presetClass="entr" presetSubtype="0" fill="hold" nodeType="afterEffect">
                                  <p:stCondLst>
                                    <p:cond delay="2000"/>
                                  </p:stCondLst>
                                  <p:childTnLst>
                                    <p:set>
                                      <p:cBhvr>
                                        <p:cTn id="39" dur="1" fill="hold">
                                          <p:stCondLst>
                                            <p:cond delay="0"/>
                                          </p:stCondLst>
                                        </p:cTn>
                                        <p:tgtEl>
                                          <p:spTgt spid="105477">
                                            <p:txEl>
                                              <p:pRg st="3" end="3"/>
                                            </p:txEl>
                                          </p:spTgt>
                                        </p:tgtEl>
                                        <p:attrNameLst>
                                          <p:attrName>style.visibility</p:attrName>
                                        </p:attrNameLst>
                                      </p:cBhvr>
                                      <p:to>
                                        <p:strVal val="visible"/>
                                      </p:to>
                                    </p:set>
                                    <p:anim from="(-#ppt_w/2)" to="(#ppt_x)" calcmode="lin" valueType="num">
                                      <p:cBhvr>
                                        <p:cTn id="40" dur="600" fill="hold">
                                          <p:stCondLst>
                                            <p:cond delay="0"/>
                                          </p:stCondLst>
                                        </p:cTn>
                                        <p:tgtEl>
                                          <p:spTgt spid="105477">
                                            <p:txEl>
                                              <p:pRg st="3" end="3"/>
                                            </p:txEl>
                                          </p:spTgt>
                                        </p:tgtEl>
                                        <p:attrNameLst>
                                          <p:attrName>ppt_x</p:attrName>
                                        </p:attrNameLst>
                                      </p:cBhvr>
                                    </p:anim>
                                    <p:anim from="0" to="-1.0" calcmode="lin" valueType="num">
                                      <p:cBhvr>
                                        <p:cTn id="41" dur="200" decel="50000" autoRev="1" fill="hold">
                                          <p:stCondLst>
                                            <p:cond delay="600"/>
                                          </p:stCondLst>
                                        </p:cTn>
                                        <p:tgtEl>
                                          <p:spTgt spid="105477">
                                            <p:txEl>
                                              <p:pRg st="3" end="3"/>
                                            </p:txEl>
                                          </p:spTgt>
                                        </p:tgtEl>
                                        <p:attrNameLst>
                                          <p:attrName>xshear</p:attrName>
                                        </p:attrNameLst>
                                      </p:cBhvr>
                                    </p:anim>
                                    <p:animScale>
                                      <p:cBhvr>
                                        <p:cTn id="42" dur="200" decel="100000" autoRev="1" fill="hold">
                                          <p:stCondLst>
                                            <p:cond delay="600"/>
                                          </p:stCondLst>
                                        </p:cTn>
                                        <p:tgtEl>
                                          <p:spTgt spid="105477">
                                            <p:txEl>
                                              <p:pRg st="3" end="3"/>
                                            </p:txEl>
                                          </p:spTgt>
                                        </p:tgtEl>
                                      </p:cBhvr>
                                      <p:from x="100000" y="100000"/>
                                      <p:to x="80000" y="100000"/>
                                    </p:animScale>
                                    <p:anim by="(#ppt_h/3+#ppt_w*0.1)" calcmode="lin" valueType="num">
                                      <p:cBhvr additive="sum">
                                        <p:cTn id="43" dur="200" decel="100000" autoRev="1" fill="hold">
                                          <p:stCondLst>
                                            <p:cond delay="600"/>
                                          </p:stCondLst>
                                        </p:cTn>
                                        <p:tgtEl>
                                          <p:spTgt spid="105477">
                                            <p:txEl>
                                              <p:pRg st="3" end="3"/>
                                            </p:txEl>
                                          </p:spTgt>
                                        </p:tgtEl>
                                        <p:attrNameLst>
                                          <p:attrName>ppt_x</p:attrName>
                                        </p:attrNameLst>
                                      </p:cBhvr>
                                    </p:anim>
                                  </p:childTnLst>
                                </p:cTn>
                              </p:par>
                            </p:childTnLst>
                          </p:cTn>
                        </p:par>
                        <p:par>
                          <p:cTn id="44" fill="hold">
                            <p:stCondLst>
                              <p:cond delay="10000"/>
                            </p:stCondLst>
                            <p:childTnLst>
                              <p:par>
                                <p:cTn id="45" presetID="34" presetClass="entr" presetSubtype="0" fill="hold" nodeType="afterEffect">
                                  <p:stCondLst>
                                    <p:cond delay="2000"/>
                                  </p:stCondLst>
                                  <p:childTnLst>
                                    <p:set>
                                      <p:cBhvr>
                                        <p:cTn id="46" dur="1" fill="hold">
                                          <p:stCondLst>
                                            <p:cond delay="0"/>
                                          </p:stCondLst>
                                        </p:cTn>
                                        <p:tgtEl>
                                          <p:spTgt spid="105477">
                                            <p:txEl>
                                              <p:pRg st="4" end="4"/>
                                            </p:txEl>
                                          </p:spTgt>
                                        </p:tgtEl>
                                        <p:attrNameLst>
                                          <p:attrName>style.visibility</p:attrName>
                                        </p:attrNameLst>
                                      </p:cBhvr>
                                      <p:to>
                                        <p:strVal val="visible"/>
                                      </p:to>
                                    </p:set>
                                    <p:anim from="(-#ppt_w/2)" to="(#ppt_x)" calcmode="lin" valueType="num">
                                      <p:cBhvr>
                                        <p:cTn id="47" dur="600" fill="hold">
                                          <p:stCondLst>
                                            <p:cond delay="0"/>
                                          </p:stCondLst>
                                        </p:cTn>
                                        <p:tgtEl>
                                          <p:spTgt spid="105477">
                                            <p:txEl>
                                              <p:pRg st="4" end="4"/>
                                            </p:txEl>
                                          </p:spTgt>
                                        </p:tgtEl>
                                        <p:attrNameLst>
                                          <p:attrName>ppt_x</p:attrName>
                                        </p:attrNameLst>
                                      </p:cBhvr>
                                    </p:anim>
                                    <p:anim from="0" to="-1.0" calcmode="lin" valueType="num">
                                      <p:cBhvr>
                                        <p:cTn id="48" dur="200" decel="50000" autoRev="1" fill="hold">
                                          <p:stCondLst>
                                            <p:cond delay="600"/>
                                          </p:stCondLst>
                                        </p:cTn>
                                        <p:tgtEl>
                                          <p:spTgt spid="105477">
                                            <p:txEl>
                                              <p:pRg st="4" end="4"/>
                                            </p:txEl>
                                          </p:spTgt>
                                        </p:tgtEl>
                                        <p:attrNameLst>
                                          <p:attrName>xshear</p:attrName>
                                        </p:attrNameLst>
                                      </p:cBhvr>
                                    </p:anim>
                                    <p:animScale>
                                      <p:cBhvr>
                                        <p:cTn id="49" dur="200" decel="100000" autoRev="1" fill="hold">
                                          <p:stCondLst>
                                            <p:cond delay="600"/>
                                          </p:stCondLst>
                                        </p:cTn>
                                        <p:tgtEl>
                                          <p:spTgt spid="105477">
                                            <p:txEl>
                                              <p:pRg st="4" end="4"/>
                                            </p:txEl>
                                          </p:spTgt>
                                        </p:tgtEl>
                                      </p:cBhvr>
                                      <p:from x="100000" y="100000"/>
                                      <p:to x="80000" y="100000"/>
                                    </p:animScale>
                                    <p:anim by="(#ppt_h/3+#ppt_w*0.1)" calcmode="lin" valueType="num">
                                      <p:cBhvr additive="sum">
                                        <p:cTn id="50" dur="200" decel="100000" autoRev="1" fill="hold">
                                          <p:stCondLst>
                                            <p:cond delay="600"/>
                                          </p:stCondLst>
                                        </p:cTn>
                                        <p:tgtEl>
                                          <p:spTgt spid="105477">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hr-HR" smtClean="0"/>
              <a:t>PARLIAMENTARY ARCHIVES</a:t>
            </a:r>
          </a:p>
        </p:txBody>
      </p:sp>
      <p:sp>
        <p:nvSpPr>
          <p:cNvPr id="57347" name="Rectangle 3"/>
          <p:cNvSpPr>
            <a:spLocks noGrp="1" noChangeArrowheads="1"/>
          </p:cNvSpPr>
          <p:nvPr>
            <p:ph type="body" idx="1"/>
          </p:nvPr>
        </p:nvSpPr>
        <p:spPr>
          <a:xfrm>
            <a:off x="457200" y="1600200"/>
            <a:ext cx="8229600" cy="4997450"/>
          </a:xfrm>
        </p:spPr>
        <p:txBody>
          <a:bodyPr/>
          <a:lstStyle/>
          <a:p>
            <a:pPr eaLnBrk="1" hangingPunct="1">
              <a:buFont typeface="Wingdings" pitchFamily="2" charset="2"/>
              <a:buNone/>
              <a:defRPr/>
            </a:pPr>
            <a:endParaRPr lang="hr-HR" smtClean="0"/>
          </a:p>
        </p:txBody>
      </p:sp>
      <p:sp>
        <p:nvSpPr>
          <p:cNvPr id="57349" name="Rectangle 5"/>
          <p:cNvSpPr>
            <a:spLocks noChangeArrowheads="1"/>
          </p:cNvSpPr>
          <p:nvPr/>
        </p:nvSpPr>
        <p:spPr bwMode="auto">
          <a:xfrm>
            <a:off x="4089400" y="2794000"/>
            <a:ext cx="9144000" cy="0"/>
          </a:xfrm>
          <a:prstGeom prst="rect">
            <a:avLst/>
          </a:prstGeom>
          <a:noFill/>
          <a:ln w="9525">
            <a:noFill/>
            <a:miter lim="800000"/>
            <a:headEnd/>
            <a:tailEnd/>
          </a:ln>
          <a:effectLst/>
        </p:spPr>
        <p:txBody>
          <a:bodyPr wrap="none" anchor="ctr">
            <a:spAutoFit/>
          </a:bodyPr>
          <a:lstStyle/>
          <a:p>
            <a:pPr>
              <a:defRPr/>
            </a:pPr>
            <a:endParaRPr lang="hr-HR"/>
          </a:p>
        </p:txBody>
      </p:sp>
      <p:pic>
        <p:nvPicPr>
          <p:cNvPr id="16389" name="Picture 4" descr="First Act of Parliament kept at Westminster 1497 [Archives ref: HL/PO/PU/1/1497/12H7n1 (1497)]"/>
          <p:cNvPicPr>
            <a:picLocks noChangeAspect="1" noChangeArrowheads="1"/>
          </p:cNvPicPr>
          <p:nvPr/>
        </p:nvPicPr>
        <p:blipFill>
          <a:blip r:embed="rId2" r:link="rId3" cstate="print"/>
          <a:srcRect/>
          <a:stretch>
            <a:fillRect/>
          </a:stretch>
        </p:blipFill>
        <p:spPr bwMode="auto">
          <a:xfrm>
            <a:off x="468313" y="1412875"/>
            <a:ext cx="8207375" cy="2519363"/>
          </a:xfrm>
          <a:prstGeom prst="rect">
            <a:avLst/>
          </a:prstGeom>
          <a:noFill/>
          <a:ln w="9525">
            <a:noFill/>
            <a:miter lim="800000"/>
            <a:headEnd/>
            <a:tailEnd/>
          </a:ln>
        </p:spPr>
      </p:pic>
      <p:sp>
        <p:nvSpPr>
          <p:cNvPr id="57350" name="Rectangle 6"/>
          <p:cNvSpPr>
            <a:spLocks noChangeArrowheads="1"/>
          </p:cNvSpPr>
          <p:nvPr/>
        </p:nvSpPr>
        <p:spPr bwMode="auto">
          <a:xfrm>
            <a:off x="684213" y="3933825"/>
            <a:ext cx="7775575" cy="2197100"/>
          </a:xfrm>
          <a:prstGeom prst="rect">
            <a:avLst/>
          </a:prstGeom>
          <a:noFill/>
          <a:ln w="9525">
            <a:noFill/>
            <a:miter lim="800000"/>
            <a:headEnd/>
            <a:tailEnd/>
          </a:ln>
          <a:effectLst/>
        </p:spPr>
        <p:txBody>
          <a:bodyPr>
            <a:spAutoFit/>
          </a:bodyPr>
          <a:lstStyle/>
          <a:p>
            <a:pPr algn="just">
              <a:spcBef>
                <a:spcPct val="0"/>
              </a:spcBef>
              <a:buClrTx/>
              <a:buSzTx/>
              <a:buFontTx/>
              <a:buChar char="-"/>
              <a:defRPr/>
            </a:pPr>
            <a:r>
              <a:rPr lang="hr-HR" altLang="ja-JP" sz="1800">
                <a:effectLst>
                  <a:outerShdw blurRad="38100" dist="38100" dir="2700000" algn="tl">
                    <a:srgbClr val="000000"/>
                  </a:outerShdw>
                </a:effectLst>
              </a:rPr>
              <a:t>1497 – It was decided that the records of Parliament should be kept at    	Westminster, distinct from the archives of government </a:t>
            </a:r>
          </a:p>
          <a:p>
            <a:pPr algn="just">
              <a:spcBef>
                <a:spcPct val="0"/>
              </a:spcBef>
              <a:buClrTx/>
              <a:buSzTx/>
              <a:buFontTx/>
              <a:buNone/>
              <a:defRPr/>
            </a:pPr>
            <a:endParaRPr lang="hr-HR" altLang="ja-JP" sz="1800">
              <a:effectLst>
                <a:outerShdw blurRad="38100" dist="38100" dir="2700000" algn="tl">
                  <a:srgbClr val="000000"/>
                </a:outerShdw>
              </a:effectLst>
            </a:endParaRPr>
          </a:p>
          <a:p>
            <a:pPr algn="just">
              <a:spcBef>
                <a:spcPct val="0"/>
              </a:spcBef>
              <a:buClrTx/>
              <a:buSzTx/>
              <a:buFontTx/>
              <a:buChar char="-"/>
              <a:defRPr/>
            </a:pPr>
            <a:r>
              <a:rPr lang="hr-HR" altLang="ja-JP" sz="1800">
                <a:effectLst>
                  <a:outerShdw blurRad="38100" dist="38100" dir="2700000" algn="tl">
                    <a:srgbClr val="000000"/>
                  </a:outerShdw>
                </a:effectLst>
              </a:rPr>
              <a:t> they have been kept there ever since. </a:t>
            </a:r>
          </a:p>
          <a:p>
            <a:pPr algn="just">
              <a:spcBef>
                <a:spcPct val="0"/>
              </a:spcBef>
              <a:buClrTx/>
              <a:buSzTx/>
              <a:buFontTx/>
              <a:buChar char="-"/>
              <a:defRPr/>
            </a:pPr>
            <a:endParaRPr lang="hr-HR" altLang="ja-JP" sz="1800">
              <a:effectLst>
                <a:outerShdw blurRad="38100" dist="38100" dir="2700000" algn="tl">
                  <a:srgbClr val="000000"/>
                </a:outerShdw>
              </a:effectLst>
            </a:endParaRPr>
          </a:p>
          <a:p>
            <a:pPr algn="just">
              <a:spcBef>
                <a:spcPct val="0"/>
              </a:spcBef>
              <a:buClrTx/>
              <a:buSzTx/>
              <a:buFontTx/>
              <a:buChar char="-"/>
              <a:defRPr/>
            </a:pPr>
            <a:r>
              <a:rPr lang="hr-HR" altLang="ja-JP" sz="1800">
                <a:effectLst>
                  <a:outerShdw blurRad="38100" dist="38100" dir="2700000" algn="tl">
                    <a:srgbClr val="000000"/>
                  </a:outerShdw>
                </a:effectLst>
              </a:rPr>
              <a:t>This is the first of the Acts kept by the Hatton archives:</a:t>
            </a:r>
          </a:p>
          <a:p>
            <a:pPr algn="just">
              <a:spcBef>
                <a:spcPct val="0"/>
              </a:spcBef>
              <a:buClrTx/>
              <a:buSzTx/>
              <a:buFontTx/>
              <a:buNone/>
              <a:defRPr/>
            </a:pPr>
            <a:r>
              <a:rPr lang="hr-HR" altLang="ja-JP" sz="1200">
                <a:effectLst>
                  <a:outerShdw blurRad="38100" dist="38100" dir="2700000" algn="tl">
                    <a:srgbClr val="000000"/>
                  </a:outerShdw>
                </a:effectLst>
              </a:rPr>
              <a:t>     </a:t>
            </a:r>
          </a:p>
          <a:p>
            <a:pPr algn="just">
              <a:spcBef>
                <a:spcPct val="0"/>
              </a:spcBef>
              <a:buClrTx/>
              <a:buSzTx/>
              <a:buFontTx/>
              <a:buNone/>
              <a:defRPr/>
            </a:pPr>
            <a:r>
              <a:rPr lang="hr-HR" altLang="ja-JP" sz="1800">
                <a:effectLst>
                  <a:outerShdw blurRad="38100" dist="38100" dir="2700000" algn="tl">
                    <a:srgbClr val="000000"/>
                  </a:outerShdw>
                </a:effectLst>
              </a:rPr>
              <a:t>      It concerns the taking of apprentices for making worsted (wool yarn)</a:t>
            </a:r>
            <a:endParaRPr lang="hr-HR" sz="1800">
              <a:effectLst>
                <a:outerShdw blurRad="38100" dist="38100" dir="2700000" algn="tl">
                  <a:srgbClr val="000000"/>
                </a:outerShdw>
              </a:effectLst>
            </a:endParaRPr>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457200" y="0"/>
            <a:ext cx="8229600" cy="476250"/>
          </a:xfrm>
        </p:spPr>
        <p:txBody>
          <a:bodyPr/>
          <a:lstStyle/>
          <a:p>
            <a:pPr eaLnBrk="1" hangingPunct="1">
              <a:defRPr/>
            </a:pPr>
            <a:r>
              <a:rPr lang="hr-HR" altLang="ja-JP" sz="3600" smtClean="0"/>
              <a:t>Death warrant of King Charles I 1649</a:t>
            </a:r>
            <a:r>
              <a:rPr lang="hr-HR" altLang="ja-JP" sz="4000" smtClean="0"/>
              <a:t> </a:t>
            </a:r>
            <a:endParaRPr lang="hr-HR" sz="4000" smtClean="0"/>
          </a:p>
        </p:txBody>
      </p:sp>
      <p:sp>
        <p:nvSpPr>
          <p:cNvPr id="109574" name="Rectangle 6"/>
          <p:cNvSpPr>
            <a:spLocks noGrp="1" noChangeArrowheads="1"/>
          </p:cNvSpPr>
          <p:nvPr>
            <p:ph sz="half" idx="2"/>
          </p:nvPr>
        </p:nvSpPr>
        <p:spPr>
          <a:xfrm>
            <a:off x="0" y="5229225"/>
            <a:ext cx="9144000" cy="1628775"/>
          </a:xfrm>
        </p:spPr>
        <p:txBody>
          <a:bodyPr/>
          <a:lstStyle/>
          <a:p>
            <a:pPr eaLnBrk="1" hangingPunct="1">
              <a:defRPr/>
            </a:pPr>
            <a:r>
              <a:rPr lang="hr-HR" altLang="ja-JP" sz="2000" smtClean="0">
                <a:latin typeface="Times New Roman" pitchFamily="18" charset="0"/>
              </a:rPr>
              <a:t>Charles I was placed on trial in January 1649. After four days of proceedings, his refusal to plead was judged to be a confession and on January 29th he was sentenced to death by beheading. </a:t>
            </a:r>
          </a:p>
          <a:p>
            <a:pPr eaLnBrk="1" hangingPunct="1">
              <a:defRPr/>
            </a:pPr>
            <a:r>
              <a:rPr lang="hr-HR" altLang="ja-JP" sz="2000" smtClean="0">
                <a:latin typeface="Times New Roman" pitchFamily="18" charset="0"/>
              </a:rPr>
              <a:t>This document, authorising the execution of the death sentence, bears the signatures and seals of 59 of the commissioners who sat in judgement upon the king. </a:t>
            </a:r>
            <a:endParaRPr lang="hr-HR" sz="2000" smtClean="0">
              <a:latin typeface="Times New Roman" pitchFamily="18" charset="0"/>
            </a:endParaRPr>
          </a:p>
        </p:txBody>
      </p:sp>
      <p:pic>
        <p:nvPicPr>
          <p:cNvPr id="109575" name="Picture 7" descr="Death warrant of King Charles I 1649 Archives ref: Main Papers, 1660)"/>
          <p:cNvPicPr>
            <a:picLocks noGrp="1" noChangeAspect="1" noChangeArrowheads="1"/>
          </p:cNvPicPr>
          <p:nvPr>
            <p:ph type="body" sz="half" idx="1"/>
          </p:nvPr>
        </p:nvPicPr>
        <p:blipFill>
          <a:blip r:embed="rId2" cstate="print"/>
          <a:srcRect/>
          <a:stretch>
            <a:fillRect/>
          </a:stretch>
        </p:blipFill>
        <p:spPr>
          <a:xfrm>
            <a:off x="0" y="549275"/>
            <a:ext cx="9144000" cy="4751388"/>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fade">
                                      <p:cBhvr>
                                        <p:cTn id="7" dur="2000"/>
                                        <p:tgtEl>
                                          <p:spTgt spid="109572"/>
                                        </p:tgtEl>
                                      </p:cBhvr>
                                    </p:animEffect>
                                    <p:anim calcmode="lin" valueType="num">
                                      <p:cBhvr>
                                        <p:cTn id="8" dur="2000" fill="hold"/>
                                        <p:tgtEl>
                                          <p:spTgt spid="109572"/>
                                        </p:tgtEl>
                                        <p:attrNameLst>
                                          <p:attrName>style.rotation</p:attrName>
                                        </p:attrNameLst>
                                      </p:cBhvr>
                                      <p:tavLst>
                                        <p:tav tm="0">
                                          <p:val>
                                            <p:fltVal val="720"/>
                                          </p:val>
                                        </p:tav>
                                        <p:tav tm="100000">
                                          <p:val>
                                            <p:fltVal val="0"/>
                                          </p:val>
                                        </p:tav>
                                      </p:tavLst>
                                    </p:anim>
                                    <p:anim calcmode="lin" valueType="num">
                                      <p:cBhvr>
                                        <p:cTn id="9" dur="2000" fill="hold"/>
                                        <p:tgtEl>
                                          <p:spTgt spid="109572"/>
                                        </p:tgtEl>
                                        <p:attrNameLst>
                                          <p:attrName>ppt_h</p:attrName>
                                        </p:attrNameLst>
                                      </p:cBhvr>
                                      <p:tavLst>
                                        <p:tav tm="0">
                                          <p:val>
                                            <p:fltVal val="0"/>
                                          </p:val>
                                        </p:tav>
                                        <p:tav tm="100000">
                                          <p:val>
                                            <p:strVal val="#ppt_h"/>
                                          </p:val>
                                        </p:tav>
                                      </p:tavLst>
                                    </p:anim>
                                    <p:anim calcmode="lin" valueType="num">
                                      <p:cBhvr>
                                        <p:cTn id="10" dur="2000" fill="hold"/>
                                        <p:tgtEl>
                                          <p:spTgt spid="10957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109575"/>
                                        </p:tgtEl>
                                        <p:attrNameLst>
                                          <p:attrName>style.visibility</p:attrName>
                                        </p:attrNameLst>
                                      </p:cBhvr>
                                      <p:to>
                                        <p:strVal val="visible"/>
                                      </p:to>
                                    </p:set>
                                    <p:animEffect transition="in" filter="fade">
                                      <p:cBhvr>
                                        <p:cTn id="14" dur="1000"/>
                                        <p:tgtEl>
                                          <p:spTgt spid="109575"/>
                                        </p:tgtEl>
                                      </p:cBhvr>
                                    </p:animEffect>
                                    <p:anim calcmode="lin" valueType="num">
                                      <p:cBhvr>
                                        <p:cTn id="15" dur="1000" fill="hold"/>
                                        <p:tgtEl>
                                          <p:spTgt spid="109575"/>
                                        </p:tgtEl>
                                        <p:attrNameLst>
                                          <p:attrName>ppt_x</p:attrName>
                                        </p:attrNameLst>
                                      </p:cBhvr>
                                      <p:tavLst>
                                        <p:tav tm="0">
                                          <p:val>
                                            <p:strVal val="#ppt_x"/>
                                          </p:val>
                                        </p:tav>
                                        <p:tav tm="100000">
                                          <p:val>
                                            <p:strVal val="#ppt_x"/>
                                          </p:val>
                                        </p:tav>
                                      </p:tavLst>
                                    </p:anim>
                                    <p:anim calcmode="lin" valueType="num">
                                      <p:cBhvr>
                                        <p:cTn id="16" dur="900" decel="100000" fill="hold"/>
                                        <p:tgtEl>
                                          <p:spTgt spid="10957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9575"/>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7" presetClass="entr" presetSubtype="4" fill="hold" nodeType="afterEffect">
                                  <p:stCondLst>
                                    <p:cond delay="0"/>
                                  </p:stCondLst>
                                  <p:childTnLst>
                                    <p:set>
                                      <p:cBhvr>
                                        <p:cTn id="20" dur="1" fill="hold">
                                          <p:stCondLst>
                                            <p:cond delay="0"/>
                                          </p:stCondLst>
                                        </p:cTn>
                                        <p:tgtEl>
                                          <p:spTgt spid="109574">
                                            <p:txEl>
                                              <p:pRg st="0" end="0"/>
                                            </p:txEl>
                                          </p:spTgt>
                                        </p:tgtEl>
                                        <p:attrNameLst>
                                          <p:attrName>style.visibility</p:attrName>
                                        </p:attrNameLst>
                                      </p:cBhvr>
                                      <p:to>
                                        <p:strVal val="visible"/>
                                      </p:to>
                                    </p:set>
                                    <p:anim calcmode="lin" valueType="num">
                                      <p:cBhvr additive="base">
                                        <p:cTn id="21" dur="3000" fill="hold"/>
                                        <p:tgtEl>
                                          <p:spTgt spid="109574">
                                            <p:txEl>
                                              <p:pRg st="0" end="0"/>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10957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7" presetClass="entr" presetSubtype="4" fill="hold" nodeType="afterEffect">
                                  <p:stCondLst>
                                    <p:cond delay="0"/>
                                  </p:stCondLst>
                                  <p:childTnLst>
                                    <p:set>
                                      <p:cBhvr>
                                        <p:cTn id="25" dur="1" fill="hold">
                                          <p:stCondLst>
                                            <p:cond delay="0"/>
                                          </p:stCondLst>
                                        </p:cTn>
                                        <p:tgtEl>
                                          <p:spTgt spid="109574">
                                            <p:txEl>
                                              <p:pRg st="1" end="1"/>
                                            </p:txEl>
                                          </p:spTgt>
                                        </p:tgtEl>
                                        <p:attrNameLst>
                                          <p:attrName>style.visibility</p:attrName>
                                        </p:attrNameLst>
                                      </p:cBhvr>
                                      <p:to>
                                        <p:strVal val="visible"/>
                                      </p:to>
                                    </p:set>
                                    <p:anim calcmode="lin" valueType="num">
                                      <p:cBhvr additive="base">
                                        <p:cTn id="26" dur="3000" fill="hold"/>
                                        <p:tgtEl>
                                          <p:spTgt spid="109574">
                                            <p:txEl>
                                              <p:pRg st="1" end="1"/>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1095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ica 1"/>
          <p:cNvGraphicFramePr>
            <a:graphicFrameLocks noGrp="1"/>
          </p:cNvGraphicFramePr>
          <p:nvPr/>
        </p:nvGraphicFramePr>
        <p:xfrm>
          <a:off x="107504" y="332656"/>
          <a:ext cx="8856984" cy="6445718"/>
        </p:xfrm>
        <a:graphic>
          <a:graphicData uri="http://schemas.openxmlformats.org/drawingml/2006/table">
            <a:tbl>
              <a:tblPr/>
              <a:tblGrid>
                <a:gridCol w="864097">
                  <a:extLst>
                    <a:ext uri="{9D8B030D-6E8A-4147-A177-3AD203B41FA5}">
                      <a16:colId xmlns:a16="http://schemas.microsoft.com/office/drawing/2014/main" val="20000"/>
                    </a:ext>
                  </a:extLst>
                </a:gridCol>
                <a:gridCol w="7992887">
                  <a:extLst>
                    <a:ext uri="{9D8B030D-6E8A-4147-A177-3AD203B41FA5}">
                      <a16:colId xmlns:a16="http://schemas.microsoft.com/office/drawing/2014/main" val="20001"/>
                    </a:ext>
                  </a:extLst>
                </a:gridCol>
              </a:tblGrid>
              <a:tr h="1937130">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1832</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600" b="1" u="sng" noProof="0" dirty="0" smtClean="0">
                          <a:solidFill>
                            <a:schemeClr val="tx1"/>
                          </a:solidFill>
                          <a:latin typeface="Times New Roman" pitchFamily="18" charset="0"/>
                          <a:ea typeface="Times New Roman"/>
                          <a:cs typeface="Times New Roman" pitchFamily="18" charset="0"/>
                        </a:rPr>
                        <a:t>Great Reform Act</a:t>
                      </a:r>
                      <a:r>
                        <a:rPr lang="en-GB" sz="2600" noProof="0" dirty="0" smtClean="0">
                          <a:solidFill>
                            <a:schemeClr val="tx1"/>
                          </a:solidFill>
                          <a:latin typeface="Times New Roman" pitchFamily="18" charset="0"/>
                          <a:ea typeface="Times New Roman"/>
                          <a:cs typeface="Times New Roman" pitchFamily="18" charset="0"/>
                        </a:rPr>
                        <a:t>. Before, only landowners could vote for MPs  (1 in 7 men, a total of 440,000 people).</a:t>
                      </a:r>
                      <a:r>
                        <a:rPr lang="en-GB" sz="2600" baseline="0" noProof="0" dirty="0" smtClean="0">
                          <a:solidFill>
                            <a:schemeClr val="tx1"/>
                          </a:solidFill>
                          <a:latin typeface="Times New Roman" pitchFamily="18" charset="0"/>
                          <a:ea typeface="Times New Roman"/>
                          <a:cs typeface="Times New Roman" pitchFamily="18" charset="0"/>
                        </a:rPr>
                        <a:t> </a:t>
                      </a:r>
                    </a:p>
                    <a:p>
                      <a:pPr>
                        <a:lnSpc>
                          <a:spcPct val="100000"/>
                        </a:lnSpc>
                        <a:spcAft>
                          <a:spcPts val="0"/>
                        </a:spcAft>
                      </a:pPr>
                      <a:r>
                        <a:rPr lang="en-GB" sz="2600" noProof="0" dirty="0" smtClean="0">
                          <a:solidFill>
                            <a:schemeClr val="tx1"/>
                          </a:solidFill>
                          <a:latin typeface="Times New Roman" pitchFamily="18" charset="0"/>
                          <a:ea typeface="Times New Roman"/>
                          <a:cs typeface="Times New Roman" pitchFamily="18" charset="0"/>
                        </a:rPr>
                        <a:t>After 1832, the male urban middle classes gain the vote</a:t>
                      </a:r>
                      <a:r>
                        <a:rPr lang="en-GB" sz="2600" baseline="0" noProof="0" dirty="0" smtClean="0">
                          <a:solidFill>
                            <a:schemeClr val="tx1"/>
                          </a:solidFill>
                          <a:latin typeface="Times New Roman" pitchFamily="18" charset="0"/>
                          <a:ea typeface="Times New Roman"/>
                          <a:cs typeface="Times New Roman" pitchFamily="18" charset="0"/>
                        </a:rPr>
                        <a:t> </a:t>
                      </a:r>
                      <a:r>
                        <a:rPr lang="hr-HR" sz="2600" baseline="0" noProof="0" dirty="0" smtClean="0">
                          <a:solidFill>
                            <a:schemeClr val="tx1"/>
                          </a:solidFill>
                          <a:latin typeface="Times New Roman" pitchFamily="18" charset="0"/>
                          <a:ea typeface="Times New Roman"/>
                          <a:cs typeface="Times New Roman" pitchFamily="18" charset="0"/>
                        </a:rPr>
                        <a:t>     </a:t>
                      </a:r>
                      <a:r>
                        <a:rPr lang="en-GB" sz="2600" baseline="0" noProof="0" dirty="0" smtClean="0">
                          <a:solidFill>
                            <a:schemeClr val="tx1"/>
                          </a:solidFill>
                          <a:latin typeface="Times New Roman" pitchFamily="18" charset="0"/>
                          <a:ea typeface="Times New Roman"/>
                          <a:cs typeface="Times New Roman" pitchFamily="18" charset="0"/>
                        </a:rPr>
                        <a:t>(</a:t>
                      </a:r>
                      <a:r>
                        <a:rPr lang="en-GB" sz="2600" noProof="0" dirty="0" smtClean="0">
                          <a:solidFill>
                            <a:schemeClr val="tx1"/>
                          </a:solidFill>
                          <a:latin typeface="Times New Roman" pitchFamily="18" charset="0"/>
                          <a:ea typeface="Times New Roman"/>
                          <a:cs typeface="Times New Roman" pitchFamily="18" charset="0"/>
                        </a:rPr>
                        <a:t>1 in 5 men - 650,000 people).</a:t>
                      </a:r>
                      <a:endParaRPr lang="en-GB" sz="26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0"/>
                  </a:ext>
                </a:extLst>
              </a:tr>
              <a:tr h="1241231">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1867</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600" b="1" u="sng" noProof="0" dirty="0" smtClean="0">
                          <a:solidFill>
                            <a:schemeClr val="tx1"/>
                          </a:solidFill>
                          <a:latin typeface="Times New Roman" pitchFamily="18" charset="0"/>
                          <a:ea typeface="Times New Roman"/>
                          <a:cs typeface="Times New Roman" pitchFamily="18" charset="0"/>
                        </a:rPr>
                        <a:t>Second Reform Act</a:t>
                      </a:r>
                      <a:r>
                        <a:rPr lang="en-GB" sz="2600" b="0" u="none" baseline="0" noProof="0" dirty="0" smtClean="0">
                          <a:solidFill>
                            <a:schemeClr val="tx1"/>
                          </a:solidFill>
                          <a:latin typeface="Times New Roman" pitchFamily="18" charset="0"/>
                          <a:ea typeface="Times New Roman"/>
                          <a:cs typeface="Times New Roman" pitchFamily="18" charset="0"/>
                        </a:rPr>
                        <a:t> </a:t>
                      </a:r>
                      <a:r>
                        <a:rPr lang="en-GB" sz="2600" noProof="0" dirty="0" smtClean="0">
                          <a:solidFill>
                            <a:schemeClr val="tx1"/>
                          </a:solidFill>
                          <a:latin typeface="Times New Roman" pitchFamily="18" charset="0"/>
                          <a:ea typeface="Times New Roman"/>
                          <a:cs typeface="Times New Roman" pitchFamily="18" charset="0"/>
                        </a:rPr>
                        <a:t>extends the vote to skilled urban male working class</a:t>
                      </a:r>
                      <a:r>
                        <a:rPr lang="en-GB" sz="2600" baseline="0" noProof="0" dirty="0" smtClean="0">
                          <a:solidFill>
                            <a:schemeClr val="tx1"/>
                          </a:solidFill>
                          <a:latin typeface="Times New Roman" pitchFamily="18" charset="0"/>
                          <a:ea typeface="Times New Roman"/>
                          <a:cs typeface="Times New Roman" pitchFamily="18" charset="0"/>
                        </a:rPr>
                        <a:t> (</a:t>
                      </a:r>
                      <a:r>
                        <a:rPr lang="en-GB" sz="2600" noProof="0" dirty="0" smtClean="0">
                          <a:solidFill>
                            <a:schemeClr val="tx1"/>
                          </a:solidFill>
                          <a:latin typeface="Times New Roman" pitchFamily="18" charset="0"/>
                          <a:ea typeface="Times New Roman"/>
                          <a:cs typeface="Times New Roman" pitchFamily="18" charset="0"/>
                        </a:rPr>
                        <a:t>1 in 3 men).</a:t>
                      </a:r>
                      <a:endParaRPr lang="hr-HR" sz="2600" noProof="0" dirty="0" smtClean="0">
                        <a:solidFill>
                          <a:schemeClr val="tx1"/>
                        </a:solidFill>
                        <a:latin typeface="Times New Roman" pitchFamily="18" charset="0"/>
                        <a:ea typeface="Times New Roman"/>
                        <a:cs typeface="Times New Roman" pitchFamily="18" charset="0"/>
                      </a:endParaRPr>
                    </a:p>
                    <a:p>
                      <a:pPr>
                        <a:lnSpc>
                          <a:spcPct val="100000"/>
                        </a:lnSpc>
                        <a:spcAft>
                          <a:spcPts val="0"/>
                        </a:spcAft>
                      </a:pPr>
                      <a:endParaRPr lang="en-GB" sz="26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1"/>
                  </a:ext>
                </a:extLst>
              </a:tr>
              <a:tr h="1241231">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1884</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600" b="1" u="sng" noProof="0" dirty="0" smtClean="0">
                          <a:solidFill>
                            <a:schemeClr val="tx1"/>
                          </a:solidFill>
                          <a:latin typeface="Times New Roman" pitchFamily="18" charset="0"/>
                          <a:ea typeface="Times New Roman"/>
                          <a:cs typeface="Times New Roman" pitchFamily="18" charset="0"/>
                        </a:rPr>
                        <a:t>Third Reform Act</a:t>
                      </a:r>
                      <a:r>
                        <a:rPr lang="en-GB" sz="2600" b="0" u="none" baseline="0" noProof="0" dirty="0" smtClean="0">
                          <a:solidFill>
                            <a:schemeClr val="tx1"/>
                          </a:solidFill>
                          <a:latin typeface="Times New Roman" pitchFamily="18" charset="0"/>
                          <a:ea typeface="Times New Roman"/>
                          <a:cs typeface="Times New Roman" pitchFamily="18" charset="0"/>
                        </a:rPr>
                        <a:t> gives </a:t>
                      </a:r>
                      <a:r>
                        <a:rPr lang="en-GB" sz="2600" noProof="0" dirty="0" smtClean="0">
                          <a:solidFill>
                            <a:schemeClr val="tx1"/>
                          </a:solidFill>
                          <a:latin typeface="Times New Roman" pitchFamily="18" charset="0"/>
                          <a:ea typeface="Times New Roman"/>
                          <a:cs typeface="Times New Roman" pitchFamily="18" charset="0"/>
                        </a:rPr>
                        <a:t>vote to working class men in the countryside (2 out of 3 men).</a:t>
                      </a:r>
                      <a:endParaRPr lang="hr-HR" sz="2600" noProof="0" dirty="0" smtClean="0">
                        <a:solidFill>
                          <a:schemeClr val="tx1"/>
                        </a:solidFill>
                        <a:latin typeface="Times New Roman" pitchFamily="18" charset="0"/>
                        <a:ea typeface="Times New Roman"/>
                        <a:cs typeface="Times New Roman" pitchFamily="18" charset="0"/>
                      </a:endParaRPr>
                    </a:p>
                    <a:p>
                      <a:pPr>
                        <a:lnSpc>
                          <a:spcPct val="100000"/>
                        </a:lnSpc>
                        <a:spcAft>
                          <a:spcPts val="0"/>
                        </a:spcAft>
                      </a:pPr>
                      <a:endParaRPr lang="en-GB" sz="26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2"/>
                  </a:ext>
                </a:extLst>
              </a:tr>
              <a:tr h="1342027">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1918</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600" b="1" u="sng" noProof="0" dirty="0" smtClean="0">
                          <a:solidFill>
                            <a:schemeClr val="tx1"/>
                          </a:solidFill>
                          <a:latin typeface="Times New Roman" pitchFamily="18" charset="0"/>
                          <a:ea typeface="Times New Roman"/>
                          <a:cs typeface="Times New Roman" pitchFamily="18" charset="0"/>
                        </a:rPr>
                        <a:t>Representation of the People Act</a:t>
                      </a:r>
                      <a:r>
                        <a:rPr lang="en-GB" sz="2600" b="0" u="none" baseline="0" noProof="0" dirty="0" smtClean="0">
                          <a:solidFill>
                            <a:schemeClr val="tx1"/>
                          </a:solidFill>
                          <a:latin typeface="Times New Roman" pitchFamily="18" charset="0"/>
                          <a:ea typeface="Times New Roman"/>
                          <a:cs typeface="Times New Roman" pitchFamily="18" charset="0"/>
                        </a:rPr>
                        <a:t> – gives right to vote to a</a:t>
                      </a:r>
                      <a:r>
                        <a:rPr lang="en-GB" sz="2600" noProof="0" dirty="0" smtClean="0">
                          <a:solidFill>
                            <a:schemeClr val="tx1"/>
                          </a:solidFill>
                          <a:latin typeface="Times New Roman" pitchFamily="18" charset="0"/>
                          <a:ea typeface="Times New Roman"/>
                          <a:cs typeface="Times New Roman" pitchFamily="18" charset="0"/>
                        </a:rPr>
                        <a:t>lmost all men over 21 and to women over 30 years of age.</a:t>
                      </a:r>
                      <a:endParaRPr lang="en-GB" sz="26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3"/>
                  </a:ext>
                </a:extLst>
              </a:tr>
              <a:tr h="684099">
                <a:tc>
                  <a:txBody>
                    <a:bodyPr/>
                    <a:lstStyle/>
                    <a:p>
                      <a:pPr>
                        <a:lnSpc>
                          <a:spcPct val="100000"/>
                        </a:lnSpc>
                        <a:spcAft>
                          <a:spcPts val="0"/>
                        </a:spcAft>
                      </a:pPr>
                      <a:r>
                        <a:rPr lang="en-GB" sz="2200" b="1" noProof="0" dirty="0" smtClean="0">
                          <a:solidFill>
                            <a:schemeClr val="tx1"/>
                          </a:solidFill>
                          <a:latin typeface="Times New Roman" pitchFamily="18" charset="0"/>
                          <a:ea typeface="Times New Roman"/>
                          <a:cs typeface="Times New Roman" pitchFamily="18" charset="0"/>
                        </a:rPr>
                        <a:t>1928</a:t>
                      </a:r>
                      <a:endParaRPr lang="en-GB" sz="22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tc>
                  <a:txBody>
                    <a:bodyPr/>
                    <a:lstStyle/>
                    <a:p>
                      <a:pPr>
                        <a:lnSpc>
                          <a:spcPct val="100000"/>
                        </a:lnSpc>
                        <a:spcAft>
                          <a:spcPts val="0"/>
                        </a:spcAft>
                      </a:pPr>
                      <a:r>
                        <a:rPr lang="en-GB" sz="2600" noProof="0" dirty="0" smtClean="0">
                          <a:solidFill>
                            <a:schemeClr val="tx1"/>
                          </a:solidFill>
                          <a:latin typeface="Times New Roman" pitchFamily="18" charset="0"/>
                          <a:ea typeface="Times New Roman"/>
                          <a:cs typeface="Times New Roman" pitchFamily="18" charset="0"/>
                        </a:rPr>
                        <a:t>Effectively all women and men over 21 now have the vote.</a:t>
                      </a:r>
                      <a:endParaRPr lang="en-GB" sz="2600" noProof="0" dirty="0">
                        <a:solidFill>
                          <a:schemeClr val="tx1"/>
                        </a:solidFill>
                        <a:latin typeface="Times New Roman" pitchFamily="18" charset="0"/>
                        <a:ea typeface="Calibri"/>
                        <a:cs typeface="Times New Roman" pitchFamily="18" charset="0"/>
                      </a:endParaRPr>
                    </a:p>
                  </a:txBody>
                  <a:tcPr marL="5456" marR="5456" marT="5456" marB="5456">
                    <a:lnL>
                      <a:noFill/>
                    </a:lnL>
                    <a:lnR>
                      <a:noFill/>
                    </a:lnR>
                    <a:lnT>
                      <a:noFill/>
                    </a:lnT>
                    <a:lnB>
                      <a:noFill/>
                    </a:lnB>
                  </a:tcPr>
                </a:tc>
                <a:extLst>
                  <a:ext uri="{0D108BD9-81ED-4DB2-BD59-A6C34878D82A}">
                    <a16:rowId xmlns:a16="http://schemas.microsoft.com/office/drawing/2014/main" val="10004"/>
                  </a:ext>
                </a:extLst>
              </a:tr>
            </a:tbl>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0"/>
            <a:ext cx="9144000" cy="981075"/>
          </a:xfrm>
        </p:spPr>
        <p:txBody>
          <a:bodyPr/>
          <a:lstStyle/>
          <a:p>
            <a:pPr eaLnBrk="1" hangingPunct="1">
              <a:defRPr/>
            </a:pPr>
            <a:r>
              <a:rPr lang="hr-HR" altLang="ja-JP" smtClean="0"/>
              <a:t>Articles of Union with Scotland 1707 </a:t>
            </a:r>
            <a:endParaRPr lang="hr-HR" smtClean="0"/>
          </a:p>
        </p:txBody>
      </p:sp>
      <p:sp>
        <p:nvSpPr>
          <p:cNvPr id="113669" name="Rectangle 5"/>
          <p:cNvSpPr>
            <a:spLocks noGrp="1" noChangeArrowheads="1"/>
          </p:cNvSpPr>
          <p:nvPr>
            <p:ph type="body" sz="half" idx="2"/>
          </p:nvPr>
        </p:nvSpPr>
        <p:spPr>
          <a:xfrm>
            <a:off x="4787900" y="765175"/>
            <a:ext cx="4356100" cy="6092825"/>
          </a:xfrm>
        </p:spPr>
        <p:txBody>
          <a:bodyPr/>
          <a:lstStyle/>
          <a:p>
            <a:pPr algn="just" eaLnBrk="1" hangingPunct="1">
              <a:lnSpc>
                <a:spcPct val="90000"/>
              </a:lnSpc>
              <a:defRPr/>
            </a:pPr>
            <a:r>
              <a:rPr lang="hr-HR" altLang="ja-JP" sz="2100" smtClean="0">
                <a:latin typeface="Times New Roman" pitchFamily="18" charset="0"/>
              </a:rPr>
              <a:t>The Articles of Union with Scotland were agreed on 22 July 1706. </a:t>
            </a:r>
          </a:p>
          <a:p>
            <a:pPr algn="just" eaLnBrk="1" hangingPunct="1">
              <a:lnSpc>
                <a:spcPct val="90000"/>
              </a:lnSpc>
              <a:defRPr/>
            </a:pPr>
            <a:r>
              <a:rPr lang="hr-HR" altLang="ja-JP" sz="2100" smtClean="0">
                <a:latin typeface="Times New Roman" pitchFamily="18" charset="0"/>
              </a:rPr>
              <a:t>They were approved by the Scottish Parliament and laid before the House of Lords for approval on 28 January 1707 (New Style). </a:t>
            </a:r>
          </a:p>
          <a:p>
            <a:pPr algn="just" eaLnBrk="1" hangingPunct="1">
              <a:lnSpc>
                <a:spcPct val="90000"/>
              </a:lnSpc>
              <a:defRPr/>
            </a:pPr>
            <a:r>
              <a:rPr lang="hr-HR" altLang="ja-JP" sz="2100" smtClean="0">
                <a:latin typeface="Times New Roman" pitchFamily="18" charset="0"/>
              </a:rPr>
              <a:t>An Act incorporating the articles was passed by the English Parliament the following March, and the union of the two kingdoms came into being in May 1707. </a:t>
            </a:r>
          </a:p>
          <a:p>
            <a:pPr algn="just" eaLnBrk="1" hangingPunct="1">
              <a:lnSpc>
                <a:spcPct val="90000"/>
              </a:lnSpc>
              <a:defRPr/>
            </a:pPr>
            <a:r>
              <a:rPr lang="hr-HR" altLang="ja-JP" sz="2100" smtClean="0">
                <a:latin typeface="Times New Roman" pitchFamily="18" charset="0"/>
              </a:rPr>
              <a:t>Articles I and II dealt with the union and confirmed the succession of the House of Hanover. </a:t>
            </a:r>
          </a:p>
          <a:p>
            <a:pPr algn="just" eaLnBrk="1" hangingPunct="1">
              <a:lnSpc>
                <a:spcPct val="90000"/>
              </a:lnSpc>
              <a:defRPr/>
            </a:pPr>
            <a:r>
              <a:rPr lang="hr-HR" altLang="ja-JP" sz="2100" smtClean="0">
                <a:latin typeface="Times New Roman" pitchFamily="18" charset="0"/>
              </a:rPr>
              <a:t>Article III established the Parliament of Great Britain. </a:t>
            </a:r>
            <a:endParaRPr lang="hr-HR" sz="2100" smtClean="0">
              <a:latin typeface="Times New Roman" pitchFamily="18" charset="0"/>
            </a:endParaRPr>
          </a:p>
        </p:txBody>
      </p:sp>
      <p:pic>
        <p:nvPicPr>
          <p:cNvPr id="113670" name="Picture 6" descr="Articles of Union with Scotland 1707 (Archives ref: Main Papers 28 January 1707, New Style calendar)"/>
          <p:cNvPicPr>
            <a:picLocks noGrp="1" noChangeAspect="1" noChangeArrowheads="1"/>
          </p:cNvPicPr>
          <p:nvPr>
            <p:ph sz="half" idx="1"/>
          </p:nvPr>
        </p:nvPicPr>
        <p:blipFill>
          <a:blip r:embed="rId2" cstate="print"/>
          <a:srcRect/>
          <a:stretch>
            <a:fillRect/>
          </a:stretch>
        </p:blipFill>
        <p:spPr>
          <a:xfrm>
            <a:off x="0" y="765175"/>
            <a:ext cx="4813300" cy="6092825"/>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1000" fill="hold"/>
                                        <p:tgtEl>
                                          <p:spTgt spid="113666"/>
                                        </p:tgtEl>
                                        <p:attrNameLst>
                                          <p:attrName>ppt_w</p:attrName>
                                        </p:attrNameLst>
                                      </p:cBhvr>
                                      <p:tavLst>
                                        <p:tav tm="0">
                                          <p:val>
                                            <p:fltVal val="0"/>
                                          </p:val>
                                        </p:tav>
                                        <p:tav tm="100000">
                                          <p:val>
                                            <p:strVal val="#ppt_w"/>
                                          </p:val>
                                        </p:tav>
                                      </p:tavLst>
                                    </p:anim>
                                    <p:anim calcmode="lin" valueType="num">
                                      <p:cBhvr>
                                        <p:cTn id="8" dur="1000" fill="hold"/>
                                        <p:tgtEl>
                                          <p:spTgt spid="113666"/>
                                        </p:tgtEl>
                                        <p:attrNameLst>
                                          <p:attrName>ppt_h</p:attrName>
                                        </p:attrNameLst>
                                      </p:cBhvr>
                                      <p:tavLst>
                                        <p:tav tm="0">
                                          <p:val>
                                            <p:fltVal val="0"/>
                                          </p:val>
                                        </p:tav>
                                        <p:tav tm="100000">
                                          <p:val>
                                            <p:strVal val="#ppt_h"/>
                                          </p:val>
                                        </p:tav>
                                      </p:tavLst>
                                    </p:anim>
                                    <p:anim calcmode="lin" valueType="num">
                                      <p:cBhvr>
                                        <p:cTn id="9" dur="1000" fill="hold"/>
                                        <p:tgtEl>
                                          <p:spTgt spid="1136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6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13670"/>
                                        </p:tgtEl>
                                        <p:attrNameLst>
                                          <p:attrName>style.visibility</p:attrName>
                                        </p:attrNameLst>
                                      </p:cBhvr>
                                      <p:to>
                                        <p:strVal val="visible"/>
                                      </p:to>
                                    </p:set>
                                    <p:animEffect transition="in" filter="fade">
                                      <p:cBhvr>
                                        <p:cTn id="14" dur="1000"/>
                                        <p:tgtEl>
                                          <p:spTgt spid="113670"/>
                                        </p:tgtEl>
                                      </p:cBhvr>
                                    </p:animEffect>
                                    <p:anim calcmode="lin" valueType="num">
                                      <p:cBhvr>
                                        <p:cTn id="15" dur="1000" fill="hold"/>
                                        <p:tgtEl>
                                          <p:spTgt spid="113670"/>
                                        </p:tgtEl>
                                        <p:attrNameLst>
                                          <p:attrName>ppt_x</p:attrName>
                                        </p:attrNameLst>
                                      </p:cBhvr>
                                      <p:tavLst>
                                        <p:tav tm="0">
                                          <p:val>
                                            <p:strVal val="#ppt_x"/>
                                          </p:val>
                                        </p:tav>
                                        <p:tav tm="100000">
                                          <p:val>
                                            <p:strVal val="#ppt_x"/>
                                          </p:val>
                                        </p:tav>
                                      </p:tavLst>
                                    </p:anim>
                                    <p:anim calcmode="lin" valueType="num">
                                      <p:cBhvr>
                                        <p:cTn id="16" dur="900" decel="100000" fill="hold"/>
                                        <p:tgtEl>
                                          <p:spTgt spid="11367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367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7" presetClass="entr" presetSubtype="4" fill="hold" nodeType="afterEffect">
                                  <p:stCondLst>
                                    <p:cond delay="0"/>
                                  </p:stCondLst>
                                  <p:childTnLst>
                                    <p:set>
                                      <p:cBhvr>
                                        <p:cTn id="20" dur="1" fill="hold">
                                          <p:stCondLst>
                                            <p:cond delay="0"/>
                                          </p:stCondLst>
                                        </p:cTn>
                                        <p:tgtEl>
                                          <p:spTgt spid="113669">
                                            <p:txEl>
                                              <p:pRg st="0" end="0"/>
                                            </p:txEl>
                                          </p:spTgt>
                                        </p:tgtEl>
                                        <p:attrNameLst>
                                          <p:attrName>style.visibility</p:attrName>
                                        </p:attrNameLst>
                                      </p:cBhvr>
                                      <p:to>
                                        <p:strVal val="visible"/>
                                      </p:to>
                                    </p:set>
                                    <p:anim calcmode="lin" valueType="num">
                                      <p:cBhvr additive="base">
                                        <p:cTn id="21" dur="5000" fill="hold"/>
                                        <p:tgtEl>
                                          <p:spTgt spid="113669">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113669">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7" presetClass="entr" presetSubtype="4" fill="hold" nodeType="afterEffect">
                                  <p:stCondLst>
                                    <p:cond delay="0"/>
                                  </p:stCondLst>
                                  <p:childTnLst>
                                    <p:set>
                                      <p:cBhvr>
                                        <p:cTn id="25" dur="1" fill="hold">
                                          <p:stCondLst>
                                            <p:cond delay="0"/>
                                          </p:stCondLst>
                                        </p:cTn>
                                        <p:tgtEl>
                                          <p:spTgt spid="113669">
                                            <p:txEl>
                                              <p:pRg st="1" end="1"/>
                                            </p:txEl>
                                          </p:spTgt>
                                        </p:tgtEl>
                                        <p:attrNameLst>
                                          <p:attrName>style.visibility</p:attrName>
                                        </p:attrNameLst>
                                      </p:cBhvr>
                                      <p:to>
                                        <p:strVal val="visible"/>
                                      </p:to>
                                    </p:set>
                                    <p:anim calcmode="lin" valueType="num">
                                      <p:cBhvr additive="base">
                                        <p:cTn id="26" dur="3000" fill="hold"/>
                                        <p:tgtEl>
                                          <p:spTgt spid="113669">
                                            <p:txEl>
                                              <p:pRg st="1" end="1"/>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113669">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7" presetClass="entr" presetSubtype="4" fill="hold" nodeType="afterEffect">
                                  <p:stCondLst>
                                    <p:cond delay="0"/>
                                  </p:stCondLst>
                                  <p:childTnLst>
                                    <p:set>
                                      <p:cBhvr>
                                        <p:cTn id="30" dur="1" fill="hold">
                                          <p:stCondLst>
                                            <p:cond delay="0"/>
                                          </p:stCondLst>
                                        </p:cTn>
                                        <p:tgtEl>
                                          <p:spTgt spid="113669">
                                            <p:txEl>
                                              <p:pRg st="2" end="2"/>
                                            </p:txEl>
                                          </p:spTgt>
                                        </p:tgtEl>
                                        <p:attrNameLst>
                                          <p:attrName>style.visibility</p:attrName>
                                        </p:attrNameLst>
                                      </p:cBhvr>
                                      <p:to>
                                        <p:strVal val="visible"/>
                                      </p:to>
                                    </p:set>
                                    <p:anim calcmode="lin" valueType="num">
                                      <p:cBhvr additive="base">
                                        <p:cTn id="31" dur="3000" fill="hold"/>
                                        <p:tgtEl>
                                          <p:spTgt spid="113669">
                                            <p:txEl>
                                              <p:pRg st="2" end="2"/>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113669">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3000"/>
                            </p:stCondLst>
                            <p:childTnLst>
                              <p:par>
                                <p:cTn id="34" presetID="7" presetClass="entr" presetSubtype="4" fill="hold" nodeType="afterEffect">
                                  <p:stCondLst>
                                    <p:cond delay="0"/>
                                  </p:stCondLst>
                                  <p:childTnLst>
                                    <p:set>
                                      <p:cBhvr>
                                        <p:cTn id="35" dur="1" fill="hold">
                                          <p:stCondLst>
                                            <p:cond delay="0"/>
                                          </p:stCondLst>
                                        </p:cTn>
                                        <p:tgtEl>
                                          <p:spTgt spid="113669">
                                            <p:txEl>
                                              <p:pRg st="3" end="3"/>
                                            </p:txEl>
                                          </p:spTgt>
                                        </p:tgtEl>
                                        <p:attrNameLst>
                                          <p:attrName>style.visibility</p:attrName>
                                        </p:attrNameLst>
                                      </p:cBhvr>
                                      <p:to>
                                        <p:strVal val="visible"/>
                                      </p:to>
                                    </p:set>
                                    <p:anim calcmode="lin" valueType="num">
                                      <p:cBhvr additive="base">
                                        <p:cTn id="36" dur="3000" fill="hold"/>
                                        <p:tgtEl>
                                          <p:spTgt spid="113669">
                                            <p:txEl>
                                              <p:pRg st="3" end="3"/>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113669">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6000"/>
                            </p:stCondLst>
                            <p:childTnLst>
                              <p:par>
                                <p:cTn id="39" presetID="7" presetClass="entr" presetSubtype="4" fill="hold" nodeType="afterEffect">
                                  <p:stCondLst>
                                    <p:cond delay="0"/>
                                  </p:stCondLst>
                                  <p:childTnLst>
                                    <p:set>
                                      <p:cBhvr>
                                        <p:cTn id="40" dur="1" fill="hold">
                                          <p:stCondLst>
                                            <p:cond delay="0"/>
                                          </p:stCondLst>
                                        </p:cTn>
                                        <p:tgtEl>
                                          <p:spTgt spid="113669">
                                            <p:txEl>
                                              <p:pRg st="4" end="4"/>
                                            </p:txEl>
                                          </p:spTgt>
                                        </p:tgtEl>
                                        <p:attrNameLst>
                                          <p:attrName>style.visibility</p:attrName>
                                        </p:attrNameLst>
                                      </p:cBhvr>
                                      <p:to>
                                        <p:strVal val="visible"/>
                                      </p:to>
                                    </p:set>
                                    <p:anim calcmode="lin" valueType="num">
                                      <p:cBhvr additive="base">
                                        <p:cTn id="41" dur="5000" fill="hold"/>
                                        <p:tgtEl>
                                          <p:spTgt spid="113669">
                                            <p:txEl>
                                              <p:pRg st="4" end="4"/>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113669">
                                            <p:txEl>
                                              <p:pRg st="4" end="4"/>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1000"/>
                            </p:stCondLst>
                            <p:childTnLst>
                              <p:par>
                                <p:cTn id="44" presetID="33" presetClass="emph" presetSubtype="0" fill="remove" nodeType="afterEffect">
                                  <p:stCondLst>
                                    <p:cond delay="0"/>
                                  </p:stCondLst>
                                  <p:childTnLst>
                                    <p:animClr clrSpc="rgb" dir="cw">
                                      <p:cBhvr override="childStyle">
                                        <p:cTn id="45" dur="1500" accel="50000" autoRev="1" fill="hold" tmFilter="0, 0; .33333, 1; 1, 1">
                                          <p:stCondLst>
                                            <p:cond delay="0"/>
                                          </p:stCondLst>
                                        </p:cTn>
                                        <p:tgtEl>
                                          <p:spTgt spid="113669">
                                            <p:txEl>
                                              <p:pRg st="4" end="4"/>
                                            </p:txEl>
                                          </p:spTgt>
                                        </p:tgtEl>
                                        <p:attrNameLst>
                                          <p:attrName>style.color</p:attrName>
                                        </p:attrNameLst>
                                      </p:cBhvr>
                                      <p:to>
                                        <a:schemeClr val="accent2"/>
                                      </p:to>
                                    </p:animClr>
                                    <p:animClr clrSpc="rgb" dir="cw">
                                      <p:cBhvr>
                                        <p:cTn id="46" dur="1500" accel="50000" autoRev="1" fill="hold" tmFilter="0, 0; .33333, 1; 1, 1">
                                          <p:stCondLst>
                                            <p:cond delay="0"/>
                                          </p:stCondLst>
                                        </p:cTn>
                                        <p:tgtEl>
                                          <p:spTgt spid="113669">
                                            <p:txEl>
                                              <p:pRg st="4" end="4"/>
                                            </p:txEl>
                                          </p:spTgt>
                                        </p:tgtEl>
                                        <p:attrNameLst>
                                          <p:attrName>fillcolor</p:attrName>
                                        </p:attrNameLst>
                                      </p:cBhvr>
                                      <p:to>
                                        <a:schemeClr val="accent2"/>
                                      </p:to>
                                    </p:animClr>
                                    <p:set>
                                      <p:cBhvr>
                                        <p:cTn id="47" dur="3000" fill="hold"/>
                                        <p:tgtEl>
                                          <p:spTgt spid="113669">
                                            <p:txEl>
                                              <p:pRg st="4" end="4"/>
                                            </p:txEl>
                                          </p:spTgt>
                                        </p:tgtEl>
                                        <p:attrNameLst>
                                          <p:attrName>fill.type</p:attrName>
                                        </p:attrNameLst>
                                      </p:cBhvr>
                                      <p:to>
                                        <p:strVal val="solid"/>
                                      </p:to>
                                    </p:set>
                                    <p:set>
                                      <p:cBhvr>
                                        <p:cTn id="48" dur="3000" fill="hold"/>
                                        <p:tgtEl>
                                          <p:spTgt spid="113669">
                                            <p:txEl>
                                              <p:pRg st="4" end="4"/>
                                            </p:txEl>
                                          </p:spTgt>
                                        </p:tgtEl>
                                        <p:attrNameLst>
                                          <p:attrName>fill.on</p:attrName>
                                        </p:attrNameLst>
                                      </p:cBhvr>
                                      <p:to>
                                        <p:strVal val="true"/>
                                      </p:to>
                                    </p:set>
                                    <p:animScale>
                                      <p:cBhvr>
                                        <p:cTn id="49" dur="1500" accel="50000" autoRev="1" fill="hold" tmFilter="0, 0; .33333, 1; 1, 1">
                                          <p:stCondLst>
                                            <p:cond delay="0"/>
                                          </p:stCondLst>
                                        </p:cTn>
                                        <p:tgtEl>
                                          <p:spTgt spid="113669">
                                            <p:txEl>
                                              <p:pRg st="4" end="4"/>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7813"/>
            <a:ext cx="8229600" cy="630237"/>
          </a:xfrm>
        </p:spPr>
        <p:txBody>
          <a:bodyPr/>
          <a:lstStyle/>
          <a:p>
            <a:pPr eaLnBrk="1" hangingPunct="1">
              <a:defRPr/>
            </a:pPr>
            <a:r>
              <a:rPr lang="hr-HR" altLang="ja-JP" sz="4000" smtClean="0"/>
              <a:t>Debate in the House of Commons </a:t>
            </a:r>
            <a:endParaRPr lang="hr-HR" sz="4000" smtClean="0"/>
          </a:p>
        </p:txBody>
      </p:sp>
      <p:sp>
        <p:nvSpPr>
          <p:cNvPr id="107525" name="Rectangle 5"/>
          <p:cNvSpPr>
            <a:spLocks noGrp="1" noChangeArrowheads="1"/>
          </p:cNvSpPr>
          <p:nvPr>
            <p:ph type="body" sz="half" idx="2"/>
          </p:nvPr>
        </p:nvSpPr>
        <p:spPr>
          <a:xfrm>
            <a:off x="0" y="5516563"/>
            <a:ext cx="9144000" cy="1341437"/>
          </a:xfrm>
        </p:spPr>
        <p:txBody>
          <a:bodyPr/>
          <a:lstStyle/>
          <a:p>
            <a:pPr eaLnBrk="1" hangingPunct="1">
              <a:lnSpc>
                <a:spcPct val="80000"/>
              </a:lnSpc>
              <a:defRPr/>
            </a:pPr>
            <a:r>
              <a:rPr lang="hr-HR" altLang="ja-JP" sz="2400" smtClean="0">
                <a:latin typeface="Times New Roman" pitchFamily="18" charset="0"/>
              </a:rPr>
              <a:t>The main business in the House Commons Chamber often takes the form of a debate. </a:t>
            </a:r>
          </a:p>
          <a:p>
            <a:pPr eaLnBrk="1" hangingPunct="1">
              <a:lnSpc>
                <a:spcPct val="80000"/>
              </a:lnSpc>
              <a:defRPr/>
            </a:pPr>
            <a:r>
              <a:rPr lang="hr-HR" altLang="ja-JP" sz="2400" smtClean="0">
                <a:latin typeface="Times New Roman" pitchFamily="18" charset="0"/>
              </a:rPr>
              <a:t>This includes debates on legislation, general topics of interest or issues selected by the major parties. </a:t>
            </a:r>
            <a:endParaRPr lang="hr-HR" sz="2400" smtClean="0">
              <a:latin typeface="Times New Roman" pitchFamily="18" charset="0"/>
            </a:endParaRPr>
          </a:p>
        </p:txBody>
      </p:sp>
      <p:pic>
        <p:nvPicPr>
          <p:cNvPr id="107526" name="Picture 6" descr="Debate in the House of Commons: view from gallery"/>
          <p:cNvPicPr>
            <a:picLocks noGrp="1" noChangeAspect="1" noChangeArrowheads="1"/>
          </p:cNvPicPr>
          <p:nvPr>
            <p:ph sz="half" idx="1"/>
          </p:nvPr>
        </p:nvPicPr>
        <p:blipFill>
          <a:blip r:embed="rId2" cstate="print"/>
          <a:srcRect/>
          <a:stretch>
            <a:fillRect/>
          </a:stretch>
        </p:blipFill>
        <p:spPr>
          <a:xfrm>
            <a:off x="900113" y="981075"/>
            <a:ext cx="7416800" cy="451167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7522"/>
                                        </p:tgtEl>
                                        <p:attrNameLst>
                                          <p:attrName>style.visibility</p:attrName>
                                        </p:attrNameLst>
                                      </p:cBhvr>
                                      <p:to>
                                        <p:strVal val="visible"/>
                                      </p:to>
                                    </p:set>
                                    <p:animEffect transition="in" filter="fade">
                                      <p:cBhvr>
                                        <p:cTn id="7" dur="1000">
                                          <p:stCondLst>
                                            <p:cond delay="0"/>
                                          </p:stCondLst>
                                        </p:cTn>
                                        <p:tgtEl>
                                          <p:spTgt spid="107522"/>
                                        </p:tgtEl>
                                      </p:cBhvr>
                                    </p:animEffect>
                                  </p:childTnLst>
                                </p:cTn>
                              </p:par>
                            </p:childTnLst>
                          </p:cTn>
                        </p:par>
                        <p:par>
                          <p:cTn id="8" fill="hold">
                            <p:stCondLst>
                              <p:cond delay="3400"/>
                            </p:stCondLst>
                            <p:childTnLst>
                              <p:par>
                                <p:cTn id="9" presetID="5" presetClass="entr" presetSubtype="10" fill="hold" nodeType="afterEffect">
                                  <p:stCondLst>
                                    <p:cond delay="0"/>
                                  </p:stCondLst>
                                  <p:childTnLst>
                                    <p:set>
                                      <p:cBhvr>
                                        <p:cTn id="10" dur="1" fill="hold">
                                          <p:stCondLst>
                                            <p:cond delay="0"/>
                                          </p:stCondLst>
                                        </p:cTn>
                                        <p:tgtEl>
                                          <p:spTgt spid="107526"/>
                                        </p:tgtEl>
                                        <p:attrNameLst>
                                          <p:attrName>style.visibility</p:attrName>
                                        </p:attrNameLst>
                                      </p:cBhvr>
                                      <p:to>
                                        <p:strVal val="visible"/>
                                      </p:to>
                                    </p:set>
                                    <p:animEffect transition="in" filter="checkerboard(across)">
                                      <p:cBhvr>
                                        <p:cTn id="11" dur="2000"/>
                                        <p:tgtEl>
                                          <p:spTgt spid="107526"/>
                                        </p:tgtEl>
                                      </p:cBhvr>
                                    </p:animEffect>
                                  </p:childTnLst>
                                </p:cTn>
                              </p:par>
                            </p:childTnLst>
                          </p:cTn>
                        </p:par>
                        <p:par>
                          <p:cTn id="12" fill="hold">
                            <p:stCondLst>
                              <p:cond delay="54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107525">
                                            <p:txEl>
                                              <p:pRg st="0" end="0"/>
                                            </p:txEl>
                                          </p:spTgt>
                                        </p:tgtEl>
                                        <p:attrNameLst>
                                          <p:attrName>style.visibility</p:attrName>
                                        </p:attrNameLst>
                                      </p:cBhvr>
                                      <p:to>
                                        <p:strVal val="visible"/>
                                      </p:to>
                                    </p:set>
                                    <p:animEffect transition="in" filter="fade">
                                      <p:cBhvr>
                                        <p:cTn id="15" dur="500">
                                          <p:stCondLst>
                                            <p:cond delay="0"/>
                                          </p:stCondLst>
                                        </p:cTn>
                                        <p:tgtEl>
                                          <p:spTgt spid="107525">
                                            <p:txEl>
                                              <p:pRg st="0" end="0"/>
                                            </p:txEl>
                                          </p:spTgt>
                                        </p:tgtEl>
                                      </p:cBhvr>
                                    </p:animEffect>
                                  </p:childTnLst>
                                </p:cTn>
                              </p:par>
                            </p:childTnLst>
                          </p:cTn>
                        </p:par>
                        <p:par>
                          <p:cTn id="16" fill="hold">
                            <p:stCondLst>
                              <p:cond delay="915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07525">
                                            <p:txEl>
                                              <p:pRg st="1" end="1"/>
                                            </p:txEl>
                                          </p:spTgt>
                                        </p:tgtEl>
                                        <p:attrNameLst>
                                          <p:attrName>style.visibility</p:attrName>
                                        </p:attrNameLst>
                                      </p:cBhvr>
                                      <p:to>
                                        <p:strVal val="visible"/>
                                      </p:to>
                                    </p:set>
                                    <p:animEffect transition="in" filter="fade">
                                      <p:cBhvr>
                                        <p:cTn id="19" dur="500">
                                          <p:stCondLst>
                                            <p:cond delay="0"/>
                                          </p:stCondLst>
                                        </p:cTn>
                                        <p:tgtEl>
                                          <p:spTgt spid="1075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8"/>
          <p:cNvSpPr>
            <a:spLocks noGrp="1" noChangeArrowheads="1"/>
          </p:cNvSpPr>
          <p:nvPr>
            <p:ph type="title"/>
          </p:nvPr>
        </p:nvSpPr>
        <p:spPr>
          <a:xfrm>
            <a:off x="457200" y="277813"/>
            <a:ext cx="8229600" cy="774700"/>
          </a:xfrm>
        </p:spPr>
        <p:txBody>
          <a:bodyPr/>
          <a:lstStyle/>
          <a:p>
            <a:pPr eaLnBrk="1" hangingPunct="1">
              <a:defRPr/>
            </a:pPr>
            <a:r>
              <a:rPr lang="hr-HR" smtClean="0"/>
              <a:t>The Robing Room</a:t>
            </a:r>
          </a:p>
        </p:txBody>
      </p:sp>
      <p:sp>
        <p:nvSpPr>
          <p:cNvPr id="75785" name="Rectangle 9"/>
          <p:cNvSpPr>
            <a:spLocks noGrp="1" noChangeArrowheads="1"/>
          </p:cNvSpPr>
          <p:nvPr>
            <p:ph type="body" sz="half" idx="1"/>
          </p:nvPr>
        </p:nvSpPr>
        <p:spPr>
          <a:xfrm>
            <a:off x="0" y="5157788"/>
            <a:ext cx="9144000" cy="1366837"/>
          </a:xfrm>
        </p:spPr>
        <p:txBody>
          <a:bodyPr/>
          <a:lstStyle/>
          <a:p>
            <a:pPr algn="just" eaLnBrk="1" hangingPunct="1">
              <a:lnSpc>
                <a:spcPct val="80000"/>
              </a:lnSpc>
            </a:pPr>
            <a:r>
              <a:rPr lang="hr-HR" altLang="ja-JP" sz="2400" smtClean="0">
                <a:effectLst/>
                <a:latin typeface="Times New Roman" pitchFamily="18" charset="0"/>
              </a:rPr>
              <a:t>The </a:t>
            </a:r>
            <a:r>
              <a:rPr lang="hr-HR" altLang="ja-JP" sz="2400" b="1" i="1" smtClean="0">
                <a:effectLst/>
                <a:latin typeface="Times New Roman" pitchFamily="18" charset="0"/>
              </a:rPr>
              <a:t>Robing Room</a:t>
            </a:r>
            <a:r>
              <a:rPr lang="hr-HR" altLang="ja-JP" sz="2400" smtClean="0">
                <a:effectLst/>
                <a:latin typeface="Times New Roman" pitchFamily="18" charset="0"/>
              </a:rPr>
              <a:t> is where the Queen prepares for the State Opening of Parliament. She puts on ceremonial robes and the Imperial State Crown. The Robing Room is located at the southern end of the Palace of Westminster. </a:t>
            </a:r>
            <a:endParaRPr lang="hr-HR" sz="2400" smtClean="0">
              <a:effectLst/>
              <a:latin typeface="Times New Roman" pitchFamily="18" charset="0"/>
            </a:endParaRPr>
          </a:p>
        </p:txBody>
      </p:sp>
      <p:pic>
        <p:nvPicPr>
          <p:cNvPr id="75783" name="Picture 7" descr="Robing Room"/>
          <p:cNvPicPr>
            <a:picLocks noGrp="1" noChangeAspect="1" noChangeArrowheads="1"/>
          </p:cNvPicPr>
          <p:nvPr>
            <p:ph sz="half" idx="2"/>
          </p:nvPr>
        </p:nvPicPr>
        <p:blipFill>
          <a:blip r:embed="rId2" cstate="print"/>
          <a:srcRect/>
          <a:stretch>
            <a:fillRect/>
          </a:stretch>
        </p:blipFill>
        <p:spPr>
          <a:xfrm>
            <a:off x="1116013" y="908050"/>
            <a:ext cx="6769100" cy="4240213"/>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5784"/>
                                        </p:tgtEl>
                                        <p:attrNameLst>
                                          <p:attrName>style.visibility</p:attrName>
                                        </p:attrNameLst>
                                      </p:cBhvr>
                                      <p:to>
                                        <p:strVal val="visible"/>
                                      </p:to>
                                    </p:set>
                                    <p:anim calcmode="lin" valueType="num">
                                      <p:cBhvr>
                                        <p:cTn id="7" dur="1000" fill="hold"/>
                                        <p:tgtEl>
                                          <p:spTgt spid="75784"/>
                                        </p:tgtEl>
                                        <p:attrNameLst>
                                          <p:attrName>ppt_w</p:attrName>
                                        </p:attrNameLst>
                                      </p:cBhvr>
                                      <p:tavLst>
                                        <p:tav tm="0">
                                          <p:val>
                                            <p:fltVal val="0"/>
                                          </p:val>
                                        </p:tav>
                                        <p:tav tm="100000">
                                          <p:val>
                                            <p:strVal val="#ppt_w"/>
                                          </p:val>
                                        </p:tav>
                                      </p:tavLst>
                                    </p:anim>
                                    <p:anim calcmode="lin" valueType="num">
                                      <p:cBhvr>
                                        <p:cTn id="8" dur="1000" fill="hold"/>
                                        <p:tgtEl>
                                          <p:spTgt spid="75784"/>
                                        </p:tgtEl>
                                        <p:attrNameLst>
                                          <p:attrName>ppt_h</p:attrName>
                                        </p:attrNameLst>
                                      </p:cBhvr>
                                      <p:tavLst>
                                        <p:tav tm="0">
                                          <p:val>
                                            <p:fltVal val="0"/>
                                          </p:val>
                                        </p:tav>
                                        <p:tav tm="100000">
                                          <p:val>
                                            <p:strVal val="#ppt_h"/>
                                          </p:val>
                                        </p:tav>
                                      </p:tavLst>
                                    </p:anim>
                                    <p:anim calcmode="lin" valueType="num">
                                      <p:cBhvr>
                                        <p:cTn id="9" dur="1000" fill="hold"/>
                                        <p:tgtEl>
                                          <p:spTgt spid="75784"/>
                                        </p:tgtEl>
                                        <p:attrNameLst>
                                          <p:attrName>style.rotation</p:attrName>
                                        </p:attrNameLst>
                                      </p:cBhvr>
                                      <p:tavLst>
                                        <p:tav tm="0">
                                          <p:val>
                                            <p:fltVal val="90"/>
                                          </p:val>
                                        </p:tav>
                                        <p:tav tm="100000">
                                          <p:val>
                                            <p:fltVal val="0"/>
                                          </p:val>
                                        </p:tav>
                                      </p:tavLst>
                                    </p:anim>
                                    <p:animEffect transition="in" filter="fade">
                                      <p:cBhvr>
                                        <p:cTn id="10" dur="1000"/>
                                        <p:tgtEl>
                                          <p:spTgt spid="75784"/>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75783"/>
                                        </p:tgtEl>
                                        <p:attrNameLst>
                                          <p:attrName>style.visibility</p:attrName>
                                        </p:attrNameLst>
                                      </p:cBhvr>
                                      <p:to>
                                        <p:strVal val="visible"/>
                                      </p:to>
                                    </p:set>
                                    <p:animEffect transition="in" filter="fade">
                                      <p:cBhvr>
                                        <p:cTn id="15" dur="770" decel="100000"/>
                                        <p:tgtEl>
                                          <p:spTgt spid="75783"/>
                                        </p:tgtEl>
                                      </p:cBhvr>
                                    </p:animEffect>
                                    <p:animScale>
                                      <p:cBhvr>
                                        <p:cTn id="16" dur="770" decel="100000"/>
                                        <p:tgtEl>
                                          <p:spTgt spid="75783"/>
                                        </p:tgtEl>
                                      </p:cBhvr>
                                      <p:from x="10000" y="10000"/>
                                      <p:to x="200000" y="450000"/>
                                    </p:animScale>
                                    <p:animScale>
                                      <p:cBhvr>
                                        <p:cTn id="17" dur="1230" accel="100000" fill="hold">
                                          <p:stCondLst>
                                            <p:cond delay="770"/>
                                          </p:stCondLst>
                                        </p:cTn>
                                        <p:tgtEl>
                                          <p:spTgt spid="75783"/>
                                        </p:tgtEl>
                                      </p:cBhvr>
                                      <p:from x="200000" y="450000"/>
                                      <p:to x="100000" y="100000"/>
                                    </p:animScale>
                                    <p:set>
                                      <p:cBhvr>
                                        <p:cTn id="18" dur="770" fill="hold"/>
                                        <p:tgtEl>
                                          <p:spTgt spid="75783"/>
                                        </p:tgtEl>
                                        <p:attrNameLst>
                                          <p:attrName>ppt_x</p:attrName>
                                        </p:attrNameLst>
                                      </p:cBhvr>
                                      <p:to>
                                        <p:strVal val="(0.5)"/>
                                      </p:to>
                                    </p:set>
                                    <p:anim from="(0.5)" to="(#ppt_x)" calcmode="lin" valueType="num">
                                      <p:cBhvr>
                                        <p:cTn id="19" dur="1230" accel="100000" fill="hold">
                                          <p:stCondLst>
                                            <p:cond delay="770"/>
                                          </p:stCondLst>
                                        </p:cTn>
                                        <p:tgtEl>
                                          <p:spTgt spid="75783"/>
                                        </p:tgtEl>
                                        <p:attrNameLst>
                                          <p:attrName>ppt_x</p:attrName>
                                        </p:attrNameLst>
                                      </p:cBhvr>
                                    </p:anim>
                                    <p:set>
                                      <p:cBhvr>
                                        <p:cTn id="20" dur="770" fill="hold"/>
                                        <p:tgtEl>
                                          <p:spTgt spid="75783"/>
                                        </p:tgtEl>
                                        <p:attrNameLst>
                                          <p:attrName>ppt_y</p:attrName>
                                        </p:attrNameLst>
                                      </p:cBhvr>
                                      <p:to>
                                        <p:strVal val="(#ppt_y+0.4)"/>
                                      </p:to>
                                    </p:set>
                                    <p:anim from="(#ppt_y+0.4)" to="(#ppt_y)" calcmode="lin" valueType="num">
                                      <p:cBhvr>
                                        <p:cTn id="21" dur="1230" accel="100000" fill="hold">
                                          <p:stCondLst>
                                            <p:cond delay="770"/>
                                          </p:stCondLst>
                                        </p:cTn>
                                        <p:tgtEl>
                                          <p:spTgt spid="75783"/>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75785">
                                            <p:txEl>
                                              <p:pRg st="0" end="0"/>
                                            </p:txEl>
                                          </p:spTgt>
                                        </p:tgtEl>
                                        <p:attrNameLst>
                                          <p:attrName>style.visibility</p:attrName>
                                        </p:attrNameLst>
                                      </p:cBhvr>
                                      <p:to>
                                        <p:strVal val="visible"/>
                                      </p:to>
                                    </p:set>
                                    <p:animScale>
                                      <p:cBhvr>
                                        <p:cTn id="26" dur="1000" decel="50000" fill="hold">
                                          <p:stCondLst>
                                            <p:cond delay="0"/>
                                          </p:stCondLst>
                                        </p:cTn>
                                        <p:tgtEl>
                                          <p:spTgt spid="7578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5785">
                                            <p:txEl>
                                              <p:pRg st="0" end="0"/>
                                            </p:txEl>
                                          </p:spTgt>
                                        </p:tgtEl>
                                        <p:attrNameLst>
                                          <p:attrName>ppt_x</p:attrName>
                                          <p:attrName>ppt_y</p:attrName>
                                        </p:attrNameLst>
                                      </p:cBhvr>
                                    </p:animMotion>
                                    <p:animEffect transition="in" filter="fade">
                                      <p:cBhvr>
                                        <p:cTn id="28" dur="10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P spid="7578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457200" y="277813"/>
            <a:ext cx="8229600" cy="630237"/>
          </a:xfrm>
        </p:spPr>
        <p:txBody>
          <a:bodyPr/>
          <a:lstStyle/>
          <a:p>
            <a:pPr eaLnBrk="1" hangingPunct="1">
              <a:defRPr/>
            </a:pPr>
            <a:r>
              <a:rPr lang="hr-HR" sz="4000" smtClean="0"/>
              <a:t>The Royal Gallery</a:t>
            </a:r>
          </a:p>
        </p:txBody>
      </p:sp>
      <p:sp>
        <p:nvSpPr>
          <p:cNvPr id="78854" name="Rectangle 6"/>
          <p:cNvSpPr>
            <a:spLocks noGrp="1" noChangeArrowheads="1"/>
          </p:cNvSpPr>
          <p:nvPr>
            <p:ph type="body" sz="half" idx="2"/>
          </p:nvPr>
        </p:nvSpPr>
        <p:spPr>
          <a:xfrm>
            <a:off x="0" y="5445125"/>
            <a:ext cx="9144000" cy="1412875"/>
          </a:xfrm>
        </p:spPr>
        <p:txBody>
          <a:bodyPr/>
          <a:lstStyle/>
          <a:p>
            <a:pPr eaLnBrk="1" hangingPunct="1">
              <a:lnSpc>
                <a:spcPct val="80000"/>
              </a:lnSpc>
              <a:defRPr/>
            </a:pPr>
            <a:r>
              <a:rPr lang="hr-HR" altLang="ja-JP" sz="2400" smtClean="0">
                <a:latin typeface="Times New Roman" pitchFamily="18" charset="0"/>
              </a:rPr>
              <a:t>The Royal Gallery is adjacent to the Robing Room. Its walls feature two large frescoes by Daniel Maclise, </a:t>
            </a:r>
            <a:r>
              <a:rPr lang="hr-HR" altLang="ja-JP" sz="2400" i="1" smtClean="0">
                <a:latin typeface="Times New Roman" pitchFamily="18" charset="0"/>
              </a:rPr>
              <a:t>The Meeting of Wellington and Blücher at Waterloo</a:t>
            </a:r>
            <a:r>
              <a:rPr lang="hr-HR" altLang="ja-JP" sz="2400" smtClean="0">
                <a:latin typeface="Times New Roman" pitchFamily="18" charset="0"/>
              </a:rPr>
              <a:t> and </a:t>
            </a:r>
            <a:r>
              <a:rPr lang="hr-HR" altLang="ja-JP" sz="2400" i="1" smtClean="0">
                <a:latin typeface="Times New Roman" pitchFamily="18" charset="0"/>
              </a:rPr>
              <a:t>The Death of Nelson</a:t>
            </a:r>
            <a:r>
              <a:rPr lang="hr-HR" altLang="ja-JP" sz="2400" smtClean="0">
                <a:latin typeface="Times New Roman" pitchFamily="18" charset="0"/>
              </a:rPr>
              <a:t>. The room sometimes hosts foreign dignitaries addressing Parliament. </a:t>
            </a:r>
            <a:endParaRPr lang="hr-HR" sz="2400" smtClean="0">
              <a:latin typeface="Times New Roman" pitchFamily="18" charset="0"/>
            </a:endParaRPr>
          </a:p>
        </p:txBody>
      </p:sp>
      <p:pic>
        <p:nvPicPr>
          <p:cNvPr id="78855" name="Picture 7" descr="Royal Gallery"/>
          <p:cNvPicPr>
            <a:picLocks noGrp="1" noChangeAspect="1" noChangeArrowheads="1"/>
          </p:cNvPicPr>
          <p:nvPr>
            <p:ph sz="half" idx="1"/>
          </p:nvPr>
        </p:nvPicPr>
        <p:blipFill>
          <a:blip r:embed="rId2" cstate="print"/>
          <a:srcRect/>
          <a:stretch>
            <a:fillRect/>
          </a:stretch>
        </p:blipFill>
        <p:spPr>
          <a:xfrm>
            <a:off x="900113" y="836613"/>
            <a:ext cx="7416800" cy="4464050"/>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8852"/>
                                        </p:tgtEl>
                                        <p:attrNameLst>
                                          <p:attrName>style.visibility</p:attrName>
                                        </p:attrNameLst>
                                      </p:cBhvr>
                                      <p:to>
                                        <p:strVal val="visible"/>
                                      </p:to>
                                    </p:set>
                                    <p:anim calcmode="lin" valueType="num">
                                      <p:cBhvr>
                                        <p:cTn id="7" dur="1000" fill="hold"/>
                                        <p:tgtEl>
                                          <p:spTgt spid="78852"/>
                                        </p:tgtEl>
                                        <p:attrNameLst>
                                          <p:attrName>ppt_w</p:attrName>
                                        </p:attrNameLst>
                                      </p:cBhvr>
                                      <p:tavLst>
                                        <p:tav tm="0">
                                          <p:val>
                                            <p:fltVal val="0"/>
                                          </p:val>
                                        </p:tav>
                                        <p:tav tm="100000">
                                          <p:val>
                                            <p:strVal val="#ppt_w"/>
                                          </p:val>
                                        </p:tav>
                                      </p:tavLst>
                                    </p:anim>
                                    <p:anim calcmode="lin" valueType="num">
                                      <p:cBhvr>
                                        <p:cTn id="8" dur="1000" fill="hold"/>
                                        <p:tgtEl>
                                          <p:spTgt spid="78852"/>
                                        </p:tgtEl>
                                        <p:attrNameLst>
                                          <p:attrName>ppt_h</p:attrName>
                                        </p:attrNameLst>
                                      </p:cBhvr>
                                      <p:tavLst>
                                        <p:tav tm="0">
                                          <p:val>
                                            <p:fltVal val="0"/>
                                          </p:val>
                                        </p:tav>
                                        <p:tav tm="100000">
                                          <p:val>
                                            <p:strVal val="#ppt_h"/>
                                          </p:val>
                                        </p:tav>
                                      </p:tavLst>
                                    </p:anim>
                                    <p:anim calcmode="lin" valueType="num">
                                      <p:cBhvr>
                                        <p:cTn id="9" dur="1000" fill="hold"/>
                                        <p:tgtEl>
                                          <p:spTgt spid="78852"/>
                                        </p:tgtEl>
                                        <p:attrNameLst>
                                          <p:attrName>style.rotation</p:attrName>
                                        </p:attrNameLst>
                                      </p:cBhvr>
                                      <p:tavLst>
                                        <p:tav tm="0">
                                          <p:val>
                                            <p:fltVal val="90"/>
                                          </p:val>
                                        </p:tav>
                                        <p:tav tm="100000">
                                          <p:val>
                                            <p:fltVal val="0"/>
                                          </p:val>
                                        </p:tav>
                                      </p:tavLst>
                                    </p:anim>
                                    <p:animEffect transition="in" filter="fade">
                                      <p:cBhvr>
                                        <p:cTn id="10" dur="1000"/>
                                        <p:tgtEl>
                                          <p:spTgt spid="78852"/>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78855"/>
                                        </p:tgtEl>
                                        <p:attrNameLst>
                                          <p:attrName>style.visibility</p:attrName>
                                        </p:attrNameLst>
                                      </p:cBhvr>
                                      <p:to>
                                        <p:strVal val="visible"/>
                                      </p:to>
                                    </p:set>
                                    <p:animEffect transition="in" filter="fade">
                                      <p:cBhvr>
                                        <p:cTn id="15" dur="770" decel="100000"/>
                                        <p:tgtEl>
                                          <p:spTgt spid="78855"/>
                                        </p:tgtEl>
                                      </p:cBhvr>
                                    </p:animEffect>
                                    <p:animScale>
                                      <p:cBhvr>
                                        <p:cTn id="16" dur="770" decel="100000"/>
                                        <p:tgtEl>
                                          <p:spTgt spid="78855"/>
                                        </p:tgtEl>
                                      </p:cBhvr>
                                      <p:from x="10000" y="10000"/>
                                      <p:to x="200000" y="450000"/>
                                    </p:animScale>
                                    <p:animScale>
                                      <p:cBhvr>
                                        <p:cTn id="17" dur="1230" accel="100000" fill="hold">
                                          <p:stCondLst>
                                            <p:cond delay="770"/>
                                          </p:stCondLst>
                                        </p:cTn>
                                        <p:tgtEl>
                                          <p:spTgt spid="78855"/>
                                        </p:tgtEl>
                                      </p:cBhvr>
                                      <p:from x="200000" y="450000"/>
                                      <p:to x="100000" y="100000"/>
                                    </p:animScale>
                                    <p:set>
                                      <p:cBhvr>
                                        <p:cTn id="18" dur="770" fill="hold"/>
                                        <p:tgtEl>
                                          <p:spTgt spid="78855"/>
                                        </p:tgtEl>
                                        <p:attrNameLst>
                                          <p:attrName>ppt_x</p:attrName>
                                        </p:attrNameLst>
                                      </p:cBhvr>
                                      <p:to>
                                        <p:strVal val="(0.5)"/>
                                      </p:to>
                                    </p:set>
                                    <p:anim from="(0.5)" to="(#ppt_x)" calcmode="lin" valueType="num">
                                      <p:cBhvr>
                                        <p:cTn id="19" dur="1230" accel="100000" fill="hold">
                                          <p:stCondLst>
                                            <p:cond delay="770"/>
                                          </p:stCondLst>
                                        </p:cTn>
                                        <p:tgtEl>
                                          <p:spTgt spid="78855"/>
                                        </p:tgtEl>
                                        <p:attrNameLst>
                                          <p:attrName>ppt_x</p:attrName>
                                        </p:attrNameLst>
                                      </p:cBhvr>
                                    </p:anim>
                                    <p:set>
                                      <p:cBhvr>
                                        <p:cTn id="20" dur="770" fill="hold"/>
                                        <p:tgtEl>
                                          <p:spTgt spid="78855"/>
                                        </p:tgtEl>
                                        <p:attrNameLst>
                                          <p:attrName>ppt_y</p:attrName>
                                        </p:attrNameLst>
                                      </p:cBhvr>
                                      <p:to>
                                        <p:strVal val="(#ppt_y+0.4)"/>
                                      </p:to>
                                    </p:set>
                                    <p:anim from="(#ppt_y+0.4)" to="(#ppt_y)" calcmode="lin" valueType="num">
                                      <p:cBhvr>
                                        <p:cTn id="21" dur="1230" accel="100000" fill="hold">
                                          <p:stCondLst>
                                            <p:cond delay="770"/>
                                          </p:stCondLst>
                                        </p:cTn>
                                        <p:tgtEl>
                                          <p:spTgt spid="78855"/>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8854">
                                            <p:txEl>
                                              <p:pRg st="0" end="0"/>
                                            </p:txEl>
                                          </p:spTgt>
                                        </p:tgtEl>
                                        <p:attrNameLst>
                                          <p:attrName>style.visibility</p:attrName>
                                        </p:attrNameLst>
                                      </p:cBhvr>
                                      <p:to>
                                        <p:strVal val="visible"/>
                                      </p:to>
                                    </p:set>
                                    <p:animEffect transition="in" filter="blinds(horizontal)">
                                      <p:cBhvr>
                                        <p:cTn id="26" dur="500"/>
                                        <p:tgtEl>
                                          <p:spTgt spid="788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7885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0" y="0"/>
            <a:ext cx="9144000" cy="549275"/>
          </a:xfrm>
        </p:spPr>
        <p:txBody>
          <a:bodyPr/>
          <a:lstStyle/>
          <a:p>
            <a:pPr eaLnBrk="1" hangingPunct="1">
              <a:defRPr/>
            </a:pPr>
            <a:r>
              <a:rPr lang="hr-HR" altLang="ja-JP" sz="4000" smtClean="0"/>
              <a:t>Passing of the House of Lords Act 1999 </a:t>
            </a:r>
            <a:endParaRPr lang="hr-HR" sz="4000" smtClean="0"/>
          </a:p>
        </p:txBody>
      </p:sp>
      <p:sp>
        <p:nvSpPr>
          <p:cNvPr id="115720" name="Rectangle 8"/>
          <p:cNvSpPr>
            <a:spLocks noGrp="1" noChangeArrowheads="1"/>
          </p:cNvSpPr>
          <p:nvPr>
            <p:ph type="body" sz="half" idx="2"/>
          </p:nvPr>
        </p:nvSpPr>
        <p:spPr>
          <a:xfrm>
            <a:off x="0" y="5300663"/>
            <a:ext cx="9144000" cy="1557337"/>
          </a:xfrm>
        </p:spPr>
        <p:txBody>
          <a:bodyPr/>
          <a:lstStyle/>
          <a:p>
            <a:pPr eaLnBrk="1" hangingPunct="1">
              <a:lnSpc>
                <a:spcPct val="90000"/>
              </a:lnSpc>
              <a:defRPr/>
            </a:pPr>
            <a:r>
              <a:rPr lang="hr-HR" altLang="ja-JP" sz="2000" smtClean="0">
                <a:latin typeface="Times New Roman" pitchFamily="18" charset="0"/>
              </a:rPr>
              <a:t>This day, 11 November 1999, was </a:t>
            </a:r>
            <a:r>
              <a:rPr lang="hr-HR" altLang="ja-JP" sz="2000" b="1" i="1" smtClean="0">
                <a:latin typeface="Times New Roman" pitchFamily="18" charset="0"/>
              </a:rPr>
              <a:t>the last time all hereditary peers sat in the Lords</a:t>
            </a:r>
            <a:r>
              <a:rPr lang="hr-HR" altLang="ja-JP" sz="2000" smtClean="0">
                <a:latin typeface="Times New Roman" pitchFamily="18" charset="0"/>
              </a:rPr>
              <a:t>. </a:t>
            </a:r>
          </a:p>
          <a:p>
            <a:pPr eaLnBrk="1" hangingPunct="1">
              <a:lnSpc>
                <a:spcPct val="90000"/>
              </a:lnSpc>
              <a:defRPr/>
            </a:pPr>
            <a:r>
              <a:rPr lang="hr-HR" altLang="ja-JP" sz="2000" b="1" i="1" smtClean="0">
                <a:latin typeface="Times New Roman" pitchFamily="18" charset="0"/>
              </a:rPr>
              <a:t>The House of Lords Act 1999</a:t>
            </a:r>
            <a:r>
              <a:rPr lang="hr-HR" altLang="ja-JP" sz="2000" smtClean="0">
                <a:latin typeface="Times New Roman" pitchFamily="18" charset="0"/>
              </a:rPr>
              <a:t> was granted Royal Assent and came into force on 11 November 1999, the last day of the 1998-99 parliamentary session. </a:t>
            </a:r>
          </a:p>
          <a:p>
            <a:pPr algn="just" eaLnBrk="1" hangingPunct="1">
              <a:lnSpc>
                <a:spcPct val="90000"/>
              </a:lnSpc>
              <a:defRPr/>
            </a:pPr>
            <a:r>
              <a:rPr lang="hr-HR" altLang="ja-JP" sz="2000" i="1" smtClean="0">
                <a:latin typeface="Times New Roman" pitchFamily="18" charset="0"/>
              </a:rPr>
              <a:t>The Act</a:t>
            </a:r>
            <a:r>
              <a:rPr lang="hr-HR" altLang="ja-JP" sz="2000" b="1" i="1" smtClean="0">
                <a:latin typeface="Times New Roman" pitchFamily="18" charset="0"/>
              </a:rPr>
              <a:t> removed the rights of all but 92 hereditary peers to sit in the House of Lords. </a:t>
            </a:r>
            <a:endParaRPr lang="hr-HR" sz="2000" b="1" i="1" smtClean="0">
              <a:latin typeface="Times New Roman" pitchFamily="18" charset="0"/>
            </a:endParaRPr>
          </a:p>
        </p:txBody>
      </p:sp>
      <p:pic>
        <p:nvPicPr>
          <p:cNvPr id="115721" name="Picture 9" descr="Final sitting of most hereditary peers in House of Lords 11 November 1999"/>
          <p:cNvPicPr>
            <a:picLocks noGrp="1" noChangeAspect="1" noChangeArrowheads="1"/>
          </p:cNvPicPr>
          <p:nvPr>
            <p:ph sz="half" idx="1"/>
          </p:nvPr>
        </p:nvPicPr>
        <p:blipFill>
          <a:blip r:embed="rId2" cstate="print"/>
          <a:srcRect/>
          <a:stretch>
            <a:fillRect/>
          </a:stretch>
        </p:blipFill>
        <p:spPr>
          <a:xfrm>
            <a:off x="755650" y="549275"/>
            <a:ext cx="7632700" cy="4806950"/>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p:cTn id="7" dur="1000" fill="hold"/>
                                        <p:tgtEl>
                                          <p:spTgt spid="115716"/>
                                        </p:tgtEl>
                                        <p:attrNameLst>
                                          <p:attrName>ppt_w</p:attrName>
                                        </p:attrNameLst>
                                      </p:cBhvr>
                                      <p:tavLst>
                                        <p:tav tm="0">
                                          <p:val>
                                            <p:fltVal val="0"/>
                                          </p:val>
                                        </p:tav>
                                        <p:tav tm="100000">
                                          <p:val>
                                            <p:strVal val="#ppt_w"/>
                                          </p:val>
                                        </p:tav>
                                      </p:tavLst>
                                    </p:anim>
                                    <p:anim calcmode="lin" valueType="num">
                                      <p:cBhvr>
                                        <p:cTn id="8" dur="1000" fill="hold"/>
                                        <p:tgtEl>
                                          <p:spTgt spid="115716"/>
                                        </p:tgtEl>
                                        <p:attrNameLst>
                                          <p:attrName>ppt_h</p:attrName>
                                        </p:attrNameLst>
                                      </p:cBhvr>
                                      <p:tavLst>
                                        <p:tav tm="0">
                                          <p:val>
                                            <p:fltVal val="0"/>
                                          </p:val>
                                        </p:tav>
                                        <p:tav tm="100000">
                                          <p:val>
                                            <p:strVal val="#ppt_h"/>
                                          </p:val>
                                        </p:tav>
                                      </p:tavLst>
                                    </p:anim>
                                    <p:anim calcmode="lin" valueType="num">
                                      <p:cBhvr>
                                        <p:cTn id="9" dur="1000" fill="hold"/>
                                        <p:tgtEl>
                                          <p:spTgt spid="1157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571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115721"/>
                                        </p:tgtEl>
                                        <p:attrNameLst>
                                          <p:attrName>style.visibility</p:attrName>
                                        </p:attrNameLst>
                                      </p:cBhvr>
                                      <p:to>
                                        <p:strVal val="visible"/>
                                      </p:to>
                                    </p:set>
                                    <p:animEffect transition="in" filter="fade">
                                      <p:cBhvr>
                                        <p:cTn id="14" dur="1000"/>
                                        <p:tgtEl>
                                          <p:spTgt spid="115721"/>
                                        </p:tgtEl>
                                      </p:cBhvr>
                                    </p:animEffect>
                                    <p:anim calcmode="lin" valueType="num">
                                      <p:cBhvr>
                                        <p:cTn id="15" dur="1000" fill="hold"/>
                                        <p:tgtEl>
                                          <p:spTgt spid="115721"/>
                                        </p:tgtEl>
                                        <p:attrNameLst>
                                          <p:attrName>ppt_x</p:attrName>
                                        </p:attrNameLst>
                                      </p:cBhvr>
                                      <p:tavLst>
                                        <p:tav tm="0">
                                          <p:val>
                                            <p:strVal val="#ppt_x"/>
                                          </p:val>
                                        </p:tav>
                                        <p:tav tm="100000">
                                          <p:val>
                                            <p:strVal val="#ppt_x"/>
                                          </p:val>
                                        </p:tav>
                                      </p:tavLst>
                                    </p:anim>
                                    <p:anim calcmode="lin" valueType="num">
                                      <p:cBhvr>
                                        <p:cTn id="16" dur="1000" fill="hold"/>
                                        <p:tgtEl>
                                          <p:spTgt spid="115721"/>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1000"/>
                                  </p:stCondLst>
                                  <p:childTnLst>
                                    <p:set>
                                      <p:cBhvr>
                                        <p:cTn id="19" dur="1" fill="hold">
                                          <p:stCondLst>
                                            <p:cond delay="0"/>
                                          </p:stCondLst>
                                        </p:cTn>
                                        <p:tgtEl>
                                          <p:spTgt spid="115720">
                                            <p:txEl>
                                              <p:pRg st="0" end="0"/>
                                            </p:txEl>
                                          </p:spTgt>
                                        </p:tgtEl>
                                        <p:attrNameLst>
                                          <p:attrName>style.visibility</p:attrName>
                                        </p:attrNameLst>
                                      </p:cBhvr>
                                      <p:to>
                                        <p:strVal val="visible"/>
                                      </p:to>
                                    </p:set>
                                    <p:animEffect transition="in" filter="fade">
                                      <p:cBhvr>
                                        <p:cTn id="20" dur="2000"/>
                                        <p:tgtEl>
                                          <p:spTgt spid="115720">
                                            <p:txEl>
                                              <p:pRg st="0" end="0"/>
                                            </p:txEl>
                                          </p:spTgt>
                                        </p:tgtEl>
                                      </p:cBhvr>
                                    </p:animEffect>
                                    <p:anim calcmode="lin" valueType="num">
                                      <p:cBhvr>
                                        <p:cTn id="21" dur="2000" fill="hold"/>
                                        <p:tgtEl>
                                          <p:spTgt spid="115720">
                                            <p:txEl>
                                              <p:pRg st="0" end="0"/>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115720">
                                            <p:txEl>
                                              <p:pRg st="0" end="0"/>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115720">
                                            <p:txEl>
                                              <p:pRg st="0" end="0"/>
                                            </p:txEl>
                                          </p:spTgt>
                                        </p:tgtEl>
                                        <p:attrNameLst>
                                          <p:attrName>ppt_y</p:attrName>
                                        </p:attrNameLst>
                                      </p:cBhvr>
                                      <p:tavLst>
                                        <p:tav tm="0">
                                          <p:val>
                                            <p:strVal val="#ppt_y-.03"/>
                                          </p:val>
                                        </p:tav>
                                        <p:tav tm="100000">
                                          <p:val>
                                            <p:strVal val="#ppt_y"/>
                                          </p:val>
                                        </p:tav>
                                      </p:tavLst>
                                    </p:anim>
                                  </p:childTnLst>
                                </p:cTn>
                              </p:par>
                            </p:childTnLst>
                          </p:cTn>
                        </p:par>
                        <p:par>
                          <p:cTn id="24" fill="hold">
                            <p:stCondLst>
                              <p:cond delay="5000"/>
                            </p:stCondLst>
                            <p:childTnLst>
                              <p:par>
                                <p:cTn id="25" presetID="37" presetClass="entr" presetSubtype="0" fill="hold" nodeType="afterEffect">
                                  <p:stCondLst>
                                    <p:cond delay="2000"/>
                                  </p:stCondLst>
                                  <p:childTnLst>
                                    <p:set>
                                      <p:cBhvr>
                                        <p:cTn id="26" dur="1" fill="hold">
                                          <p:stCondLst>
                                            <p:cond delay="0"/>
                                          </p:stCondLst>
                                        </p:cTn>
                                        <p:tgtEl>
                                          <p:spTgt spid="115720">
                                            <p:txEl>
                                              <p:pRg st="1" end="1"/>
                                            </p:txEl>
                                          </p:spTgt>
                                        </p:tgtEl>
                                        <p:attrNameLst>
                                          <p:attrName>style.visibility</p:attrName>
                                        </p:attrNameLst>
                                      </p:cBhvr>
                                      <p:to>
                                        <p:strVal val="visible"/>
                                      </p:to>
                                    </p:set>
                                    <p:animEffect transition="in" filter="fade">
                                      <p:cBhvr>
                                        <p:cTn id="27" dur="3000"/>
                                        <p:tgtEl>
                                          <p:spTgt spid="115720">
                                            <p:txEl>
                                              <p:pRg st="1" end="1"/>
                                            </p:txEl>
                                          </p:spTgt>
                                        </p:tgtEl>
                                      </p:cBhvr>
                                    </p:animEffect>
                                    <p:anim calcmode="lin" valueType="num">
                                      <p:cBhvr>
                                        <p:cTn id="28" dur="3000" fill="hold"/>
                                        <p:tgtEl>
                                          <p:spTgt spid="115720">
                                            <p:txEl>
                                              <p:pRg st="1" end="1"/>
                                            </p:txEl>
                                          </p:spTgt>
                                        </p:tgtEl>
                                        <p:attrNameLst>
                                          <p:attrName>ppt_x</p:attrName>
                                        </p:attrNameLst>
                                      </p:cBhvr>
                                      <p:tavLst>
                                        <p:tav tm="0">
                                          <p:val>
                                            <p:strVal val="#ppt_x"/>
                                          </p:val>
                                        </p:tav>
                                        <p:tav tm="100000">
                                          <p:val>
                                            <p:strVal val="#ppt_x"/>
                                          </p:val>
                                        </p:tav>
                                      </p:tavLst>
                                    </p:anim>
                                    <p:anim calcmode="lin" valueType="num">
                                      <p:cBhvr>
                                        <p:cTn id="29" dur="2700" decel="100000" fill="hold"/>
                                        <p:tgtEl>
                                          <p:spTgt spid="115720">
                                            <p:txEl>
                                              <p:pRg st="1" end="1"/>
                                            </p:txEl>
                                          </p:spTgt>
                                        </p:tgtEl>
                                        <p:attrNameLst>
                                          <p:attrName>ppt_y</p:attrName>
                                        </p:attrNameLst>
                                      </p:cBhvr>
                                      <p:tavLst>
                                        <p:tav tm="0">
                                          <p:val>
                                            <p:strVal val="#ppt_y+1"/>
                                          </p:val>
                                        </p:tav>
                                        <p:tav tm="100000">
                                          <p:val>
                                            <p:strVal val="#ppt_y-.03"/>
                                          </p:val>
                                        </p:tav>
                                      </p:tavLst>
                                    </p:anim>
                                    <p:anim calcmode="lin" valueType="num">
                                      <p:cBhvr>
                                        <p:cTn id="30" dur="300" accel="100000" fill="hold">
                                          <p:stCondLst>
                                            <p:cond delay="2700"/>
                                          </p:stCondLst>
                                        </p:cTn>
                                        <p:tgtEl>
                                          <p:spTgt spid="115720">
                                            <p:txEl>
                                              <p:pRg st="1" end="1"/>
                                            </p:txEl>
                                          </p:spTgt>
                                        </p:tgtEl>
                                        <p:attrNameLst>
                                          <p:attrName>ppt_y</p:attrName>
                                        </p:attrNameLst>
                                      </p:cBhvr>
                                      <p:tavLst>
                                        <p:tav tm="0">
                                          <p:val>
                                            <p:strVal val="#ppt_y-.03"/>
                                          </p:val>
                                        </p:tav>
                                        <p:tav tm="100000">
                                          <p:val>
                                            <p:strVal val="#ppt_y"/>
                                          </p:val>
                                        </p:tav>
                                      </p:tavLst>
                                    </p:anim>
                                  </p:childTnLst>
                                </p:cTn>
                              </p:par>
                            </p:childTnLst>
                          </p:cTn>
                        </p:par>
                        <p:par>
                          <p:cTn id="31" fill="hold">
                            <p:stCondLst>
                              <p:cond delay="10000"/>
                            </p:stCondLst>
                            <p:childTnLst>
                              <p:par>
                                <p:cTn id="32" presetID="37" presetClass="entr" presetSubtype="0" fill="hold" nodeType="afterEffect">
                                  <p:stCondLst>
                                    <p:cond delay="0"/>
                                  </p:stCondLst>
                                  <p:childTnLst>
                                    <p:set>
                                      <p:cBhvr>
                                        <p:cTn id="33" dur="1" fill="hold">
                                          <p:stCondLst>
                                            <p:cond delay="0"/>
                                          </p:stCondLst>
                                        </p:cTn>
                                        <p:tgtEl>
                                          <p:spTgt spid="115720">
                                            <p:txEl>
                                              <p:pRg st="2" end="2"/>
                                            </p:txEl>
                                          </p:spTgt>
                                        </p:tgtEl>
                                        <p:attrNameLst>
                                          <p:attrName>style.visibility</p:attrName>
                                        </p:attrNameLst>
                                      </p:cBhvr>
                                      <p:to>
                                        <p:strVal val="visible"/>
                                      </p:to>
                                    </p:set>
                                    <p:animEffect transition="in" filter="fade">
                                      <p:cBhvr>
                                        <p:cTn id="34" dur="3000"/>
                                        <p:tgtEl>
                                          <p:spTgt spid="115720">
                                            <p:txEl>
                                              <p:pRg st="2" end="2"/>
                                            </p:txEl>
                                          </p:spTgt>
                                        </p:tgtEl>
                                      </p:cBhvr>
                                    </p:animEffect>
                                    <p:anim calcmode="lin" valueType="num">
                                      <p:cBhvr>
                                        <p:cTn id="35" dur="3000" fill="hold"/>
                                        <p:tgtEl>
                                          <p:spTgt spid="115720">
                                            <p:txEl>
                                              <p:pRg st="2" end="2"/>
                                            </p:txEl>
                                          </p:spTgt>
                                        </p:tgtEl>
                                        <p:attrNameLst>
                                          <p:attrName>ppt_x</p:attrName>
                                        </p:attrNameLst>
                                      </p:cBhvr>
                                      <p:tavLst>
                                        <p:tav tm="0">
                                          <p:val>
                                            <p:strVal val="#ppt_x"/>
                                          </p:val>
                                        </p:tav>
                                        <p:tav tm="100000">
                                          <p:val>
                                            <p:strVal val="#ppt_x"/>
                                          </p:val>
                                        </p:tav>
                                      </p:tavLst>
                                    </p:anim>
                                    <p:anim calcmode="lin" valueType="num">
                                      <p:cBhvr>
                                        <p:cTn id="36" dur="2700" decel="100000" fill="hold"/>
                                        <p:tgtEl>
                                          <p:spTgt spid="115720">
                                            <p:txEl>
                                              <p:pRg st="2" end="2"/>
                                            </p:txEl>
                                          </p:spTgt>
                                        </p:tgtEl>
                                        <p:attrNameLst>
                                          <p:attrName>ppt_y</p:attrName>
                                        </p:attrNameLst>
                                      </p:cBhvr>
                                      <p:tavLst>
                                        <p:tav tm="0">
                                          <p:val>
                                            <p:strVal val="#ppt_y+1"/>
                                          </p:val>
                                        </p:tav>
                                        <p:tav tm="100000">
                                          <p:val>
                                            <p:strVal val="#ppt_y-.03"/>
                                          </p:val>
                                        </p:tav>
                                      </p:tavLst>
                                    </p:anim>
                                    <p:anim calcmode="lin" valueType="num">
                                      <p:cBhvr>
                                        <p:cTn id="37" dur="300" accel="100000" fill="hold">
                                          <p:stCondLst>
                                            <p:cond delay="2700"/>
                                          </p:stCondLst>
                                        </p:cTn>
                                        <p:tgtEl>
                                          <p:spTgt spid="11572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a:xfrm>
            <a:off x="457200" y="277813"/>
            <a:ext cx="8229600" cy="774700"/>
          </a:xfrm>
        </p:spPr>
        <p:txBody>
          <a:bodyPr/>
          <a:lstStyle/>
          <a:p>
            <a:pPr eaLnBrk="1" hangingPunct="1">
              <a:defRPr/>
            </a:pPr>
            <a:r>
              <a:rPr lang="hr-HR" altLang="ja-JP" dirty="0" err="1" smtClean="0"/>
              <a:t>Speaker</a:t>
            </a:r>
            <a:r>
              <a:rPr lang="hr-HR" altLang="ja-JP" dirty="0" smtClean="0"/>
              <a:t> </a:t>
            </a:r>
            <a:r>
              <a:rPr lang="hr-HR" altLang="ja-JP" dirty="0" err="1" smtClean="0"/>
              <a:t>of</a:t>
            </a:r>
            <a:r>
              <a:rPr lang="hr-HR" altLang="ja-JP" dirty="0" smtClean="0"/>
              <a:t> </a:t>
            </a:r>
            <a:r>
              <a:rPr lang="hr-HR" altLang="ja-JP" dirty="0" err="1" smtClean="0"/>
              <a:t>the</a:t>
            </a:r>
            <a:r>
              <a:rPr lang="hr-HR" altLang="ja-JP" dirty="0" smtClean="0"/>
              <a:t> </a:t>
            </a:r>
            <a:r>
              <a:rPr lang="hr-HR" altLang="ja-JP" dirty="0" err="1" smtClean="0"/>
              <a:t>House</a:t>
            </a:r>
            <a:r>
              <a:rPr lang="hr-HR" altLang="ja-JP" dirty="0" smtClean="0"/>
              <a:t> </a:t>
            </a:r>
            <a:r>
              <a:rPr lang="hr-HR" altLang="ja-JP" dirty="0" err="1" smtClean="0"/>
              <a:t>of</a:t>
            </a:r>
            <a:r>
              <a:rPr lang="hr-HR" altLang="ja-JP" dirty="0" smtClean="0"/>
              <a:t> </a:t>
            </a:r>
            <a:r>
              <a:rPr lang="hr-HR" altLang="ja-JP" dirty="0" err="1" smtClean="0"/>
              <a:t>Lords</a:t>
            </a:r>
            <a:r>
              <a:rPr lang="hr-HR" altLang="ja-JP" dirty="0" smtClean="0"/>
              <a:t> </a:t>
            </a:r>
            <a:endParaRPr lang="hr-HR" dirty="0" smtClean="0"/>
          </a:p>
        </p:txBody>
      </p:sp>
      <p:pic>
        <p:nvPicPr>
          <p:cNvPr id="118794" name="Picture 10" descr="Speaker of the House of Lords"/>
          <p:cNvPicPr>
            <a:picLocks noGrp="1" noChangeAspect="1" noChangeArrowheads="1"/>
          </p:cNvPicPr>
          <p:nvPr>
            <p:ph sz="half" idx="1"/>
          </p:nvPr>
        </p:nvPicPr>
        <p:blipFill>
          <a:blip r:embed="rId2" cstate="print"/>
          <a:srcRect/>
          <a:stretch>
            <a:fillRect/>
          </a:stretch>
        </p:blipFill>
        <p:spPr>
          <a:xfrm>
            <a:off x="0" y="1341438"/>
            <a:ext cx="6084888" cy="4821237"/>
          </a:xfrm>
          <a:noFill/>
        </p:spPr>
      </p:pic>
      <p:sp>
        <p:nvSpPr>
          <p:cNvPr id="118790" name="Rectangle 6"/>
          <p:cNvSpPr>
            <a:spLocks noGrp="1" noChangeArrowheads="1"/>
          </p:cNvSpPr>
          <p:nvPr>
            <p:ph type="body" sz="half" idx="2"/>
          </p:nvPr>
        </p:nvSpPr>
        <p:spPr>
          <a:xfrm>
            <a:off x="6011863" y="1196975"/>
            <a:ext cx="3132137" cy="5661025"/>
          </a:xfrm>
        </p:spPr>
        <p:txBody>
          <a:bodyPr/>
          <a:lstStyle/>
          <a:p>
            <a:pPr eaLnBrk="1" hangingPunct="1">
              <a:lnSpc>
                <a:spcPct val="80000"/>
              </a:lnSpc>
              <a:defRPr/>
            </a:pPr>
            <a:r>
              <a:rPr lang="hr-HR" altLang="ja-JP" sz="2100" dirty="0" err="1" smtClean="0">
                <a:latin typeface="Times New Roman" pitchFamily="18" charset="0"/>
              </a:rPr>
              <a:t>The</a:t>
            </a:r>
            <a:r>
              <a:rPr lang="hr-HR" altLang="ja-JP" sz="2100" dirty="0" smtClean="0">
                <a:latin typeface="Times New Roman" pitchFamily="18" charset="0"/>
              </a:rPr>
              <a:t> Lord </a:t>
            </a:r>
            <a:r>
              <a:rPr lang="hr-HR" altLang="ja-JP" sz="2100" dirty="0" err="1" smtClean="0">
                <a:latin typeface="Times New Roman" pitchFamily="18" charset="0"/>
              </a:rPr>
              <a:t>Speaker</a:t>
            </a:r>
            <a:r>
              <a:rPr lang="hr-HR" altLang="ja-JP" sz="2100" dirty="0" smtClean="0">
                <a:latin typeface="Times New Roman" pitchFamily="18" charset="0"/>
              </a:rPr>
              <a:t> is a role </a:t>
            </a:r>
            <a:r>
              <a:rPr lang="hr-HR" altLang="ja-JP" sz="2100" dirty="0" err="1" smtClean="0">
                <a:latin typeface="Times New Roman" pitchFamily="18" charset="0"/>
              </a:rPr>
              <a:t>elected</a:t>
            </a:r>
            <a:r>
              <a:rPr lang="hr-HR" altLang="ja-JP" sz="2100" dirty="0" smtClean="0">
                <a:latin typeface="Times New Roman" pitchFamily="18" charset="0"/>
              </a:rPr>
              <a:t> </a:t>
            </a:r>
            <a:r>
              <a:rPr lang="hr-HR" altLang="ja-JP" sz="2100" dirty="0" err="1" smtClean="0">
                <a:latin typeface="Times New Roman" pitchFamily="18" charset="0"/>
              </a:rPr>
              <a:t>internally</a:t>
            </a:r>
            <a:r>
              <a:rPr lang="hr-HR" altLang="ja-JP" sz="2100" dirty="0" smtClean="0">
                <a:latin typeface="Times New Roman" pitchFamily="18" charset="0"/>
              </a:rPr>
              <a:t> </a:t>
            </a:r>
            <a:r>
              <a:rPr lang="hr-HR" altLang="ja-JP" sz="2100" dirty="0" err="1" smtClean="0">
                <a:latin typeface="Times New Roman" pitchFamily="18" charset="0"/>
              </a:rPr>
              <a:t>by</a:t>
            </a:r>
            <a:r>
              <a:rPr lang="hr-HR" altLang="ja-JP" sz="2100" dirty="0" smtClean="0">
                <a:latin typeface="Times New Roman" pitchFamily="18" charset="0"/>
              </a:rPr>
              <a:t> </a:t>
            </a:r>
            <a:r>
              <a:rPr lang="hr-HR" altLang="ja-JP" sz="2100" dirty="0" err="1" smtClean="0">
                <a:latin typeface="Times New Roman" pitchFamily="18" charset="0"/>
              </a:rPr>
              <a:t>Members</a:t>
            </a:r>
            <a:r>
              <a:rPr lang="hr-HR" altLang="ja-JP" sz="2100" dirty="0" smtClean="0">
                <a:latin typeface="Times New Roman" pitchFamily="18" charset="0"/>
              </a:rPr>
              <a:t> </a:t>
            </a:r>
            <a:r>
              <a:rPr lang="hr-HR" altLang="ja-JP" sz="2100" dirty="0" err="1" smtClean="0">
                <a:latin typeface="Times New Roman" pitchFamily="18" charset="0"/>
              </a:rPr>
              <a:t>of</a:t>
            </a:r>
            <a:r>
              <a:rPr lang="hr-HR" altLang="ja-JP" sz="2100" dirty="0" smtClean="0">
                <a:latin typeface="Times New Roman" pitchFamily="18" charset="0"/>
              </a:rPr>
              <a:t> </a:t>
            </a:r>
            <a:r>
              <a:rPr lang="hr-HR" altLang="ja-JP" sz="2100" dirty="0" err="1" smtClean="0">
                <a:latin typeface="Times New Roman" pitchFamily="18" charset="0"/>
              </a:rPr>
              <a:t>the</a:t>
            </a:r>
            <a:r>
              <a:rPr lang="hr-HR" altLang="ja-JP" sz="2100" dirty="0" smtClean="0">
                <a:latin typeface="Times New Roman" pitchFamily="18" charset="0"/>
              </a:rPr>
              <a:t> </a:t>
            </a:r>
            <a:r>
              <a:rPr lang="hr-HR" altLang="ja-JP" sz="2100" dirty="0" err="1" smtClean="0">
                <a:latin typeface="Times New Roman" pitchFamily="18" charset="0"/>
              </a:rPr>
              <a:t>House</a:t>
            </a:r>
            <a:r>
              <a:rPr lang="hr-HR" altLang="ja-JP" sz="2100" dirty="0" smtClean="0">
                <a:latin typeface="Times New Roman" pitchFamily="18" charset="0"/>
              </a:rPr>
              <a:t> </a:t>
            </a:r>
            <a:r>
              <a:rPr lang="hr-HR" altLang="ja-JP" sz="2100" dirty="0" err="1" smtClean="0">
                <a:latin typeface="Times New Roman" pitchFamily="18" charset="0"/>
              </a:rPr>
              <a:t>of</a:t>
            </a:r>
            <a:r>
              <a:rPr lang="hr-HR" altLang="ja-JP" sz="2100" dirty="0" smtClean="0">
                <a:latin typeface="Times New Roman" pitchFamily="18" charset="0"/>
              </a:rPr>
              <a:t> </a:t>
            </a:r>
            <a:r>
              <a:rPr lang="hr-HR" altLang="ja-JP" sz="2100" dirty="0" err="1" smtClean="0">
                <a:latin typeface="Times New Roman" pitchFamily="18" charset="0"/>
              </a:rPr>
              <a:t>Lords</a:t>
            </a:r>
            <a:r>
              <a:rPr lang="hr-HR" altLang="ja-JP" sz="2100" dirty="0" smtClean="0">
                <a:latin typeface="Times New Roman" pitchFamily="18" charset="0"/>
              </a:rPr>
              <a:t>. </a:t>
            </a:r>
          </a:p>
          <a:p>
            <a:pPr eaLnBrk="1" hangingPunct="1">
              <a:lnSpc>
                <a:spcPct val="80000"/>
              </a:lnSpc>
              <a:buFont typeface="Wingdings" pitchFamily="2" charset="2"/>
              <a:buNone/>
              <a:defRPr/>
            </a:pPr>
            <a:endParaRPr lang="hr-HR" altLang="ja-JP" sz="2100" dirty="0" smtClean="0">
              <a:latin typeface="Times New Roman" pitchFamily="18" charset="0"/>
            </a:endParaRPr>
          </a:p>
          <a:p>
            <a:pPr eaLnBrk="1" hangingPunct="1">
              <a:lnSpc>
                <a:spcPct val="80000"/>
              </a:lnSpc>
              <a:defRPr/>
            </a:pPr>
            <a:r>
              <a:rPr lang="hr-HR" altLang="ja-JP" sz="2100" dirty="0" err="1" smtClean="0">
                <a:latin typeface="Times New Roman" pitchFamily="18" charset="0"/>
              </a:rPr>
              <a:t>Politically</a:t>
            </a:r>
            <a:r>
              <a:rPr lang="hr-HR" altLang="ja-JP" sz="2100" dirty="0" smtClean="0">
                <a:latin typeface="Times New Roman" pitchFamily="18" charset="0"/>
              </a:rPr>
              <a:t> </a:t>
            </a:r>
            <a:r>
              <a:rPr lang="hr-HR" altLang="ja-JP" sz="2100" dirty="0" err="1" smtClean="0">
                <a:latin typeface="Times New Roman" pitchFamily="18" charset="0"/>
              </a:rPr>
              <a:t>impartial</a:t>
            </a:r>
            <a:r>
              <a:rPr lang="hr-HR" altLang="ja-JP" sz="2100" dirty="0" smtClean="0">
                <a:latin typeface="Times New Roman" pitchFamily="18" charset="0"/>
              </a:rPr>
              <a:t>, </a:t>
            </a:r>
            <a:r>
              <a:rPr lang="hr-HR" altLang="ja-JP" sz="2100" dirty="0" err="1" smtClean="0">
                <a:latin typeface="Times New Roman" pitchFamily="18" charset="0"/>
              </a:rPr>
              <a:t>responsibilities</a:t>
            </a:r>
            <a:r>
              <a:rPr lang="hr-HR" altLang="ja-JP" sz="2100" dirty="0" smtClean="0">
                <a:latin typeface="Times New Roman" pitchFamily="18" charset="0"/>
              </a:rPr>
              <a:t> </a:t>
            </a:r>
            <a:r>
              <a:rPr lang="hr-HR" altLang="ja-JP" sz="2100" dirty="0" err="1" smtClean="0">
                <a:latin typeface="Times New Roman" pitchFamily="18" charset="0"/>
              </a:rPr>
              <a:t>of</a:t>
            </a:r>
            <a:r>
              <a:rPr lang="hr-HR" altLang="ja-JP" sz="2100" dirty="0" smtClean="0">
                <a:latin typeface="Times New Roman" pitchFamily="18" charset="0"/>
              </a:rPr>
              <a:t> </a:t>
            </a:r>
            <a:r>
              <a:rPr lang="hr-HR" altLang="ja-JP" sz="2100" dirty="0" err="1" smtClean="0">
                <a:latin typeface="Times New Roman" pitchFamily="18" charset="0"/>
              </a:rPr>
              <a:t>the</a:t>
            </a:r>
            <a:r>
              <a:rPr lang="hr-HR" altLang="ja-JP" sz="2100" dirty="0" smtClean="0">
                <a:latin typeface="Times New Roman" pitchFamily="18" charset="0"/>
              </a:rPr>
              <a:t> Lord </a:t>
            </a:r>
            <a:r>
              <a:rPr lang="hr-HR" altLang="ja-JP" sz="2100" dirty="0" err="1" smtClean="0">
                <a:latin typeface="Times New Roman" pitchFamily="18" charset="0"/>
              </a:rPr>
              <a:t>Speaker</a:t>
            </a:r>
            <a:r>
              <a:rPr lang="hr-HR" altLang="ja-JP" sz="2100" dirty="0" smtClean="0">
                <a:latin typeface="Times New Roman" pitchFamily="18" charset="0"/>
              </a:rPr>
              <a:t> </a:t>
            </a:r>
            <a:r>
              <a:rPr lang="hr-HR" altLang="ja-JP" sz="2100" dirty="0" err="1" smtClean="0">
                <a:latin typeface="Times New Roman" pitchFamily="18" charset="0"/>
              </a:rPr>
              <a:t>include</a:t>
            </a:r>
            <a:r>
              <a:rPr lang="hr-HR" altLang="ja-JP" sz="2100" dirty="0" smtClean="0">
                <a:latin typeface="Times New Roman" pitchFamily="18" charset="0"/>
              </a:rPr>
              <a:t> </a:t>
            </a:r>
            <a:r>
              <a:rPr lang="hr-HR" altLang="ja-JP" sz="2100" dirty="0" err="1" smtClean="0">
                <a:latin typeface="Times New Roman" pitchFamily="18" charset="0"/>
              </a:rPr>
              <a:t>chairing</a:t>
            </a:r>
            <a:r>
              <a:rPr lang="hr-HR" altLang="ja-JP" sz="2100" dirty="0" smtClean="0">
                <a:latin typeface="Times New Roman" pitchFamily="18" charset="0"/>
              </a:rPr>
              <a:t> </a:t>
            </a:r>
            <a:r>
              <a:rPr lang="hr-HR" altLang="ja-JP" sz="2100" dirty="0" err="1" smtClean="0">
                <a:latin typeface="Times New Roman" pitchFamily="18" charset="0"/>
              </a:rPr>
              <a:t>the</a:t>
            </a:r>
            <a:r>
              <a:rPr lang="hr-HR" altLang="ja-JP" sz="2100" dirty="0" smtClean="0">
                <a:latin typeface="Times New Roman" pitchFamily="18" charset="0"/>
              </a:rPr>
              <a:t> </a:t>
            </a:r>
            <a:r>
              <a:rPr lang="hr-HR" altLang="ja-JP" sz="2100" dirty="0" err="1" smtClean="0">
                <a:latin typeface="Times New Roman" pitchFamily="18" charset="0"/>
              </a:rPr>
              <a:t>Lords</a:t>
            </a:r>
            <a:r>
              <a:rPr lang="hr-HR" altLang="ja-JP" sz="2100" dirty="0" smtClean="0">
                <a:latin typeface="Times New Roman" pitchFamily="18" charset="0"/>
              </a:rPr>
              <a:t> </a:t>
            </a:r>
            <a:r>
              <a:rPr lang="hr-HR" altLang="ja-JP" sz="2100" dirty="0" err="1" smtClean="0">
                <a:latin typeface="Times New Roman" pitchFamily="18" charset="0"/>
              </a:rPr>
              <a:t>debating</a:t>
            </a:r>
            <a:r>
              <a:rPr lang="hr-HR" altLang="ja-JP" sz="2100" dirty="0" smtClean="0">
                <a:latin typeface="Times New Roman" pitchFamily="18" charset="0"/>
              </a:rPr>
              <a:t> </a:t>
            </a:r>
            <a:r>
              <a:rPr lang="hr-HR" altLang="ja-JP" sz="2100" dirty="0" err="1" smtClean="0">
                <a:latin typeface="Times New Roman" pitchFamily="18" charset="0"/>
              </a:rPr>
              <a:t>chamber</a:t>
            </a:r>
            <a:r>
              <a:rPr lang="hr-HR" altLang="ja-JP" sz="2100" dirty="0" smtClean="0">
                <a:latin typeface="Times New Roman" pitchFamily="18" charset="0"/>
              </a:rPr>
              <a:t>, </a:t>
            </a:r>
            <a:r>
              <a:rPr lang="hr-HR" altLang="ja-JP" sz="2100" dirty="0" err="1" smtClean="0">
                <a:latin typeface="Times New Roman" pitchFamily="18" charset="0"/>
              </a:rPr>
              <a:t>offering</a:t>
            </a:r>
            <a:r>
              <a:rPr lang="hr-HR" altLang="ja-JP" sz="2100" dirty="0" smtClean="0">
                <a:latin typeface="Times New Roman" pitchFamily="18" charset="0"/>
              </a:rPr>
              <a:t> </a:t>
            </a:r>
            <a:r>
              <a:rPr lang="hr-HR" altLang="ja-JP" sz="2100" dirty="0" err="1" smtClean="0">
                <a:latin typeface="Times New Roman" pitchFamily="18" charset="0"/>
              </a:rPr>
              <a:t>advice</a:t>
            </a:r>
            <a:r>
              <a:rPr lang="hr-HR" altLang="ja-JP" sz="2100" dirty="0" smtClean="0">
                <a:latin typeface="Times New Roman" pitchFamily="18" charset="0"/>
              </a:rPr>
              <a:t> on procedure, </a:t>
            </a:r>
            <a:r>
              <a:rPr lang="hr-HR" altLang="ja-JP" sz="2100" dirty="0" err="1" smtClean="0">
                <a:latin typeface="Times New Roman" pitchFamily="18" charset="0"/>
              </a:rPr>
              <a:t>and</a:t>
            </a:r>
            <a:r>
              <a:rPr lang="hr-HR" altLang="ja-JP" sz="2100" dirty="0" smtClean="0">
                <a:latin typeface="Times New Roman" pitchFamily="18" charset="0"/>
              </a:rPr>
              <a:t> </a:t>
            </a:r>
            <a:r>
              <a:rPr lang="hr-HR" altLang="ja-JP" sz="2100" dirty="0" err="1" smtClean="0">
                <a:latin typeface="Times New Roman" pitchFamily="18" charset="0"/>
              </a:rPr>
              <a:t>acting</a:t>
            </a:r>
            <a:r>
              <a:rPr lang="hr-HR" altLang="ja-JP" sz="2100" dirty="0" smtClean="0">
                <a:latin typeface="Times New Roman" pitchFamily="18" charset="0"/>
              </a:rPr>
              <a:t> as </a:t>
            </a:r>
            <a:r>
              <a:rPr lang="hr-HR" altLang="ja-JP" sz="2100" dirty="0" err="1" smtClean="0">
                <a:latin typeface="Times New Roman" pitchFamily="18" charset="0"/>
              </a:rPr>
              <a:t>an</a:t>
            </a:r>
            <a:r>
              <a:rPr lang="hr-HR" altLang="ja-JP" sz="2100" dirty="0" smtClean="0">
                <a:latin typeface="Times New Roman" pitchFamily="18" charset="0"/>
              </a:rPr>
              <a:t> </a:t>
            </a:r>
            <a:r>
              <a:rPr lang="hr-HR" altLang="ja-JP" sz="2100" dirty="0" err="1" smtClean="0">
                <a:latin typeface="Times New Roman" pitchFamily="18" charset="0"/>
              </a:rPr>
              <a:t>ambassador</a:t>
            </a:r>
            <a:r>
              <a:rPr lang="hr-HR" altLang="ja-JP" sz="2100" dirty="0" smtClean="0">
                <a:latin typeface="Times New Roman" pitchFamily="18" charset="0"/>
              </a:rPr>
              <a:t> for </a:t>
            </a:r>
            <a:r>
              <a:rPr lang="hr-HR" altLang="ja-JP" sz="2100" dirty="0" err="1" smtClean="0">
                <a:latin typeface="Times New Roman" pitchFamily="18" charset="0"/>
              </a:rPr>
              <a:t>the</a:t>
            </a:r>
            <a:r>
              <a:rPr lang="hr-HR" altLang="ja-JP" sz="2100" dirty="0" smtClean="0">
                <a:latin typeface="Times New Roman" pitchFamily="18" charset="0"/>
              </a:rPr>
              <a:t> work </a:t>
            </a:r>
            <a:r>
              <a:rPr lang="hr-HR" altLang="ja-JP" sz="2100" dirty="0" err="1" smtClean="0">
                <a:latin typeface="Times New Roman" pitchFamily="18" charset="0"/>
              </a:rPr>
              <a:t>of</a:t>
            </a:r>
            <a:r>
              <a:rPr lang="hr-HR" altLang="ja-JP" sz="2100" dirty="0" smtClean="0">
                <a:latin typeface="Times New Roman" pitchFamily="18" charset="0"/>
              </a:rPr>
              <a:t> </a:t>
            </a:r>
            <a:r>
              <a:rPr lang="hr-HR" altLang="ja-JP" sz="2100" dirty="0" err="1" smtClean="0">
                <a:latin typeface="Times New Roman" pitchFamily="18" charset="0"/>
              </a:rPr>
              <a:t>the</a:t>
            </a:r>
            <a:r>
              <a:rPr lang="hr-HR" altLang="ja-JP" sz="2100" dirty="0" smtClean="0">
                <a:latin typeface="Times New Roman" pitchFamily="18" charset="0"/>
              </a:rPr>
              <a:t> </a:t>
            </a:r>
            <a:r>
              <a:rPr lang="hr-HR" altLang="ja-JP" sz="2100" dirty="0" err="1" smtClean="0">
                <a:latin typeface="Times New Roman" pitchFamily="18" charset="0"/>
              </a:rPr>
              <a:t>Lords</a:t>
            </a:r>
            <a:r>
              <a:rPr lang="hr-HR" altLang="ja-JP" sz="2100" dirty="0" smtClean="0">
                <a:latin typeface="Times New Roman" pitchFamily="18" charset="0"/>
              </a:rPr>
              <a:t> </a:t>
            </a:r>
            <a:r>
              <a:rPr lang="hr-HR" altLang="ja-JP" sz="2100" dirty="0" err="1" smtClean="0">
                <a:latin typeface="Times New Roman" pitchFamily="18" charset="0"/>
              </a:rPr>
              <a:t>both</a:t>
            </a:r>
            <a:r>
              <a:rPr lang="hr-HR" altLang="ja-JP" sz="2100" dirty="0" smtClean="0">
                <a:latin typeface="Times New Roman" pitchFamily="18" charset="0"/>
              </a:rPr>
              <a:t> at home </a:t>
            </a:r>
            <a:r>
              <a:rPr lang="hr-HR" altLang="ja-JP" sz="2100" dirty="0" err="1" smtClean="0">
                <a:latin typeface="Times New Roman" pitchFamily="18" charset="0"/>
              </a:rPr>
              <a:t>and</a:t>
            </a:r>
            <a:r>
              <a:rPr lang="hr-HR" altLang="ja-JP" sz="2100" dirty="0" smtClean="0">
                <a:latin typeface="Times New Roman" pitchFamily="18" charset="0"/>
              </a:rPr>
              <a:t> </a:t>
            </a:r>
            <a:r>
              <a:rPr lang="hr-HR" altLang="ja-JP" sz="2100" dirty="0" err="1" smtClean="0">
                <a:latin typeface="Times New Roman" pitchFamily="18" charset="0"/>
              </a:rPr>
              <a:t>abroad</a:t>
            </a:r>
            <a:r>
              <a:rPr lang="hr-HR" altLang="ja-JP" sz="2100" dirty="0" smtClean="0">
                <a:latin typeface="Times New Roman" pitchFamily="18" charset="0"/>
              </a:rPr>
              <a:t>. </a:t>
            </a:r>
          </a:p>
          <a:p>
            <a:pPr eaLnBrk="1" hangingPunct="1">
              <a:lnSpc>
                <a:spcPct val="80000"/>
              </a:lnSpc>
              <a:buFont typeface="Wingdings" pitchFamily="2" charset="2"/>
              <a:buNone/>
              <a:defRPr/>
            </a:pPr>
            <a:endParaRPr lang="hr-HR" altLang="ja-JP" sz="2100" dirty="0" smtClean="0">
              <a:latin typeface="Times New Roman" pitchFamily="18" charset="0"/>
            </a:endParaRPr>
          </a:p>
          <a:p>
            <a:pPr eaLnBrk="1" hangingPunct="1">
              <a:lnSpc>
                <a:spcPct val="80000"/>
              </a:lnSpc>
              <a:defRPr/>
            </a:pPr>
            <a:r>
              <a:rPr lang="hr-HR" altLang="ja-JP" sz="2100" dirty="0" err="1" smtClean="0">
                <a:latin typeface="Times New Roman" pitchFamily="18" charset="0"/>
              </a:rPr>
              <a:t>Inaugural</a:t>
            </a:r>
            <a:r>
              <a:rPr lang="hr-HR" altLang="ja-JP" sz="2100" dirty="0" smtClean="0">
                <a:latin typeface="Times New Roman" pitchFamily="18" charset="0"/>
              </a:rPr>
              <a:t> </a:t>
            </a:r>
            <a:r>
              <a:rPr lang="hr-HR" altLang="ja-JP" sz="2100" dirty="0" err="1" smtClean="0">
                <a:latin typeface="Times New Roman" pitchFamily="18" charset="0"/>
              </a:rPr>
              <a:t>holder</a:t>
            </a:r>
            <a:r>
              <a:rPr lang="hr-HR" altLang="ja-JP" sz="2100" dirty="0" smtClean="0">
                <a:latin typeface="Times New Roman" pitchFamily="18" charset="0"/>
              </a:rPr>
              <a:t> </a:t>
            </a:r>
            <a:r>
              <a:rPr lang="hr-HR" altLang="ja-JP" sz="2100" dirty="0" err="1" smtClean="0">
                <a:latin typeface="Times New Roman" pitchFamily="18" charset="0"/>
              </a:rPr>
              <a:t>of</a:t>
            </a:r>
            <a:r>
              <a:rPr lang="hr-HR" altLang="ja-JP" sz="2100" dirty="0" smtClean="0">
                <a:latin typeface="Times New Roman" pitchFamily="18" charset="0"/>
              </a:rPr>
              <a:t> </a:t>
            </a:r>
            <a:r>
              <a:rPr lang="hr-HR" altLang="ja-JP" sz="2100" dirty="0" err="1" smtClean="0">
                <a:latin typeface="Times New Roman" pitchFamily="18" charset="0"/>
              </a:rPr>
              <a:t>the</a:t>
            </a:r>
            <a:r>
              <a:rPr lang="hr-HR" altLang="ja-JP" sz="2100" dirty="0" smtClean="0">
                <a:latin typeface="Times New Roman" pitchFamily="18" charset="0"/>
              </a:rPr>
              <a:t> new title </a:t>
            </a:r>
            <a:r>
              <a:rPr lang="hr-HR" altLang="ja-JP" sz="2100" dirty="0" err="1" smtClean="0">
                <a:latin typeface="Times New Roman" pitchFamily="18" charset="0"/>
              </a:rPr>
              <a:t>and</a:t>
            </a:r>
            <a:r>
              <a:rPr lang="hr-HR" altLang="ja-JP" sz="2100" dirty="0" smtClean="0">
                <a:latin typeface="Times New Roman" pitchFamily="18" charset="0"/>
              </a:rPr>
              <a:t> office </a:t>
            </a:r>
            <a:r>
              <a:rPr lang="hr-HR" altLang="ja-JP" sz="2100" dirty="0" err="1" smtClean="0">
                <a:latin typeface="Times New Roman" pitchFamily="18" charset="0"/>
              </a:rPr>
              <a:t>of</a:t>
            </a:r>
            <a:r>
              <a:rPr lang="hr-HR" altLang="ja-JP" sz="2100" dirty="0" smtClean="0">
                <a:latin typeface="Times New Roman" pitchFamily="18" charset="0"/>
              </a:rPr>
              <a:t> Lord </a:t>
            </a:r>
            <a:r>
              <a:rPr lang="hr-HR" altLang="ja-JP" sz="2100" dirty="0" err="1" smtClean="0">
                <a:latin typeface="Times New Roman" pitchFamily="18" charset="0"/>
              </a:rPr>
              <a:t>Speaker</a:t>
            </a:r>
            <a:r>
              <a:rPr lang="hr-HR" altLang="ja-JP" sz="2100" dirty="0" smtClean="0">
                <a:latin typeface="Times New Roman" pitchFamily="18" charset="0"/>
              </a:rPr>
              <a:t> is </a:t>
            </a:r>
            <a:r>
              <a:rPr lang="hr-HR" altLang="ja-JP" sz="2100" dirty="0" err="1" smtClean="0">
                <a:latin typeface="Times New Roman" pitchFamily="18" charset="0"/>
              </a:rPr>
              <a:t>Baroness</a:t>
            </a:r>
            <a:r>
              <a:rPr lang="hr-HR" altLang="ja-JP" sz="2100" dirty="0" smtClean="0">
                <a:latin typeface="Times New Roman" pitchFamily="18" charset="0"/>
              </a:rPr>
              <a:t> </a:t>
            </a:r>
            <a:r>
              <a:rPr lang="hr-HR" altLang="ja-JP" sz="2100" dirty="0" err="1" smtClean="0">
                <a:latin typeface="Times New Roman" pitchFamily="18" charset="0"/>
              </a:rPr>
              <a:t>Hayman</a:t>
            </a:r>
            <a:r>
              <a:rPr lang="hr-HR" altLang="ja-JP" sz="2100" dirty="0" smtClean="0">
                <a:latin typeface="Times New Roman" pitchFamily="18" charset="0"/>
              </a:rPr>
              <a:t> </a:t>
            </a:r>
            <a:endParaRPr lang="hr-HR" sz="2100" dirty="0"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from="(-#ppt_w/2)" to="(#ppt_x)" calcmode="lin" valueType="num">
                                      <p:cBhvr>
                                        <p:cTn id="7" dur="600" fill="hold">
                                          <p:stCondLst>
                                            <p:cond delay="0"/>
                                          </p:stCondLst>
                                        </p:cTn>
                                        <p:tgtEl>
                                          <p:spTgt spid="118788"/>
                                        </p:tgtEl>
                                        <p:attrNameLst>
                                          <p:attrName>ppt_x</p:attrName>
                                        </p:attrNameLst>
                                      </p:cBhvr>
                                    </p:anim>
                                    <p:anim from="0" to="-1.0" calcmode="lin" valueType="num">
                                      <p:cBhvr>
                                        <p:cTn id="8" dur="200" decel="50000" autoRev="1" fill="hold">
                                          <p:stCondLst>
                                            <p:cond delay="600"/>
                                          </p:stCondLst>
                                        </p:cTn>
                                        <p:tgtEl>
                                          <p:spTgt spid="118788"/>
                                        </p:tgtEl>
                                        <p:attrNameLst>
                                          <p:attrName>xshear</p:attrName>
                                        </p:attrNameLst>
                                      </p:cBhvr>
                                    </p:anim>
                                    <p:animScale>
                                      <p:cBhvr>
                                        <p:cTn id="9" dur="200" decel="100000" autoRev="1" fill="hold">
                                          <p:stCondLst>
                                            <p:cond delay="600"/>
                                          </p:stCondLst>
                                        </p:cTn>
                                        <p:tgtEl>
                                          <p:spTgt spid="118788"/>
                                        </p:tgtEl>
                                      </p:cBhvr>
                                      <p:from x="100000" y="100000"/>
                                      <p:to x="80000" y="100000"/>
                                    </p:animScale>
                                    <p:anim by="(#ppt_h/3+#ppt_w*0.1)" calcmode="lin" valueType="num">
                                      <p:cBhvr additive="sum">
                                        <p:cTn id="10" dur="200" decel="100000" autoRev="1" fill="hold">
                                          <p:stCondLst>
                                            <p:cond delay="600"/>
                                          </p:stCondLst>
                                        </p:cTn>
                                        <p:tgtEl>
                                          <p:spTgt spid="118788"/>
                                        </p:tgtEl>
                                        <p:attrNameLst>
                                          <p:attrName>ppt_x</p:attrName>
                                        </p:attrNameLst>
                                      </p:cBhvr>
                                    </p:anim>
                                  </p:childTnLst>
                                </p:cTn>
                              </p:par>
                            </p:childTnLst>
                          </p:cTn>
                        </p:par>
                        <p:par>
                          <p:cTn id="11" fill="hold">
                            <p:stCondLst>
                              <p:cond delay="1000"/>
                            </p:stCondLst>
                            <p:childTnLst>
                              <p:par>
                                <p:cTn id="12" presetID="47" presetClass="entr" presetSubtype="0" fill="hold" nodeType="afterEffect">
                                  <p:stCondLst>
                                    <p:cond delay="500"/>
                                  </p:stCondLst>
                                  <p:childTnLst>
                                    <p:set>
                                      <p:cBhvr>
                                        <p:cTn id="13" dur="1" fill="hold">
                                          <p:stCondLst>
                                            <p:cond delay="0"/>
                                          </p:stCondLst>
                                        </p:cTn>
                                        <p:tgtEl>
                                          <p:spTgt spid="118794"/>
                                        </p:tgtEl>
                                        <p:attrNameLst>
                                          <p:attrName>style.visibility</p:attrName>
                                        </p:attrNameLst>
                                      </p:cBhvr>
                                      <p:to>
                                        <p:strVal val="visible"/>
                                      </p:to>
                                    </p:set>
                                    <p:animEffect transition="in" filter="fade">
                                      <p:cBhvr>
                                        <p:cTn id="14" dur="1000"/>
                                        <p:tgtEl>
                                          <p:spTgt spid="118794"/>
                                        </p:tgtEl>
                                      </p:cBhvr>
                                    </p:animEffect>
                                    <p:anim calcmode="lin" valueType="num">
                                      <p:cBhvr>
                                        <p:cTn id="15" dur="1000" fill="hold"/>
                                        <p:tgtEl>
                                          <p:spTgt spid="118794"/>
                                        </p:tgtEl>
                                        <p:attrNameLst>
                                          <p:attrName>ppt_x</p:attrName>
                                        </p:attrNameLst>
                                      </p:cBhvr>
                                      <p:tavLst>
                                        <p:tav tm="0">
                                          <p:val>
                                            <p:strVal val="#ppt_x"/>
                                          </p:val>
                                        </p:tav>
                                        <p:tav tm="100000">
                                          <p:val>
                                            <p:strVal val="#ppt_x"/>
                                          </p:val>
                                        </p:tav>
                                      </p:tavLst>
                                    </p:anim>
                                    <p:anim calcmode="lin" valueType="num">
                                      <p:cBhvr>
                                        <p:cTn id="16" dur="1000" fill="hold"/>
                                        <p:tgtEl>
                                          <p:spTgt spid="118794"/>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7" presetClass="entr" presetSubtype="4" fill="hold" nodeType="afterEffect">
                                  <p:stCondLst>
                                    <p:cond delay="0"/>
                                  </p:stCondLst>
                                  <p:childTnLst>
                                    <p:set>
                                      <p:cBhvr>
                                        <p:cTn id="19" dur="1" fill="hold">
                                          <p:stCondLst>
                                            <p:cond delay="0"/>
                                          </p:stCondLst>
                                        </p:cTn>
                                        <p:tgtEl>
                                          <p:spTgt spid="118790">
                                            <p:txEl>
                                              <p:pRg st="0" end="0"/>
                                            </p:txEl>
                                          </p:spTgt>
                                        </p:tgtEl>
                                        <p:attrNameLst>
                                          <p:attrName>style.visibility</p:attrName>
                                        </p:attrNameLst>
                                      </p:cBhvr>
                                      <p:to>
                                        <p:strVal val="visible"/>
                                      </p:to>
                                    </p:set>
                                    <p:anim calcmode="lin" valueType="num">
                                      <p:cBhvr additive="base">
                                        <p:cTn id="20" dur="3000" fill="hold"/>
                                        <p:tgtEl>
                                          <p:spTgt spid="118790">
                                            <p:txEl>
                                              <p:pRg st="0" end="0"/>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118790">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500"/>
                            </p:stCondLst>
                            <p:childTnLst>
                              <p:par>
                                <p:cTn id="23" presetID="7" presetClass="entr" presetSubtype="4" fill="hold" nodeType="afterEffect">
                                  <p:stCondLst>
                                    <p:cond delay="2500"/>
                                  </p:stCondLst>
                                  <p:childTnLst>
                                    <p:set>
                                      <p:cBhvr>
                                        <p:cTn id="24" dur="1" fill="hold">
                                          <p:stCondLst>
                                            <p:cond delay="0"/>
                                          </p:stCondLst>
                                        </p:cTn>
                                        <p:tgtEl>
                                          <p:spTgt spid="118790">
                                            <p:txEl>
                                              <p:pRg st="2" end="2"/>
                                            </p:txEl>
                                          </p:spTgt>
                                        </p:tgtEl>
                                        <p:attrNameLst>
                                          <p:attrName>style.visibility</p:attrName>
                                        </p:attrNameLst>
                                      </p:cBhvr>
                                      <p:to>
                                        <p:strVal val="visible"/>
                                      </p:to>
                                    </p:set>
                                    <p:anim calcmode="lin" valueType="num">
                                      <p:cBhvr additive="base">
                                        <p:cTn id="25" dur="3000" fill="hold"/>
                                        <p:tgtEl>
                                          <p:spTgt spid="118790">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118790">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1000"/>
                            </p:stCondLst>
                            <p:childTnLst>
                              <p:par>
                                <p:cTn id="28" presetID="37" presetClass="entr" presetSubtype="0" fill="hold" nodeType="afterEffect">
                                  <p:stCondLst>
                                    <p:cond delay="1500"/>
                                  </p:stCondLst>
                                  <p:childTnLst>
                                    <p:set>
                                      <p:cBhvr>
                                        <p:cTn id="29" dur="1" fill="hold">
                                          <p:stCondLst>
                                            <p:cond delay="0"/>
                                          </p:stCondLst>
                                        </p:cTn>
                                        <p:tgtEl>
                                          <p:spTgt spid="118790">
                                            <p:txEl>
                                              <p:pRg st="4" end="4"/>
                                            </p:txEl>
                                          </p:spTgt>
                                        </p:tgtEl>
                                        <p:attrNameLst>
                                          <p:attrName>style.visibility</p:attrName>
                                        </p:attrNameLst>
                                      </p:cBhvr>
                                      <p:to>
                                        <p:strVal val="visible"/>
                                      </p:to>
                                    </p:set>
                                    <p:animEffect transition="in" filter="fade">
                                      <p:cBhvr>
                                        <p:cTn id="30" dur="3000"/>
                                        <p:tgtEl>
                                          <p:spTgt spid="118790">
                                            <p:txEl>
                                              <p:pRg st="4" end="4"/>
                                            </p:txEl>
                                          </p:spTgt>
                                        </p:tgtEl>
                                      </p:cBhvr>
                                    </p:animEffect>
                                    <p:anim calcmode="lin" valueType="num">
                                      <p:cBhvr>
                                        <p:cTn id="31" dur="3000" fill="hold"/>
                                        <p:tgtEl>
                                          <p:spTgt spid="118790">
                                            <p:txEl>
                                              <p:pRg st="4" end="4"/>
                                            </p:txEl>
                                          </p:spTgt>
                                        </p:tgtEl>
                                        <p:attrNameLst>
                                          <p:attrName>ppt_x</p:attrName>
                                        </p:attrNameLst>
                                      </p:cBhvr>
                                      <p:tavLst>
                                        <p:tav tm="0">
                                          <p:val>
                                            <p:strVal val="#ppt_x"/>
                                          </p:val>
                                        </p:tav>
                                        <p:tav tm="100000">
                                          <p:val>
                                            <p:strVal val="#ppt_x"/>
                                          </p:val>
                                        </p:tav>
                                      </p:tavLst>
                                    </p:anim>
                                    <p:anim calcmode="lin" valueType="num">
                                      <p:cBhvr>
                                        <p:cTn id="32" dur="2700" decel="100000" fill="hold"/>
                                        <p:tgtEl>
                                          <p:spTgt spid="118790">
                                            <p:txEl>
                                              <p:pRg st="4" end="4"/>
                                            </p:txEl>
                                          </p:spTgt>
                                        </p:tgtEl>
                                        <p:attrNameLst>
                                          <p:attrName>ppt_y</p:attrName>
                                        </p:attrNameLst>
                                      </p:cBhvr>
                                      <p:tavLst>
                                        <p:tav tm="0">
                                          <p:val>
                                            <p:strVal val="#ppt_y+1"/>
                                          </p:val>
                                        </p:tav>
                                        <p:tav tm="100000">
                                          <p:val>
                                            <p:strVal val="#ppt_y-.03"/>
                                          </p:val>
                                        </p:tav>
                                      </p:tavLst>
                                    </p:anim>
                                    <p:anim calcmode="lin" valueType="num">
                                      <p:cBhvr>
                                        <p:cTn id="33" dur="300" accel="100000" fill="hold">
                                          <p:stCondLst>
                                            <p:cond delay="2700"/>
                                          </p:stCondLst>
                                        </p:cTn>
                                        <p:tgtEl>
                                          <p:spTgt spid="11879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4500563" y="908050"/>
            <a:ext cx="4498975" cy="4154984"/>
          </a:xfrm>
          <a:prstGeom prst="rect">
            <a:avLst/>
          </a:prstGeom>
        </p:spPr>
        <p:txBody>
          <a:bodyPr>
            <a:spAutoFit/>
          </a:bodyPr>
          <a:lstStyle/>
          <a:p>
            <a:pPr>
              <a:lnSpc>
                <a:spcPct val="80000"/>
              </a:lnSpc>
              <a:defRPr/>
            </a:pPr>
            <a:r>
              <a:rPr lang="en-GB" altLang="ja-JP" sz="2200" dirty="0" smtClean="0">
                <a:latin typeface="Times New Roman" pitchFamily="18" charset="0"/>
              </a:rPr>
              <a:t>The Lord Speaker is a role elected internally by Members of the House of Lords. </a:t>
            </a:r>
          </a:p>
          <a:p>
            <a:pPr>
              <a:lnSpc>
                <a:spcPct val="80000"/>
              </a:lnSpc>
              <a:buFont typeface="Wingdings" pitchFamily="2" charset="2"/>
              <a:buNone/>
              <a:defRPr/>
            </a:pPr>
            <a:endParaRPr lang="en-GB" altLang="ja-JP" sz="2200" dirty="0" smtClean="0">
              <a:latin typeface="Times New Roman" pitchFamily="18" charset="0"/>
            </a:endParaRPr>
          </a:p>
          <a:p>
            <a:pPr>
              <a:lnSpc>
                <a:spcPct val="80000"/>
              </a:lnSpc>
              <a:defRPr/>
            </a:pPr>
            <a:r>
              <a:rPr lang="en-GB" altLang="ja-JP" sz="2200" dirty="0" smtClean="0">
                <a:latin typeface="Times New Roman" pitchFamily="18" charset="0"/>
              </a:rPr>
              <a:t>Politically impartial, responsibilities of the Lord Speaker include chairing the Lords debating chamber, offering advice on procedure, and acting as an ambassador for the work of the Lords both at home and abroad. </a:t>
            </a:r>
          </a:p>
          <a:p>
            <a:pPr>
              <a:lnSpc>
                <a:spcPct val="80000"/>
              </a:lnSpc>
              <a:defRPr/>
            </a:pPr>
            <a:endParaRPr lang="en-GB" altLang="ja-JP" sz="2200" dirty="0" smtClean="0">
              <a:latin typeface="Times New Roman" pitchFamily="18" charset="0"/>
            </a:endParaRPr>
          </a:p>
          <a:p>
            <a:pPr>
              <a:lnSpc>
                <a:spcPct val="80000"/>
              </a:lnSpc>
              <a:defRPr/>
            </a:pPr>
            <a:r>
              <a:rPr lang="en-GB" altLang="ja-JP" sz="2200" dirty="0" smtClean="0">
                <a:latin typeface="Times New Roman" pitchFamily="18" charset="0"/>
              </a:rPr>
              <a:t> appointed for a five years term (renewable once)</a:t>
            </a:r>
            <a:r>
              <a:rPr lang="en-GB" sz="2200" dirty="0" smtClean="0"/>
              <a:t/>
            </a:r>
            <a:br>
              <a:rPr lang="en-GB" sz="2200" dirty="0" smtClean="0"/>
            </a:br>
            <a:endParaRPr lang="en-GB" sz="2200" dirty="0">
              <a:latin typeface="Times New Roman" pitchFamily="18" charset="0"/>
              <a:cs typeface="Times New Roman" pitchFamily="18" charset="0"/>
            </a:endParaRPr>
          </a:p>
        </p:txBody>
      </p:sp>
      <p:sp>
        <p:nvSpPr>
          <p:cNvPr id="5" name="Pravokutnik 4"/>
          <p:cNvSpPr/>
          <p:nvPr/>
        </p:nvSpPr>
        <p:spPr>
          <a:xfrm>
            <a:off x="2627313" y="0"/>
            <a:ext cx="4016375" cy="708025"/>
          </a:xfrm>
          <a:prstGeom prst="rect">
            <a:avLst/>
          </a:prstGeom>
        </p:spPr>
        <p:txBody>
          <a:bodyPr wrap="none">
            <a:spAutoFit/>
          </a:bodyPr>
          <a:lstStyle/>
          <a:p>
            <a:pPr>
              <a:buFont typeface="Wingdings" pitchFamily="2" charset="2"/>
              <a:buNone/>
              <a:defRPr/>
            </a:pPr>
            <a:r>
              <a:rPr lang="hr-HR" altLang="ja-JP" sz="4000" dirty="0" err="1">
                <a:latin typeface="Times New Roman" pitchFamily="18" charset="0"/>
              </a:rPr>
              <a:t>The</a:t>
            </a:r>
            <a:r>
              <a:rPr lang="hr-HR" altLang="ja-JP" sz="4000" dirty="0">
                <a:latin typeface="Times New Roman" pitchFamily="18" charset="0"/>
              </a:rPr>
              <a:t> Lord </a:t>
            </a:r>
            <a:r>
              <a:rPr lang="hr-HR" altLang="ja-JP" sz="4000" dirty="0" err="1">
                <a:latin typeface="Times New Roman" pitchFamily="18" charset="0"/>
              </a:rPr>
              <a:t>Speaker</a:t>
            </a:r>
            <a:r>
              <a:rPr lang="hr-HR" altLang="ja-JP" sz="4000" dirty="0">
                <a:latin typeface="Times New Roman" pitchFamily="18" charset="0"/>
              </a:rPr>
              <a:t> </a:t>
            </a:r>
            <a:endParaRPr lang="hr-HR" sz="4000" dirty="0"/>
          </a:p>
        </p:txBody>
      </p:sp>
      <p:sp>
        <p:nvSpPr>
          <p:cNvPr id="6" name="TekstniOkvir 5"/>
          <p:cNvSpPr txBox="1"/>
          <p:nvPr/>
        </p:nvSpPr>
        <p:spPr>
          <a:xfrm>
            <a:off x="0" y="4947138"/>
            <a:ext cx="9144000" cy="1938992"/>
          </a:xfrm>
          <a:prstGeom prst="rect">
            <a:avLst/>
          </a:prstGeom>
          <a:noFill/>
        </p:spPr>
        <p:txBody>
          <a:bodyPr wrap="square" rtlCol="0">
            <a:spAutoFit/>
          </a:bodyPr>
          <a:lstStyle/>
          <a:p>
            <a:pPr>
              <a:lnSpc>
                <a:spcPct val="80000"/>
              </a:lnSpc>
              <a:defRPr/>
            </a:pPr>
            <a:r>
              <a:rPr lang="hr-HR" altLang="ja-JP" dirty="0" smtClean="0">
                <a:latin typeface="Times New Roman" pitchFamily="18" charset="0"/>
                <a:cs typeface="Times New Roman" pitchFamily="18" charset="0"/>
              </a:rPr>
              <a:t> </a:t>
            </a:r>
            <a:r>
              <a:rPr lang="en-GB" altLang="ja-JP" dirty="0" smtClean="0">
                <a:latin typeface="Times New Roman" pitchFamily="18" charset="0"/>
                <a:cs typeface="Times New Roman" pitchFamily="18" charset="0"/>
              </a:rPr>
              <a:t>Incumbent L</a:t>
            </a:r>
            <a:r>
              <a:rPr lang="hr-HR" altLang="ja-JP" dirty="0" smtClean="0">
                <a:latin typeface="Times New Roman" pitchFamily="18" charset="0"/>
                <a:cs typeface="Times New Roman" pitchFamily="18" charset="0"/>
              </a:rPr>
              <a:t>ord</a:t>
            </a:r>
            <a:r>
              <a:rPr lang="en-GB" altLang="ja-JP" dirty="0" smtClean="0">
                <a:latin typeface="Times New Roman" pitchFamily="18" charset="0"/>
                <a:cs typeface="Times New Roman" pitchFamily="18" charset="0"/>
              </a:rPr>
              <a:t> Speaker:  </a:t>
            </a:r>
            <a:endParaRPr lang="hr-HR" altLang="ja-JP" dirty="0" smtClean="0">
              <a:latin typeface="Times New Roman" pitchFamily="18" charset="0"/>
              <a:cs typeface="Times New Roman" pitchFamily="18" charset="0"/>
            </a:endParaRPr>
          </a:p>
          <a:p>
            <a:pPr>
              <a:lnSpc>
                <a:spcPct val="80000"/>
              </a:lnSpc>
              <a:buNone/>
              <a:defRPr/>
            </a:pPr>
            <a:r>
              <a:rPr lang="hr-HR" sz="2400" b="1" dirty="0" smtClean="0">
                <a:latin typeface="Times New Roman" pitchFamily="18" charset="0"/>
                <a:cs typeface="Times New Roman" pitchFamily="18" charset="0"/>
              </a:rPr>
              <a:t>  </a:t>
            </a:r>
            <a:r>
              <a:rPr lang="en-GB" sz="2400" b="1" dirty="0" smtClean="0">
                <a:latin typeface="Times New Roman" pitchFamily="18" charset="0"/>
                <a:cs typeface="Times New Roman" pitchFamily="18" charset="0"/>
              </a:rPr>
              <a:t>The </a:t>
            </a:r>
            <a:r>
              <a:rPr lang="en-GB" sz="2400" b="1" dirty="0" err="1" smtClean="0">
                <a:latin typeface="Times New Roman" pitchFamily="18" charset="0"/>
                <a:cs typeface="Times New Roman" pitchFamily="18" charset="0"/>
              </a:rPr>
              <a:t>Rt</a:t>
            </a:r>
            <a:r>
              <a:rPr lang="en-GB" sz="2400" b="1" dirty="0" smtClean="0">
                <a:latin typeface="Times New Roman" pitchFamily="18" charset="0"/>
                <a:cs typeface="Times New Roman" pitchFamily="18" charset="0"/>
              </a:rPr>
              <a:t> Hon </a:t>
            </a:r>
            <a:r>
              <a:rPr lang="en-GB" sz="2400" b="1" dirty="0" err="1" smtClean="0">
                <a:latin typeface="Times New Roman" pitchFamily="18" charset="0"/>
                <a:cs typeface="Times New Roman" pitchFamily="18" charset="0"/>
              </a:rPr>
              <a:t>Lor</a:t>
            </a:r>
            <a:r>
              <a:rPr lang="hr-HR" sz="2400" b="1" dirty="0" smtClean="0">
                <a:latin typeface="Times New Roman" pitchFamily="18" charset="0"/>
                <a:cs typeface="Times New Roman" pitchFamily="18" charset="0"/>
              </a:rPr>
              <a:t>d</a:t>
            </a:r>
            <a:r>
              <a:rPr lang="en-GB" sz="2400" b="1" dirty="0" smtClean="0">
                <a:latin typeface="Times New Roman" pitchFamily="18" charset="0"/>
                <a:cs typeface="Times New Roman" pitchFamily="18" charset="0"/>
              </a:rPr>
              <a:t> Fowler</a:t>
            </a:r>
            <a:r>
              <a:rPr lang="hr-HR" sz="2400" dirty="0" smtClean="0">
                <a:latin typeface="Times New Roman" pitchFamily="18" charset="0"/>
                <a:cs typeface="Times New Roman" pitchFamily="18" charset="0"/>
              </a:rPr>
              <a:t>; </a:t>
            </a:r>
            <a:r>
              <a:rPr lang="en-GB" sz="2400" dirty="0" smtClean="0">
                <a:effectLst>
                  <a:outerShdw blurRad="38100" dist="38100" dir="2700000" algn="tl">
                    <a:srgbClr val="000000"/>
                  </a:outerShdw>
                </a:effectLst>
                <a:latin typeface="Times New Roman" pitchFamily="18" charset="0"/>
                <a:cs typeface="Times New Roman" pitchFamily="18" charset="0"/>
              </a:rPr>
              <a:t> Assumed office on </a:t>
            </a:r>
            <a:r>
              <a:rPr lang="hr-HR" sz="2400" dirty="0" smtClean="0">
                <a:effectLst>
                  <a:outerShdw blurRad="38100" dist="38100" dir="2700000" algn="tl">
                    <a:srgbClr val="000000"/>
                  </a:outerShdw>
                </a:effectLst>
                <a:latin typeface="Times New Roman" pitchFamily="18" charset="0"/>
                <a:cs typeface="Times New Roman" pitchFamily="18" charset="0"/>
              </a:rPr>
              <a:t>1 </a:t>
            </a:r>
            <a:r>
              <a:rPr lang="hr-HR" sz="2400" dirty="0" err="1" smtClean="0">
                <a:effectLst>
                  <a:outerShdw blurRad="38100" dist="38100" dir="2700000" algn="tl">
                    <a:srgbClr val="000000"/>
                  </a:outerShdw>
                </a:effectLst>
                <a:latin typeface="Times New Roman" pitchFamily="18" charset="0"/>
                <a:cs typeface="Times New Roman" pitchFamily="18" charset="0"/>
              </a:rPr>
              <a:t>September</a:t>
            </a:r>
            <a:r>
              <a:rPr lang="en-GB" sz="2400" dirty="0" smtClean="0">
                <a:effectLst>
                  <a:outerShdw blurRad="38100" dist="38100" dir="2700000" algn="tl">
                    <a:srgbClr val="000000"/>
                  </a:outerShdw>
                </a:effectLst>
                <a:latin typeface="Times New Roman" pitchFamily="18" charset="0"/>
                <a:cs typeface="Times New Roman" pitchFamily="18" charset="0"/>
              </a:rPr>
              <a:t> 2016</a:t>
            </a:r>
            <a:endParaRPr lang="hr-HR" sz="2400" dirty="0" smtClean="0">
              <a:effectLst>
                <a:outerShdw blurRad="38100" dist="38100" dir="2700000" algn="tl">
                  <a:srgbClr val="000000"/>
                </a:outerShdw>
              </a:effectLst>
              <a:latin typeface="Times New Roman" pitchFamily="18" charset="0"/>
              <a:cs typeface="Times New Roman" pitchFamily="18" charset="0"/>
            </a:endParaRPr>
          </a:p>
          <a:p>
            <a:pPr>
              <a:lnSpc>
                <a:spcPct val="80000"/>
              </a:lnSpc>
              <a:buNone/>
              <a:defRPr/>
            </a:pPr>
            <a:r>
              <a:rPr lang="hr-HR" sz="1600" dirty="0" smtClean="0">
                <a:effectLst>
                  <a:outerShdw blurRad="38100" dist="38100" dir="2700000" algn="tl">
                    <a:srgbClr val="000000"/>
                  </a:outerShdw>
                </a:effectLst>
                <a:latin typeface="Times New Roman" pitchFamily="18" charset="0"/>
                <a:cs typeface="Times New Roman" pitchFamily="18" charset="0"/>
              </a:rPr>
              <a:t>   (Peter </a:t>
            </a:r>
            <a:r>
              <a:rPr lang="hr-HR" sz="1600" dirty="0" err="1" smtClean="0">
                <a:effectLst>
                  <a:outerShdw blurRad="38100" dist="38100" dir="2700000" algn="tl">
                    <a:srgbClr val="000000"/>
                  </a:outerShdw>
                </a:effectLst>
                <a:latin typeface="Times New Roman" pitchFamily="18" charset="0"/>
                <a:cs typeface="Times New Roman" pitchFamily="18" charset="0"/>
              </a:rPr>
              <a:t>Normann</a:t>
            </a:r>
            <a:r>
              <a:rPr lang="hr-HR" sz="1600" dirty="0" smtClean="0">
                <a:effectLst>
                  <a:outerShdw blurRad="38100" dist="38100" dir="2700000" algn="tl">
                    <a:srgbClr val="000000"/>
                  </a:outerShdw>
                </a:effectLst>
                <a:latin typeface="Times New Roman" pitchFamily="18" charset="0"/>
                <a:cs typeface="Times New Roman" pitchFamily="18" charset="0"/>
              </a:rPr>
              <a:t> </a:t>
            </a:r>
            <a:r>
              <a:rPr lang="hr-HR" sz="1600" dirty="0" err="1" smtClean="0">
                <a:effectLst>
                  <a:outerShdw blurRad="38100" dist="38100" dir="2700000" algn="tl">
                    <a:srgbClr val="000000"/>
                  </a:outerShdw>
                </a:effectLst>
                <a:latin typeface="Times New Roman" pitchFamily="18" charset="0"/>
                <a:cs typeface="Times New Roman" pitchFamily="18" charset="0"/>
              </a:rPr>
              <a:t>Fowler</a:t>
            </a:r>
            <a:r>
              <a:rPr lang="hr-HR" sz="1600" dirty="0" smtClean="0">
                <a:effectLst>
                  <a:outerShdw blurRad="38100" dist="38100" dir="2700000" algn="tl">
                    <a:srgbClr val="000000"/>
                  </a:outerShdw>
                </a:effectLst>
                <a:latin typeface="Times New Roman" pitchFamily="18" charset="0"/>
                <a:cs typeface="Times New Roman" pitchFamily="18" charset="0"/>
              </a:rPr>
              <a:t>, </a:t>
            </a:r>
            <a:r>
              <a:rPr lang="hr-HR" sz="1600" dirty="0" err="1" smtClean="0">
                <a:effectLst>
                  <a:outerShdw blurRad="38100" dist="38100" dir="2700000" algn="tl">
                    <a:srgbClr val="000000"/>
                  </a:outerShdw>
                </a:effectLst>
                <a:latin typeface="Times New Roman" pitchFamily="18" charset="0"/>
                <a:cs typeface="Times New Roman" pitchFamily="18" charset="0"/>
              </a:rPr>
              <a:t>Baron</a:t>
            </a:r>
            <a:r>
              <a:rPr lang="hr-HR" sz="1600" dirty="0" smtClean="0">
                <a:effectLst>
                  <a:outerShdw blurRad="38100" dist="38100" dir="2700000" algn="tl">
                    <a:srgbClr val="000000"/>
                  </a:outerShdw>
                </a:effectLst>
                <a:latin typeface="Times New Roman" pitchFamily="18" charset="0"/>
                <a:cs typeface="Times New Roman" pitchFamily="18" charset="0"/>
              </a:rPr>
              <a:t> </a:t>
            </a:r>
            <a:r>
              <a:rPr lang="hr-HR" sz="1600" dirty="0" err="1" smtClean="0">
                <a:effectLst>
                  <a:outerShdw blurRad="38100" dist="38100" dir="2700000" algn="tl">
                    <a:srgbClr val="000000"/>
                  </a:outerShdw>
                </a:effectLst>
                <a:latin typeface="Times New Roman" pitchFamily="18" charset="0"/>
                <a:cs typeface="Times New Roman" pitchFamily="18" charset="0"/>
              </a:rPr>
              <a:t>Fowler</a:t>
            </a:r>
            <a:r>
              <a:rPr lang="hr-HR" sz="1600" dirty="0" smtClean="0">
                <a:effectLst>
                  <a:outerShdw blurRad="38100" dist="38100" dir="2700000" algn="tl">
                    <a:srgbClr val="000000"/>
                  </a:outerShdw>
                </a:effectLst>
                <a:latin typeface="Times New Roman" pitchFamily="18" charset="0"/>
                <a:cs typeface="Times New Roman" pitchFamily="18" charset="0"/>
              </a:rPr>
              <a:t>)</a:t>
            </a:r>
            <a:endParaRPr lang="en-GB" sz="1600" dirty="0" smtClean="0">
              <a:effectLst>
                <a:outerShdw blurRad="38100" dist="38100" dir="2700000" algn="tl">
                  <a:srgbClr val="000000"/>
                </a:outerShdw>
              </a:effectLst>
              <a:latin typeface="Times New Roman" pitchFamily="18" charset="0"/>
              <a:cs typeface="Times New Roman" pitchFamily="18" charset="0"/>
            </a:endParaRPr>
          </a:p>
          <a:p>
            <a:r>
              <a:rPr lang="hr-HR" dirty="0" smtClean="0"/>
              <a:t> </a:t>
            </a:r>
            <a:r>
              <a:rPr lang="en-US" dirty="0" smtClean="0"/>
              <a:t>House of Lords </a:t>
            </a:r>
            <a:r>
              <a:rPr lang="hr-HR" dirty="0" smtClean="0"/>
              <a:t>			</a:t>
            </a:r>
            <a:r>
              <a:rPr lang="en-US" dirty="0" smtClean="0"/>
              <a:t>Phone: 020 7219 6444 </a:t>
            </a:r>
            <a:br>
              <a:rPr lang="en-US" dirty="0" smtClean="0"/>
            </a:br>
            <a:r>
              <a:rPr lang="hr-HR" dirty="0" smtClean="0"/>
              <a:t>   </a:t>
            </a:r>
            <a:r>
              <a:rPr lang="en-US" dirty="0" smtClean="0"/>
              <a:t>London </a:t>
            </a:r>
            <a:r>
              <a:rPr lang="hr-HR" dirty="0" smtClean="0"/>
              <a:t>                                           </a:t>
            </a:r>
            <a:r>
              <a:rPr lang="en-US" dirty="0" smtClean="0"/>
              <a:t>Email: </a:t>
            </a:r>
            <a:r>
              <a:rPr lang="en-US" dirty="0" smtClean="0">
                <a:hlinkClick r:id="rId2"/>
              </a:rPr>
              <a:t>lordspeaker@parliament.uk</a:t>
            </a:r>
            <a:r>
              <a:rPr lang="en-US" dirty="0" smtClean="0"/>
              <a:t/>
            </a:r>
            <a:br>
              <a:rPr lang="en-US" dirty="0" smtClean="0"/>
            </a:br>
            <a:r>
              <a:rPr lang="hr-HR" dirty="0" smtClean="0"/>
              <a:t>   </a:t>
            </a:r>
            <a:r>
              <a:rPr lang="en-US" dirty="0" smtClean="0"/>
              <a:t>SW1A 0PW </a:t>
            </a:r>
            <a:r>
              <a:rPr lang="hr-HR" dirty="0" smtClean="0"/>
              <a:t>				</a:t>
            </a:r>
            <a:endParaRPr lang="en-US" dirty="0" smtClean="0"/>
          </a:p>
        </p:txBody>
      </p:sp>
      <p:pic>
        <p:nvPicPr>
          <p:cNvPr id="25602" name="Picture 2" descr="Lord Fowler, the Lord Speaker"/>
          <p:cNvPicPr>
            <a:picLocks noChangeAspect="1" noChangeArrowheads="1"/>
          </p:cNvPicPr>
          <p:nvPr/>
        </p:nvPicPr>
        <p:blipFill>
          <a:blip r:embed="rId3" cstate="print"/>
          <a:srcRect l="37545" r="7154"/>
          <a:stretch>
            <a:fillRect/>
          </a:stretch>
        </p:blipFill>
        <p:spPr bwMode="auto">
          <a:xfrm>
            <a:off x="-19543" y="808372"/>
            <a:ext cx="4539650" cy="4104456"/>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20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par>
                          <p:cTn id="14" fill="hold">
                            <p:stCondLst>
                              <p:cond delay="5000"/>
                            </p:stCondLst>
                            <p:childTnLst>
                              <p:par>
                                <p:cTn id="15" presetID="10" presetClass="entr" presetSubtype="0" fill="hold" nodeType="afterEffect">
                                  <p:stCondLst>
                                    <p:cond delay="20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par>
                          <p:cTn id="18" fill="hold">
                            <p:stCondLst>
                              <p:cond delay="9000"/>
                            </p:stCondLst>
                            <p:childTnLst>
                              <p:par>
                                <p:cTn id="19" presetID="10" presetClass="entr" presetSubtype="0" fill="hold" nodeType="afterEffect">
                                  <p:stCondLst>
                                    <p:cond delay="20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000"/>
                                        <p:tgtEl>
                                          <p:spTgt spid="2">
                                            <p:txEl>
                                              <p:pRg st="4" end="4"/>
                                            </p:txEl>
                                          </p:spTgt>
                                        </p:tgtEl>
                                      </p:cBhvr>
                                    </p:animEffect>
                                  </p:childTnLst>
                                </p:cTn>
                              </p:par>
                            </p:childTnLst>
                          </p:cTn>
                        </p:par>
                        <p:par>
                          <p:cTn id="22" fill="hold">
                            <p:stCondLst>
                              <p:cond delay="13000"/>
                            </p:stCondLst>
                            <p:childTnLst>
                              <p:par>
                                <p:cTn id="23" presetID="42" presetClass="entr" presetSubtype="0" fill="hold" nodeType="afterEffect">
                                  <p:stCondLst>
                                    <p:cond delay="200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200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1000"/>
                                        <p:tgtEl>
                                          <p:spTgt spid="6">
                                            <p:txEl>
                                              <p:pRg st="1" end="1"/>
                                            </p:txEl>
                                          </p:spTgt>
                                        </p:tgtEl>
                                      </p:cBhvr>
                                    </p:animEffect>
                                    <p:anim calcmode="lin" valueType="num">
                                      <p:cBhvr>
                                        <p:cTn id="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19000"/>
                            </p:stCondLst>
                            <p:childTnLst>
                              <p:par>
                                <p:cTn id="35" presetID="42" presetClass="entr" presetSubtype="0" fill="hold" nodeType="afterEffect">
                                  <p:stCondLst>
                                    <p:cond delay="200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25602"/>
                                        </p:tgtEl>
                                        <p:attrNameLst>
                                          <p:attrName>style.visibility</p:attrName>
                                        </p:attrNameLst>
                                      </p:cBhvr>
                                      <p:to>
                                        <p:strVal val="visible"/>
                                      </p:to>
                                    </p:set>
                                    <p:animEffect transition="in" filter="fade">
                                      <p:cBhvr>
                                        <p:cTn id="42" dur="2000"/>
                                        <p:tgtEl>
                                          <p:spTgt spid="25602"/>
                                        </p:tgtEl>
                                      </p:cBhvr>
                                    </p:animEffect>
                                  </p:childTnLst>
                                </p:cTn>
                              </p:par>
                            </p:childTnLst>
                          </p:cTn>
                        </p:par>
                        <p:par>
                          <p:cTn id="43" fill="hold">
                            <p:stCondLst>
                              <p:cond delay="23000"/>
                            </p:stCondLst>
                            <p:childTnLst>
                              <p:par>
                                <p:cTn id="44" presetID="42" presetClass="entr" presetSubtype="0" fill="hold" nodeType="afterEffect">
                                  <p:stCondLst>
                                    <p:cond delay="400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1000"/>
                                        <p:tgtEl>
                                          <p:spTgt spid="6">
                                            <p:txEl>
                                              <p:pRg st="3" end="3"/>
                                            </p:txEl>
                                          </p:spTgt>
                                        </p:tgtEl>
                                      </p:cBhvr>
                                    </p:animEffect>
                                    <p:anim calcmode="lin" valueType="num">
                                      <p:cBhvr>
                                        <p:cTn id="4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8229600" cy="549275"/>
          </a:xfrm>
        </p:spPr>
        <p:txBody>
          <a:bodyPr/>
          <a:lstStyle/>
          <a:p>
            <a:pPr eaLnBrk="1" hangingPunct="1">
              <a:defRPr/>
            </a:pPr>
            <a:r>
              <a:rPr lang="hr-HR" altLang="ja-JP" sz="4000" dirty="0" err="1" smtClean="0"/>
              <a:t>Leader</a:t>
            </a:r>
            <a:r>
              <a:rPr lang="hr-HR" altLang="ja-JP" sz="4000" dirty="0" smtClean="0"/>
              <a:t> </a:t>
            </a:r>
            <a:r>
              <a:rPr lang="hr-HR" altLang="ja-JP" sz="4000" dirty="0" err="1" smtClean="0"/>
              <a:t>of</a:t>
            </a:r>
            <a:r>
              <a:rPr lang="hr-HR" altLang="ja-JP" sz="4000" dirty="0" smtClean="0"/>
              <a:t> </a:t>
            </a:r>
            <a:r>
              <a:rPr lang="hr-HR" altLang="ja-JP" sz="4000" dirty="0" err="1" smtClean="0"/>
              <a:t>the</a:t>
            </a:r>
            <a:r>
              <a:rPr lang="hr-HR" altLang="ja-JP" sz="4000" dirty="0" smtClean="0"/>
              <a:t> </a:t>
            </a:r>
            <a:r>
              <a:rPr lang="hr-HR" altLang="ja-JP" sz="4000" dirty="0" err="1" smtClean="0"/>
              <a:t>House</a:t>
            </a:r>
            <a:r>
              <a:rPr lang="hr-HR" altLang="ja-JP" sz="4000" dirty="0" smtClean="0"/>
              <a:t> </a:t>
            </a:r>
            <a:r>
              <a:rPr lang="hr-HR" altLang="ja-JP" sz="4000" dirty="0" err="1" smtClean="0"/>
              <a:t>of</a:t>
            </a:r>
            <a:r>
              <a:rPr lang="hr-HR" altLang="ja-JP" sz="4000" dirty="0" smtClean="0"/>
              <a:t> </a:t>
            </a:r>
            <a:r>
              <a:rPr lang="hr-HR" altLang="ja-JP" sz="4000" dirty="0" err="1" smtClean="0"/>
              <a:t>Lords</a:t>
            </a:r>
            <a:r>
              <a:rPr lang="hr-HR" altLang="ja-JP" sz="4000" dirty="0" smtClean="0"/>
              <a:t> </a:t>
            </a:r>
            <a:endParaRPr lang="hr-HR" sz="4000" dirty="0" smtClean="0"/>
          </a:p>
        </p:txBody>
      </p:sp>
      <p:sp>
        <p:nvSpPr>
          <p:cNvPr id="124933" name="Rectangle 5"/>
          <p:cNvSpPr>
            <a:spLocks noGrp="1" noChangeArrowheads="1"/>
          </p:cNvSpPr>
          <p:nvPr>
            <p:ph type="body" sz="half" idx="2"/>
          </p:nvPr>
        </p:nvSpPr>
        <p:spPr>
          <a:xfrm>
            <a:off x="3779838" y="549275"/>
            <a:ext cx="5364162" cy="6308725"/>
          </a:xfrm>
        </p:spPr>
        <p:txBody>
          <a:bodyPr/>
          <a:lstStyle/>
          <a:p>
            <a:pPr marL="182563" indent="-182563" eaLnBrk="1" hangingPunct="1">
              <a:lnSpc>
                <a:spcPct val="90000"/>
              </a:lnSpc>
              <a:buFont typeface="Wingdings" pitchFamily="2" charset="2"/>
              <a:buNone/>
              <a:defRPr/>
            </a:pPr>
            <a:endParaRPr lang="hr-HR" altLang="ja-JP" sz="1000" dirty="0" smtClean="0">
              <a:latin typeface="Times New Roman" pitchFamily="18" charset="0"/>
            </a:endParaRPr>
          </a:p>
          <a:p>
            <a:pPr marL="182563" indent="-182563" eaLnBrk="1" hangingPunct="1">
              <a:lnSpc>
                <a:spcPct val="90000"/>
              </a:lnSpc>
              <a:defRPr/>
            </a:pPr>
            <a:r>
              <a:rPr lang="hr-HR" altLang="ja-JP" sz="2400" dirty="0" err="1" smtClean="0">
                <a:latin typeface="Times New Roman" pitchFamily="18" charset="0"/>
              </a:rPr>
              <a:t>The</a:t>
            </a:r>
            <a:r>
              <a:rPr lang="hr-HR" altLang="ja-JP" sz="2400" dirty="0" smtClean="0">
                <a:latin typeface="Times New Roman" pitchFamily="18" charset="0"/>
              </a:rPr>
              <a:t> office </a:t>
            </a:r>
            <a:r>
              <a:rPr lang="hr-HR" altLang="ja-JP" sz="2400" dirty="0" err="1" smtClean="0">
                <a:latin typeface="Times New Roman" pitchFamily="18" charset="0"/>
              </a:rPr>
              <a:t>was</a:t>
            </a:r>
            <a:r>
              <a:rPr lang="hr-HR" altLang="ja-JP" sz="2400" dirty="0" smtClean="0">
                <a:latin typeface="Times New Roman" pitchFamily="18" charset="0"/>
              </a:rPr>
              <a:t> </a:t>
            </a:r>
            <a:r>
              <a:rPr lang="hr-HR" altLang="ja-JP" sz="2400" dirty="0" err="1" smtClean="0">
                <a:latin typeface="Times New Roman" pitchFamily="18" charset="0"/>
              </a:rPr>
              <a:t>recently</a:t>
            </a:r>
            <a:r>
              <a:rPr lang="hr-HR" altLang="ja-JP" sz="2400" dirty="0" smtClean="0">
                <a:latin typeface="Times New Roman" pitchFamily="18" charset="0"/>
              </a:rPr>
              <a:t> </a:t>
            </a:r>
            <a:r>
              <a:rPr lang="hr-HR" altLang="ja-JP" sz="2400" dirty="0" err="1" smtClean="0">
                <a:latin typeface="Times New Roman" pitchFamily="18" charset="0"/>
              </a:rPr>
              <a:t>held</a:t>
            </a:r>
            <a:r>
              <a:rPr lang="hr-HR" altLang="ja-JP" sz="2400" dirty="0" smtClean="0">
                <a:latin typeface="Times New Roman" pitchFamily="18" charset="0"/>
              </a:rPr>
              <a:t> </a:t>
            </a:r>
            <a:r>
              <a:rPr lang="hr-HR" altLang="ja-JP" sz="2400" dirty="0" err="1" smtClean="0">
                <a:latin typeface="Times New Roman" pitchFamily="18" charset="0"/>
              </a:rPr>
              <a:t>by</a:t>
            </a:r>
            <a:r>
              <a:rPr lang="hr-HR" altLang="ja-JP" sz="2400" dirty="0" smtClean="0">
                <a:latin typeface="Times New Roman" pitchFamily="18" charset="0"/>
              </a:rPr>
              <a:t> </a:t>
            </a:r>
            <a:r>
              <a:rPr lang="hr-HR" altLang="ja-JP" sz="2400" dirty="0" err="1" smtClean="0">
                <a:latin typeface="Times New Roman" pitchFamily="18" charset="0"/>
              </a:rPr>
              <a:t>labourists</a:t>
            </a:r>
            <a:r>
              <a:rPr lang="hr-HR" altLang="ja-JP" sz="2400" dirty="0" smtClean="0">
                <a:latin typeface="Times New Roman" pitchFamily="18" charset="0"/>
              </a:rPr>
              <a:t>:</a:t>
            </a:r>
          </a:p>
          <a:p>
            <a:pPr marL="182563" indent="-182563" eaLnBrk="1" hangingPunct="1">
              <a:lnSpc>
                <a:spcPct val="90000"/>
              </a:lnSpc>
              <a:buFont typeface="Wingdings" pitchFamily="2" charset="2"/>
              <a:buNone/>
              <a:defRPr/>
            </a:pPr>
            <a:r>
              <a:rPr lang="hr-HR" altLang="ja-JP" sz="2400" dirty="0" smtClean="0">
                <a:latin typeface="Times New Roman" pitchFamily="18" charset="0"/>
              </a:rPr>
              <a:t>	</a:t>
            </a:r>
            <a:r>
              <a:rPr lang="hr-HR" altLang="ja-JP" sz="2200" dirty="0" err="1" smtClean="0">
                <a:latin typeface="Times New Roman" pitchFamily="18" charset="0"/>
              </a:rPr>
              <a:t>Baroness</a:t>
            </a:r>
            <a:r>
              <a:rPr lang="hr-HR" altLang="ja-JP" sz="2200" dirty="0" smtClean="0">
                <a:latin typeface="Times New Roman" pitchFamily="18" charset="0"/>
              </a:rPr>
              <a:t> </a:t>
            </a:r>
            <a:r>
              <a:rPr lang="hr-HR" altLang="ja-JP" sz="2200" dirty="0" err="1" smtClean="0">
                <a:latin typeface="Times New Roman" pitchFamily="18" charset="0"/>
              </a:rPr>
              <a:t>Amos</a:t>
            </a:r>
            <a:r>
              <a:rPr lang="hr-HR" altLang="ja-JP" sz="2000" dirty="0" smtClean="0">
                <a:latin typeface="Times New Roman" pitchFamily="18" charset="0"/>
              </a:rPr>
              <a:t>   </a:t>
            </a:r>
            <a:r>
              <a:rPr lang="hr-HR" altLang="ja-JP" sz="1600" dirty="0" smtClean="0">
                <a:latin typeface="Times New Roman" pitchFamily="18" charset="0"/>
              </a:rPr>
              <a:t>(</a:t>
            </a:r>
            <a:r>
              <a:rPr lang="hr-HR" altLang="ja-JP" sz="1600" dirty="0" err="1" smtClean="0">
                <a:latin typeface="Times New Roman" pitchFamily="18" charset="0"/>
              </a:rPr>
              <a:t>October</a:t>
            </a:r>
            <a:r>
              <a:rPr lang="hr-HR" altLang="ja-JP" sz="1600" dirty="0" smtClean="0">
                <a:latin typeface="Times New Roman" pitchFamily="18" charset="0"/>
              </a:rPr>
              <a:t> 2003 – June 2007)</a:t>
            </a:r>
          </a:p>
          <a:p>
            <a:pPr marL="182563" indent="-182563" eaLnBrk="1" hangingPunct="1">
              <a:lnSpc>
                <a:spcPct val="90000"/>
              </a:lnSpc>
              <a:buFont typeface="Wingdings" pitchFamily="2" charset="2"/>
              <a:buNone/>
              <a:defRPr/>
            </a:pPr>
            <a:r>
              <a:rPr lang="hr-HR" altLang="ja-JP" sz="1000" dirty="0" smtClean="0">
                <a:latin typeface="Times New Roman" pitchFamily="18" charset="0"/>
              </a:rPr>
              <a:t>	</a:t>
            </a:r>
          </a:p>
          <a:p>
            <a:pPr marL="182563" indent="-182563" eaLnBrk="1" hangingPunct="1">
              <a:lnSpc>
                <a:spcPct val="90000"/>
              </a:lnSpc>
              <a:buFont typeface="Wingdings" pitchFamily="2" charset="2"/>
              <a:buNone/>
              <a:defRPr/>
            </a:pPr>
            <a:r>
              <a:rPr lang="hr-HR" altLang="ja-JP" sz="1800" dirty="0" smtClean="0">
                <a:latin typeface="Times New Roman" pitchFamily="18" charset="0"/>
              </a:rPr>
              <a:t>	</a:t>
            </a:r>
            <a:r>
              <a:rPr lang="hr-HR" altLang="ja-JP" sz="2200" dirty="0" err="1" smtClean="0">
                <a:latin typeface="Times New Roman" pitchFamily="18" charset="0"/>
              </a:rPr>
              <a:t>Lady</a:t>
            </a:r>
            <a:r>
              <a:rPr lang="hr-HR" altLang="ja-JP" sz="2200" dirty="0" smtClean="0">
                <a:latin typeface="Times New Roman" pitchFamily="18" charset="0"/>
              </a:rPr>
              <a:t> </a:t>
            </a:r>
            <a:r>
              <a:rPr lang="hr-HR" altLang="ja-JP" sz="2200" dirty="0" err="1" smtClean="0">
                <a:latin typeface="Times New Roman" pitchFamily="18" charset="0"/>
              </a:rPr>
              <a:t>Ashton</a:t>
            </a:r>
            <a:r>
              <a:rPr lang="hr-HR" altLang="ja-JP" sz="2200" dirty="0" smtClean="0">
                <a:latin typeface="Times New Roman" pitchFamily="18" charset="0"/>
              </a:rPr>
              <a:t> </a:t>
            </a:r>
            <a:r>
              <a:rPr lang="hr-HR" altLang="ja-JP" sz="2200" dirty="0" err="1" smtClean="0">
                <a:latin typeface="Times New Roman" pitchFamily="18" charset="0"/>
              </a:rPr>
              <a:t>of</a:t>
            </a:r>
            <a:r>
              <a:rPr lang="hr-HR" altLang="ja-JP" sz="2200" dirty="0" smtClean="0">
                <a:latin typeface="Times New Roman" pitchFamily="18" charset="0"/>
              </a:rPr>
              <a:t> </a:t>
            </a:r>
            <a:r>
              <a:rPr lang="hr-HR" altLang="ja-JP" sz="2200" dirty="0" err="1" smtClean="0">
                <a:latin typeface="Times New Roman" pitchFamily="18" charset="0"/>
              </a:rPr>
              <a:t>Upholland</a:t>
            </a:r>
            <a:r>
              <a:rPr lang="hr-HR" altLang="ja-JP" sz="2000" dirty="0" smtClean="0">
                <a:latin typeface="Times New Roman" pitchFamily="18" charset="0"/>
              </a:rPr>
              <a:t> </a:t>
            </a:r>
            <a:r>
              <a:rPr lang="hr-HR" altLang="ja-JP" sz="1600" dirty="0" smtClean="0">
                <a:latin typeface="Times New Roman" pitchFamily="18" charset="0"/>
              </a:rPr>
              <a:t>(June 2007-</a:t>
            </a:r>
            <a:r>
              <a:rPr lang="hr-HR" altLang="ja-JP" sz="1600" dirty="0" err="1" smtClean="0">
                <a:latin typeface="Times New Roman" pitchFamily="18" charset="0"/>
              </a:rPr>
              <a:t>Oct</a:t>
            </a:r>
            <a:r>
              <a:rPr lang="hr-HR" altLang="ja-JP" sz="1600" dirty="0" smtClean="0">
                <a:latin typeface="Times New Roman" pitchFamily="18" charset="0"/>
              </a:rPr>
              <a:t>. 2008) </a:t>
            </a:r>
          </a:p>
          <a:p>
            <a:pPr marL="182563" indent="-182563" eaLnBrk="1" hangingPunct="1">
              <a:lnSpc>
                <a:spcPct val="90000"/>
              </a:lnSpc>
              <a:buFont typeface="Wingdings" pitchFamily="2" charset="2"/>
              <a:buNone/>
              <a:defRPr/>
            </a:pPr>
            <a:endParaRPr lang="hr-HR" sz="1000" dirty="0" smtClean="0">
              <a:latin typeface="Times New Roman" pitchFamily="18" charset="0"/>
            </a:endParaRPr>
          </a:p>
          <a:p>
            <a:pPr marL="182563" indent="-182563" eaLnBrk="1" hangingPunct="1">
              <a:lnSpc>
                <a:spcPct val="90000"/>
              </a:lnSpc>
              <a:buFont typeface="Wingdings" pitchFamily="2" charset="2"/>
              <a:buNone/>
              <a:defRPr/>
            </a:pPr>
            <a:r>
              <a:rPr lang="hr-HR" sz="2400" dirty="0" smtClean="0">
                <a:latin typeface="Times New Roman" pitchFamily="18" charset="0"/>
              </a:rPr>
              <a:t>	</a:t>
            </a:r>
            <a:r>
              <a:rPr lang="hr-HR" sz="2200" dirty="0" err="1" smtClean="0">
                <a:latin typeface="Times New Roman" pitchFamily="18" charset="0"/>
              </a:rPr>
              <a:t>Janet</a:t>
            </a:r>
            <a:r>
              <a:rPr lang="hr-HR" sz="2200" dirty="0" smtClean="0">
                <a:latin typeface="Times New Roman" pitchFamily="18" charset="0"/>
              </a:rPr>
              <a:t> "Jan" </a:t>
            </a:r>
            <a:r>
              <a:rPr lang="hr-HR" sz="2200" dirty="0" err="1" smtClean="0">
                <a:latin typeface="Times New Roman" pitchFamily="18" charset="0"/>
              </a:rPr>
              <a:t>Anne</a:t>
            </a:r>
            <a:r>
              <a:rPr lang="hr-HR" sz="2200" dirty="0" smtClean="0">
                <a:latin typeface="Times New Roman" pitchFamily="18" charset="0"/>
              </a:rPr>
              <a:t> </a:t>
            </a:r>
            <a:r>
              <a:rPr lang="hr-HR" sz="2200" dirty="0" err="1" smtClean="0">
                <a:latin typeface="Times New Roman" pitchFamily="18" charset="0"/>
              </a:rPr>
              <a:t>Royall</a:t>
            </a:r>
            <a:r>
              <a:rPr lang="hr-HR" sz="2200" dirty="0" smtClean="0">
                <a:latin typeface="Times New Roman" pitchFamily="18" charset="0"/>
              </a:rPr>
              <a:t>, </a:t>
            </a:r>
            <a:r>
              <a:rPr lang="hr-HR" sz="2200" dirty="0" err="1" smtClean="0">
                <a:latin typeface="Times New Roman" pitchFamily="18" charset="0"/>
              </a:rPr>
              <a:t>Baroness</a:t>
            </a:r>
            <a:r>
              <a:rPr lang="hr-HR" sz="2200" dirty="0" smtClean="0">
                <a:latin typeface="Times New Roman" pitchFamily="18" charset="0"/>
              </a:rPr>
              <a:t> </a:t>
            </a:r>
            <a:r>
              <a:rPr lang="hr-HR" sz="2200" dirty="0" err="1" smtClean="0">
                <a:latin typeface="Times New Roman" pitchFamily="18" charset="0"/>
              </a:rPr>
              <a:t>Royall</a:t>
            </a:r>
            <a:r>
              <a:rPr lang="hr-HR" sz="2200" dirty="0" smtClean="0">
                <a:latin typeface="Times New Roman" pitchFamily="18" charset="0"/>
              </a:rPr>
              <a:t> </a:t>
            </a:r>
            <a:r>
              <a:rPr lang="hr-HR" sz="2200" dirty="0" err="1" smtClean="0">
                <a:latin typeface="Times New Roman" pitchFamily="18" charset="0"/>
              </a:rPr>
              <a:t>of</a:t>
            </a:r>
            <a:r>
              <a:rPr lang="hr-HR" sz="2200" dirty="0" smtClean="0">
                <a:latin typeface="Times New Roman" pitchFamily="18" charset="0"/>
              </a:rPr>
              <a:t> </a:t>
            </a:r>
            <a:r>
              <a:rPr lang="hr-HR" sz="2200" dirty="0" err="1" smtClean="0">
                <a:latin typeface="Times New Roman" pitchFamily="18" charset="0"/>
              </a:rPr>
              <a:t>Blaisdon</a:t>
            </a:r>
            <a:r>
              <a:rPr lang="hr-HR" sz="2400" dirty="0" smtClean="0">
                <a:latin typeface="Times New Roman" pitchFamily="18" charset="0"/>
              </a:rPr>
              <a:t> </a:t>
            </a:r>
            <a:r>
              <a:rPr lang="hr-HR" sz="1600" dirty="0" smtClean="0">
                <a:latin typeface="Times New Roman" pitchFamily="18" charset="0"/>
              </a:rPr>
              <a:t>(</a:t>
            </a:r>
            <a:r>
              <a:rPr lang="hr-HR" sz="1600" dirty="0" err="1" smtClean="0">
                <a:latin typeface="Times New Roman" pitchFamily="18" charset="0"/>
              </a:rPr>
              <a:t>October</a:t>
            </a:r>
            <a:r>
              <a:rPr lang="hr-HR" sz="1600" dirty="0" smtClean="0">
                <a:latin typeface="Times New Roman" pitchFamily="18" charset="0"/>
              </a:rPr>
              <a:t> 2008 – </a:t>
            </a:r>
            <a:r>
              <a:rPr lang="hr-HR" sz="1600" dirty="0" err="1" smtClean="0">
                <a:latin typeface="Times New Roman" pitchFamily="18" charset="0"/>
              </a:rPr>
              <a:t>May</a:t>
            </a:r>
            <a:r>
              <a:rPr lang="hr-HR" sz="1600" dirty="0" smtClean="0">
                <a:latin typeface="Times New Roman" pitchFamily="18" charset="0"/>
              </a:rPr>
              <a:t> 2010)</a:t>
            </a:r>
            <a:r>
              <a:rPr lang="hr-HR" sz="2400" b="1" dirty="0" smtClean="0">
                <a:latin typeface="Times New Roman" pitchFamily="18" charset="0"/>
              </a:rPr>
              <a:t> </a:t>
            </a:r>
          </a:p>
          <a:p>
            <a:pPr marL="182563" indent="-182563" eaLnBrk="1" hangingPunct="1">
              <a:lnSpc>
                <a:spcPct val="90000"/>
              </a:lnSpc>
              <a:buFont typeface="Wingdings" pitchFamily="2" charset="2"/>
              <a:buNone/>
              <a:defRPr/>
            </a:pPr>
            <a:r>
              <a:rPr lang="hr-HR" sz="2400" b="1" dirty="0" smtClean="0">
                <a:latin typeface="Times New Roman" pitchFamily="18" charset="0"/>
              </a:rPr>
              <a:t>	</a:t>
            </a:r>
            <a:r>
              <a:rPr lang="hr-HR" sz="2200" dirty="0" smtClean="0">
                <a:latin typeface="Times New Roman" pitchFamily="18" charset="0"/>
                <a:cs typeface="Times New Roman" pitchFamily="18" charset="0"/>
              </a:rPr>
              <a:t>who </a:t>
            </a:r>
            <a:r>
              <a:rPr lang="hr-HR" sz="2200" dirty="0" err="1" smtClean="0">
                <a:latin typeface="Times New Roman" pitchFamily="18" charset="0"/>
                <a:cs typeface="Times New Roman" pitchFamily="18" charset="0"/>
              </a:rPr>
              <a:t>were</a:t>
            </a:r>
            <a:r>
              <a:rPr lang="hr-HR" sz="2200" dirty="0" smtClean="0">
                <a:latin typeface="Times New Roman" pitchFamily="18" charset="0"/>
                <a:cs typeface="Times New Roman" pitchFamily="18" charset="0"/>
              </a:rPr>
              <a:t> </a:t>
            </a:r>
            <a:r>
              <a:rPr lang="hr-HR" sz="2200" dirty="0" err="1" smtClean="0">
                <a:latin typeface="Times New Roman" pitchFamily="18" charset="0"/>
                <a:cs typeface="Times New Roman" pitchFamily="18" charset="0"/>
              </a:rPr>
              <a:t>then</a:t>
            </a:r>
            <a:r>
              <a:rPr lang="hr-HR" sz="2200" dirty="0" smtClean="0">
                <a:latin typeface="Times New Roman" pitchFamily="18" charset="0"/>
                <a:cs typeface="Times New Roman" pitchFamily="18" charset="0"/>
              </a:rPr>
              <a:t> </a:t>
            </a:r>
            <a:r>
              <a:rPr lang="hr-HR" sz="2200" dirty="0" err="1" smtClean="0">
                <a:latin typeface="Times New Roman" pitchFamily="18" charset="0"/>
                <a:cs typeface="Times New Roman" pitchFamily="18" charset="0"/>
              </a:rPr>
              <a:t>succeeded</a:t>
            </a:r>
            <a:r>
              <a:rPr lang="hr-HR" sz="2200" dirty="0" smtClean="0">
                <a:latin typeface="Times New Roman" pitchFamily="18" charset="0"/>
                <a:cs typeface="Times New Roman" pitchFamily="18" charset="0"/>
              </a:rPr>
              <a:t> </a:t>
            </a:r>
            <a:r>
              <a:rPr lang="hr-HR" sz="2200" dirty="0" err="1" smtClean="0">
                <a:latin typeface="Times New Roman" pitchFamily="18" charset="0"/>
                <a:cs typeface="Times New Roman" pitchFamily="18" charset="0"/>
              </a:rPr>
              <a:t>by</a:t>
            </a:r>
            <a:r>
              <a:rPr lang="hr-HR" sz="2200" dirty="0" smtClean="0">
                <a:latin typeface="Times New Roman" pitchFamily="18" charset="0"/>
                <a:cs typeface="Times New Roman" pitchFamily="18" charset="0"/>
              </a:rPr>
              <a:t> </a:t>
            </a:r>
            <a:r>
              <a:rPr lang="hr-HR" sz="2200" dirty="0" err="1" smtClean="0">
                <a:latin typeface="Times New Roman" pitchFamily="18" charset="0"/>
                <a:cs typeface="Times New Roman" pitchFamily="18" charset="0"/>
              </a:rPr>
              <a:t>conservatives</a:t>
            </a:r>
            <a:r>
              <a:rPr lang="hr-HR" sz="2200" dirty="0" smtClean="0">
                <a:latin typeface="Times New Roman" pitchFamily="18" charset="0"/>
                <a:cs typeface="Times New Roman" pitchFamily="18" charset="0"/>
              </a:rPr>
              <a:t>:</a:t>
            </a:r>
          </a:p>
          <a:p>
            <a:pPr marL="182563" indent="-182563" eaLnBrk="1" hangingPunct="1">
              <a:lnSpc>
                <a:spcPct val="90000"/>
              </a:lnSpc>
              <a:buFont typeface="Wingdings" pitchFamily="2" charset="2"/>
              <a:buNone/>
              <a:defRPr/>
            </a:pPr>
            <a:endParaRPr lang="hr-HR" sz="1000" b="1" dirty="0" smtClean="0">
              <a:latin typeface="Times New Roman" pitchFamily="18" charset="0"/>
            </a:endParaRPr>
          </a:p>
          <a:p>
            <a:pPr marL="182563" indent="-182563" eaLnBrk="1" hangingPunct="1">
              <a:lnSpc>
                <a:spcPct val="90000"/>
              </a:lnSpc>
              <a:buNone/>
              <a:defRPr/>
            </a:pP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Thomas</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Galloway</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Dunlop</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du</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Roy</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de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Blicquy</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Galbraith, 2nd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Baron</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2200" dirty="0" err="1" smtClean="0">
                <a:effectLst>
                  <a:outerShdw blurRad="38100" dist="38100" dir="2700000" algn="tl">
                    <a:srgbClr val="000000">
                      <a:alpha val="43137"/>
                    </a:srgbClr>
                  </a:outerShdw>
                </a:effectLst>
                <a:latin typeface="Times New Roman" pitchFamily="18" charset="0"/>
                <a:cs typeface="Times New Roman" pitchFamily="18" charset="0"/>
              </a:rPr>
              <a:t>Strathclyde</a:t>
            </a:r>
            <a:r>
              <a:rPr lang="hr-HR" sz="22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82563" indent="-182563" eaLnBrk="1" hangingPunct="1">
              <a:lnSpc>
                <a:spcPct val="90000"/>
              </a:lnSpc>
              <a:buNone/>
              <a:defRPr/>
            </a:pPr>
            <a:r>
              <a:rPr lang="hr-HR" sz="1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sz="1600" dirty="0" err="1" smtClean="0">
                <a:effectLst>
                  <a:outerShdw blurRad="38100" dist="38100" dir="2700000" algn="tl">
                    <a:srgbClr val="000000">
                      <a:alpha val="43137"/>
                    </a:srgbClr>
                  </a:outerShdw>
                </a:effectLst>
                <a:latin typeface="Times New Roman" pitchFamily="18" charset="0"/>
                <a:cs typeface="Times New Roman" pitchFamily="18" charset="0"/>
              </a:rPr>
              <a:t>May</a:t>
            </a:r>
            <a:r>
              <a:rPr lang="hr-HR" sz="1600" dirty="0" smtClean="0">
                <a:effectLst>
                  <a:outerShdw blurRad="38100" dist="38100" dir="2700000" algn="tl">
                    <a:srgbClr val="000000">
                      <a:alpha val="43137"/>
                    </a:srgbClr>
                  </a:outerShdw>
                </a:effectLst>
                <a:latin typeface="Times New Roman" pitchFamily="18" charset="0"/>
                <a:cs typeface="Times New Roman" pitchFamily="18" charset="0"/>
              </a:rPr>
              <a:t> 2010 – </a:t>
            </a:r>
            <a:r>
              <a:rPr lang="hr-HR" sz="1600" dirty="0" err="1" smtClean="0">
                <a:effectLst>
                  <a:outerShdw blurRad="38100" dist="38100" dir="2700000" algn="tl">
                    <a:srgbClr val="000000">
                      <a:alpha val="43137"/>
                    </a:srgbClr>
                  </a:outerShdw>
                </a:effectLst>
                <a:latin typeface="Times New Roman" pitchFamily="18" charset="0"/>
                <a:cs typeface="Times New Roman" pitchFamily="18" charset="0"/>
              </a:rPr>
              <a:t>January</a:t>
            </a:r>
            <a:r>
              <a:rPr lang="hr-HR" sz="1600" dirty="0" smtClean="0">
                <a:effectLst>
                  <a:outerShdw blurRad="38100" dist="38100" dir="2700000" algn="tl">
                    <a:srgbClr val="000000">
                      <a:alpha val="43137"/>
                    </a:srgbClr>
                  </a:outerShdw>
                </a:effectLst>
                <a:latin typeface="Times New Roman" pitchFamily="18" charset="0"/>
                <a:cs typeface="Times New Roman" pitchFamily="18" charset="0"/>
              </a:rPr>
              <a:t> 2013)</a:t>
            </a:r>
          </a:p>
          <a:p>
            <a:pPr marL="182563" indent="-182563" eaLnBrk="1" hangingPunct="1">
              <a:lnSpc>
                <a:spcPct val="90000"/>
              </a:lnSpc>
              <a:buNone/>
              <a:defRPr/>
            </a:pPr>
            <a:endParaRPr lang="hr-HR" sz="16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82563" indent="-182563" eaLnBrk="1" hangingPunct="1">
              <a:lnSpc>
                <a:spcPct val="90000"/>
              </a:lnSpc>
              <a:buNone/>
              <a:defRPr/>
            </a:pPr>
            <a:r>
              <a:rPr lang="hr-HR" sz="1600" dirty="0" smtClean="0"/>
              <a:t>  </a:t>
            </a:r>
            <a:r>
              <a:rPr lang="en-US" sz="2150" dirty="0" smtClean="0">
                <a:latin typeface="Times New Roman" pitchFamily="18" charset="0"/>
                <a:cs typeface="Times New Roman" pitchFamily="18" charset="0"/>
              </a:rPr>
              <a:t>Jonathan </a:t>
            </a:r>
            <a:r>
              <a:rPr lang="en-US" sz="2150" dirty="0" err="1" smtClean="0">
                <a:latin typeface="Times New Roman" pitchFamily="18" charset="0"/>
                <a:cs typeface="Times New Roman" pitchFamily="18" charset="0"/>
              </a:rPr>
              <a:t>Hopkin</a:t>
            </a:r>
            <a:r>
              <a:rPr lang="en-US" sz="2150" dirty="0" smtClean="0">
                <a:latin typeface="Times New Roman" pitchFamily="18" charset="0"/>
                <a:cs typeface="Times New Roman" pitchFamily="18" charset="0"/>
              </a:rPr>
              <a:t> Hill, Baron Hill of </a:t>
            </a:r>
            <a:r>
              <a:rPr lang="en-US" sz="2150" dirty="0" err="1" smtClean="0">
                <a:latin typeface="Times New Roman" pitchFamily="18" charset="0"/>
                <a:cs typeface="Times New Roman" pitchFamily="18" charset="0"/>
              </a:rPr>
              <a:t>Oareford</a:t>
            </a:r>
            <a:r>
              <a:rPr lang="hr-HR" sz="2150" dirty="0" smtClean="0">
                <a:latin typeface="Times New Roman" pitchFamily="18" charset="0"/>
                <a:cs typeface="Times New Roman" pitchFamily="18" charset="0"/>
              </a:rPr>
              <a:t>  </a:t>
            </a:r>
            <a:r>
              <a:rPr lang="hr-HR" sz="1600" dirty="0" smtClean="0">
                <a:latin typeface="Times New Roman" pitchFamily="18" charset="0"/>
                <a:cs typeface="Times New Roman" pitchFamily="18" charset="0"/>
              </a:rPr>
              <a:t>(</a:t>
            </a:r>
            <a:r>
              <a:rPr lang="hr-HR" sz="1600" dirty="0" err="1" smtClean="0">
                <a:latin typeface="Times New Roman" pitchFamily="18" charset="0"/>
                <a:cs typeface="Times New Roman" pitchFamily="18" charset="0"/>
              </a:rPr>
              <a:t>January</a:t>
            </a:r>
            <a:r>
              <a:rPr lang="hr-HR" sz="1600" dirty="0" smtClean="0">
                <a:latin typeface="Times New Roman" pitchFamily="18" charset="0"/>
                <a:cs typeface="Times New Roman" pitchFamily="18" charset="0"/>
              </a:rPr>
              <a:t> 2013 – 15 </a:t>
            </a:r>
            <a:r>
              <a:rPr lang="hr-HR" sz="1600" dirty="0" err="1" smtClean="0">
                <a:latin typeface="Times New Roman" pitchFamily="18" charset="0"/>
                <a:cs typeface="Times New Roman" pitchFamily="18" charset="0"/>
              </a:rPr>
              <a:t>July</a:t>
            </a:r>
            <a:r>
              <a:rPr lang="hr-HR" sz="1600" dirty="0" smtClean="0">
                <a:latin typeface="Times New Roman" pitchFamily="18" charset="0"/>
                <a:cs typeface="Times New Roman" pitchFamily="18" charset="0"/>
              </a:rPr>
              <a:t> 2014)</a:t>
            </a:r>
          </a:p>
          <a:p>
            <a:pPr marL="182563" indent="-182563" eaLnBrk="1" hangingPunct="1">
              <a:lnSpc>
                <a:spcPct val="90000"/>
              </a:lnSpc>
              <a:buNone/>
              <a:defRPr/>
            </a:pPr>
            <a:endParaRPr lang="hr-HR" sz="1600" dirty="0" smtClean="0">
              <a:latin typeface="Times New Roman" pitchFamily="18" charset="0"/>
              <a:cs typeface="Times New Roman" pitchFamily="18" charset="0"/>
            </a:endParaRPr>
          </a:p>
          <a:p>
            <a:pPr marL="182563" indent="-182563" eaLnBrk="1" hangingPunct="1">
              <a:lnSpc>
                <a:spcPct val="90000"/>
              </a:lnSpc>
              <a:buNone/>
              <a:defRPr/>
            </a:pPr>
            <a:r>
              <a:rPr lang="hr-HR" altLang="ja-JP" sz="1600" dirty="0" smtClean="0">
                <a:latin typeface="Times New Roman" pitchFamily="18" charset="0"/>
              </a:rPr>
              <a:t>  </a:t>
            </a:r>
            <a:r>
              <a:rPr lang="hr-HR" altLang="ja-JP" sz="2150" dirty="0" smtClean="0">
                <a:latin typeface="Times New Roman" pitchFamily="18" charset="0"/>
              </a:rPr>
              <a:t>Tina </a:t>
            </a:r>
            <a:r>
              <a:rPr lang="hr-HR" altLang="ja-JP" sz="2150" dirty="0" err="1" smtClean="0">
                <a:latin typeface="Times New Roman" pitchFamily="18" charset="0"/>
              </a:rPr>
              <a:t>Stowell</a:t>
            </a:r>
            <a:r>
              <a:rPr lang="hr-HR" altLang="ja-JP" sz="2150" dirty="0" smtClean="0">
                <a:latin typeface="Times New Roman" pitchFamily="18" charset="0"/>
              </a:rPr>
              <a:t>, </a:t>
            </a:r>
            <a:r>
              <a:rPr lang="hr-HR" altLang="ja-JP" sz="2150" i="1" u="sng" dirty="0" err="1" smtClean="0">
                <a:effectLst>
                  <a:outerShdw blurRad="38100" dist="38100" dir="2700000" algn="tl">
                    <a:srgbClr val="000000">
                      <a:alpha val="43137"/>
                    </a:srgbClr>
                  </a:outerShdw>
                </a:effectLst>
                <a:latin typeface="Times New Roman" pitchFamily="18" charset="0"/>
                <a:cs typeface="Times New Roman" pitchFamily="18" charset="0"/>
              </a:rPr>
              <a:t>Baroness</a:t>
            </a:r>
            <a:r>
              <a:rPr lang="hr-HR" altLang="ja-JP" sz="2150"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altLang="ja-JP" sz="2150" i="1" u="sng" dirty="0" err="1" smtClean="0">
                <a:effectLst>
                  <a:outerShdw blurRad="38100" dist="38100" dir="2700000" algn="tl">
                    <a:srgbClr val="000000">
                      <a:alpha val="43137"/>
                    </a:srgbClr>
                  </a:outerShdw>
                </a:effectLst>
                <a:latin typeface="Times New Roman" pitchFamily="18" charset="0"/>
                <a:cs typeface="Times New Roman" pitchFamily="18" charset="0"/>
              </a:rPr>
              <a:t>Stowell</a:t>
            </a:r>
            <a:r>
              <a:rPr lang="hr-HR" altLang="ja-JP" sz="2150" i="1" u="sng" dirty="0" smtClean="0">
                <a:effectLst>
                  <a:outerShdw blurRad="38100" dist="38100" dir="2700000" algn="tl">
                    <a:srgbClr val="000000">
                      <a:alpha val="43137"/>
                    </a:srgbClr>
                  </a:outerShdw>
                </a:effectLst>
                <a:latin typeface="Times New Roman" pitchFamily="18" charset="0"/>
                <a:cs typeface="Times New Roman" pitchFamily="18" charset="0"/>
              </a:rPr>
              <a:t> of </a:t>
            </a:r>
            <a:r>
              <a:rPr lang="hr-HR" altLang="ja-JP" sz="2150" i="1" u="sng" dirty="0" err="1" smtClean="0">
                <a:effectLst>
                  <a:outerShdw blurRad="38100" dist="38100" dir="2700000" algn="tl">
                    <a:srgbClr val="000000">
                      <a:alpha val="43137"/>
                    </a:srgbClr>
                  </a:outerShdw>
                </a:effectLst>
                <a:latin typeface="Times New Roman" pitchFamily="18" charset="0"/>
                <a:cs typeface="Times New Roman" pitchFamily="18" charset="0"/>
              </a:rPr>
              <a:t>Beeston</a:t>
            </a:r>
            <a:endParaRPr lang="hr-HR" sz="2150" dirty="0" smtClean="0">
              <a:latin typeface="Times New Roman" pitchFamily="18" charset="0"/>
              <a:cs typeface="Times New Roman" pitchFamily="18" charset="0"/>
            </a:endParaRPr>
          </a:p>
          <a:p>
            <a:pPr marL="182563" indent="-182563" eaLnBrk="1" hangingPunct="1">
              <a:lnSpc>
                <a:spcPct val="90000"/>
              </a:lnSpc>
              <a:buNone/>
              <a:defRPr/>
            </a:pPr>
            <a:r>
              <a:rPr lang="hr-HR" sz="1100" dirty="0" smtClean="0">
                <a:latin typeface="Times New Roman" pitchFamily="18" charset="0"/>
                <a:cs typeface="Times New Roman" pitchFamily="18" charset="0"/>
              </a:rPr>
              <a:t>	</a:t>
            </a:r>
            <a:r>
              <a:rPr lang="hr-H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15 July 2014</a:t>
            </a:r>
            <a:r>
              <a:rPr lang="hr-HR" sz="1600" dirty="0" smtClean="0">
                <a:latin typeface="Times New Roman" pitchFamily="18" charset="0"/>
                <a:cs typeface="Times New Roman" pitchFamily="18" charset="0"/>
              </a:rPr>
              <a:t> – </a:t>
            </a:r>
            <a:r>
              <a:rPr lang="en-US" sz="1600" dirty="0" smtClean="0">
                <a:latin typeface="Times New Roman" pitchFamily="18" charset="0"/>
                <a:cs typeface="Times New Roman" pitchFamily="18" charset="0"/>
              </a:rPr>
              <a:t>14</a:t>
            </a:r>
            <a:r>
              <a:rPr lang="hr-HR"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July 2016</a:t>
            </a:r>
            <a:r>
              <a:rPr lang="hr-HR" sz="1600" dirty="0" smtClean="0">
                <a:latin typeface="Times New Roman" pitchFamily="18" charset="0"/>
                <a:cs typeface="Times New Roman" pitchFamily="18" charset="0"/>
              </a:rPr>
              <a:t>)</a:t>
            </a:r>
          </a:p>
          <a:p>
            <a:pPr marL="182563" indent="-182563" eaLnBrk="1" hangingPunct="1">
              <a:lnSpc>
                <a:spcPct val="90000"/>
              </a:lnSpc>
              <a:buNone/>
              <a:defRPr/>
            </a:pPr>
            <a:endParaRPr lang="hr-HR" sz="1600" dirty="0" smtClean="0">
              <a:latin typeface="Times New Roman" pitchFamily="18" charset="0"/>
              <a:cs typeface="Times New Roman" pitchFamily="18" charset="0"/>
            </a:endParaRPr>
          </a:p>
          <a:p>
            <a:pPr marL="182563" indent="-182563" eaLnBrk="1" hangingPunct="1">
              <a:lnSpc>
                <a:spcPct val="90000"/>
              </a:lnSpc>
              <a:buNone/>
              <a:defRPr/>
            </a:pPr>
            <a:endParaRPr lang="hr-HR" sz="1600" dirty="0" smtClean="0">
              <a:latin typeface="Times New Roman" pitchFamily="18" charset="0"/>
              <a:cs typeface="Times New Roman" pitchFamily="18" charset="0"/>
            </a:endParaRPr>
          </a:p>
          <a:p>
            <a:pPr marL="182563" indent="-182563" eaLnBrk="1" hangingPunct="1">
              <a:lnSpc>
                <a:spcPct val="90000"/>
              </a:lnSpc>
              <a:buNone/>
              <a:defRPr/>
            </a:pPr>
            <a:endParaRPr lang="hr-HR" sz="1600" dirty="0" smtClean="0">
              <a:latin typeface="Times New Roman" pitchFamily="18" charset="0"/>
              <a:cs typeface="Times New Roman" pitchFamily="18" charset="0"/>
            </a:endParaRPr>
          </a:p>
          <a:p>
            <a:pPr marL="182563" indent="-182563" eaLnBrk="1" hangingPunct="1">
              <a:lnSpc>
                <a:spcPct val="90000"/>
              </a:lnSpc>
              <a:buNone/>
              <a:defRPr/>
            </a:pPr>
            <a:endParaRPr lang="hr-HR" sz="16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82563" indent="-182563" eaLnBrk="1" hangingPunct="1">
              <a:lnSpc>
                <a:spcPct val="90000"/>
              </a:lnSpc>
              <a:buNone/>
              <a:defRPr/>
            </a:pPr>
            <a:r>
              <a:rPr lang="hr-HR" sz="16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82563" indent="-182563" eaLnBrk="1" hangingPunct="1">
              <a:lnSpc>
                <a:spcPct val="90000"/>
              </a:lnSpc>
              <a:buNone/>
              <a:defRPr/>
            </a:pPr>
            <a:r>
              <a:rPr lang="hr-HR" sz="1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hr-HR" sz="1600" dirty="0" smtClean="0">
              <a:latin typeface="Times New Roman" pitchFamily="18" charset="0"/>
              <a:cs typeface="Times New Roman" pitchFamily="18" charset="0"/>
            </a:endParaRPr>
          </a:p>
          <a:p>
            <a:pPr marL="182563" indent="-182563" eaLnBrk="1" hangingPunct="1">
              <a:lnSpc>
                <a:spcPct val="90000"/>
              </a:lnSpc>
              <a:buNone/>
              <a:defRPr/>
            </a:pPr>
            <a:r>
              <a:rPr lang="hr-HR" sz="1600" b="1" dirty="0" smtClean="0">
                <a:effectLst/>
              </a:rPr>
              <a:t>  </a:t>
            </a:r>
            <a:endParaRPr lang="hr-HR" sz="1600" dirty="0" smtClean="0">
              <a:latin typeface="Times New Roman" pitchFamily="18" charset="0"/>
              <a:cs typeface="Times New Roman" pitchFamily="18" charset="0"/>
            </a:endParaRPr>
          </a:p>
        </p:txBody>
      </p:sp>
      <p:pic>
        <p:nvPicPr>
          <p:cNvPr id="124934" name="Picture 6" descr="Leader of the House of Lords Baroness Amos"/>
          <p:cNvPicPr>
            <a:picLocks noGrp="1" noChangeAspect="1" noChangeArrowheads="1"/>
          </p:cNvPicPr>
          <p:nvPr>
            <p:ph sz="half" idx="1"/>
          </p:nvPr>
        </p:nvPicPr>
        <p:blipFill>
          <a:blip r:embed="rId3" cstate="print"/>
          <a:srcRect/>
          <a:stretch>
            <a:fillRect/>
          </a:stretch>
        </p:blipFill>
        <p:spPr>
          <a:xfrm>
            <a:off x="0" y="692696"/>
            <a:ext cx="3810000" cy="5589587"/>
          </a:xfrm>
          <a:noFill/>
        </p:spPr>
      </p:pic>
      <p:pic>
        <p:nvPicPr>
          <p:cNvPr id="124938" name="Picture 10" descr="File:Baroness Ashton headshot.jpg">
            <a:hlinkClick r:id="rId4"/>
          </p:cNvPr>
          <p:cNvPicPr>
            <a:picLocks noChangeAspect="1" noChangeArrowheads="1"/>
          </p:cNvPicPr>
          <p:nvPr/>
        </p:nvPicPr>
        <p:blipFill>
          <a:blip r:embed="rId5" cstate="print"/>
          <a:srcRect/>
          <a:stretch>
            <a:fillRect/>
          </a:stretch>
        </p:blipFill>
        <p:spPr bwMode="auto">
          <a:xfrm>
            <a:off x="0" y="1484313"/>
            <a:ext cx="3824288" cy="5373687"/>
          </a:xfrm>
          <a:prstGeom prst="rect">
            <a:avLst/>
          </a:prstGeom>
          <a:noFill/>
          <a:ln w="9525">
            <a:noFill/>
            <a:miter lim="800000"/>
            <a:headEnd/>
            <a:tailEnd/>
          </a:ln>
        </p:spPr>
      </p:pic>
      <p:pic>
        <p:nvPicPr>
          <p:cNvPr id="124936" name="Picture 8" descr="royalUPPA270507_468x470"/>
          <p:cNvPicPr>
            <a:picLocks noChangeAspect="1" noChangeArrowheads="1"/>
          </p:cNvPicPr>
          <p:nvPr/>
        </p:nvPicPr>
        <p:blipFill>
          <a:blip r:embed="rId6" cstate="print"/>
          <a:srcRect/>
          <a:stretch>
            <a:fillRect/>
          </a:stretch>
        </p:blipFill>
        <p:spPr bwMode="auto">
          <a:xfrm>
            <a:off x="0" y="2636838"/>
            <a:ext cx="3851275" cy="4221162"/>
          </a:xfrm>
          <a:prstGeom prst="rect">
            <a:avLst/>
          </a:prstGeom>
          <a:noFill/>
          <a:ln w="9525">
            <a:noFill/>
            <a:miter lim="800000"/>
            <a:headEnd/>
            <a:tailEnd/>
          </a:ln>
        </p:spPr>
      </p:pic>
      <p:sp>
        <p:nvSpPr>
          <p:cNvPr id="24583" name="Rectangle 11"/>
          <p:cNvSpPr>
            <a:spLocks noChangeArrowheads="1"/>
          </p:cNvSpPr>
          <p:nvPr/>
        </p:nvSpPr>
        <p:spPr bwMode="auto">
          <a:xfrm>
            <a:off x="0" y="0"/>
            <a:ext cx="139700" cy="287338"/>
          </a:xfrm>
          <a:prstGeom prst="rect">
            <a:avLst/>
          </a:prstGeom>
          <a:noFill/>
          <a:ln w="9525" algn="ctr">
            <a:noFill/>
            <a:miter lim="800000"/>
            <a:headEnd/>
            <a:tailEnd/>
          </a:ln>
        </p:spPr>
        <p:txBody>
          <a:bodyPr wrap="none" lIns="38088" tIns="6348" rIns="38088" bIns="6348" anchor="ctr">
            <a:spAutoFit/>
          </a:bodyPr>
          <a:lstStyle/>
          <a:p>
            <a:pPr>
              <a:spcBef>
                <a:spcPct val="0"/>
              </a:spcBef>
              <a:buClrTx/>
              <a:buSzTx/>
              <a:buFontTx/>
              <a:buNone/>
            </a:pPr>
            <a:r>
              <a:rPr lang="en-US" sz="1800">
                <a:effectLst/>
                <a:latin typeface="Arial" charset="0"/>
              </a:rPr>
              <a:t> </a:t>
            </a:r>
          </a:p>
        </p:txBody>
      </p:sp>
      <p:pic>
        <p:nvPicPr>
          <p:cNvPr id="24580" name="Picture 4"/>
          <p:cNvPicPr>
            <a:picLocks noChangeAspect="1" noChangeArrowheads="1"/>
          </p:cNvPicPr>
          <p:nvPr/>
        </p:nvPicPr>
        <p:blipFill>
          <a:blip r:embed="rId7" cstate="print"/>
          <a:srcRect/>
          <a:stretch>
            <a:fillRect/>
          </a:stretch>
        </p:blipFill>
        <p:spPr bwMode="auto">
          <a:xfrm>
            <a:off x="1" y="4305300"/>
            <a:ext cx="3851920" cy="2552700"/>
          </a:xfrm>
          <a:prstGeom prst="rect">
            <a:avLst/>
          </a:prstGeom>
          <a:noFill/>
          <a:ln w="9525">
            <a:noFill/>
            <a:miter lim="800000"/>
            <a:headEnd/>
            <a:tailEnd/>
          </a:ln>
          <a:effectLst/>
        </p:spPr>
      </p:pic>
      <p:pic>
        <p:nvPicPr>
          <p:cNvPr id="24581" name="Picture 5"/>
          <p:cNvPicPr>
            <a:picLocks noChangeAspect="1" noChangeArrowheads="1"/>
          </p:cNvPicPr>
          <p:nvPr/>
        </p:nvPicPr>
        <p:blipFill>
          <a:blip r:embed="rId8" cstate="print"/>
          <a:srcRect/>
          <a:stretch>
            <a:fillRect/>
          </a:stretch>
        </p:blipFill>
        <p:spPr bwMode="auto">
          <a:xfrm>
            <a:off x="0" y="4397375"/>
            <a:ext cx="3851920" cy="2460625"/>
          </a:xfrm>
          <a:prstGeom prst="rect">
            <a:avLst/>
          </a:prstGeom>
          <a:noFill/>
          <a:ln w="9525">
            <a:noFill/>
            <a:miter lim="800000"/>
            <a:headEnd/>
            <a:tailEnd/>
          </a:ln>
          <a:effectLst/>
        </p:spPr>
      </p:pic>
      <p:pic>
        <p:nvPicPr>
          <p:cNvPr id="10" name="Picture 2" descr="Baroness Stowell.jpg"/>
          <p:cNvPicPr>
            <a:picLocks noChangeAspect="1" noChangeArrowheads="1"/>
          </p:cNvPicPr>
          <p:nvPr/>
        </p:nvPicPr>
        <p:blipFill>
          <a:blip r:embed="rId9" cstate="print"/>
          <a:srcRect/>
          <a:stretch>
            <a:fillRect/>
          </a:stretch>
        </p:blipFill>
        <p:spPr bwMode="auto">
          <a:xfrm>
            <a:off x="0" y="4361386"/>
            <a:ext cx="3851920" cy="2496614"/>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tgtEl>
                                          <p:spTgt spid="124930"/>
                                        </p:tgtEl>
                                      </p:cBhvr>
                                    </p:animEffect>
                                    <p:anim calcmode="lin" valueType="num">
                                      <p:cBhvr>
                                        <p:cTn id="8" dur="1000" fill="hold"/>
                                        <p:tgtEl>
                                          <p:spTgt spid="124930"/>
                                        </p:tgtEl>
                                        <p:attrNameLst>
                                          <p:attrName>ppt_x</p:attrName>
                                        </p:attrNameLst>
                                      </p:cBhvr>
                                      <p:tavLst>
                                        <p:tav tm="0">
                                          <p:val>
                                            <p:strVal val="#ppt_x"/>
                                          </p:val>
                                        </p:tav>
                                        <p:tav tm="100000">
                                          <p:val>
                                            <p:strVal val="#ppt_x"/>
                                          </p:val>
                                        </p:tav>
                                      </p:tavLst>
                                    </p:anim>
                                    <p:anim calcmode="lin" valueType="num">
                                      <p:cBhvr>
                                        <p:cTn id="9" dur="1000" fill="hold"/>
                                        <p:tgtEl>
                                          <p:spTgt spid="1249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124933">
                                            <p:txEl>
                                              <p:pRg st="1" end="1"/>
                                            </p:txEl>
                                          </p:spTgt>
                                        </p:tgtEl>
                                        <p:attrNameLst>
                                          <p:attrName>style.visibility</p:attrName>
                                        </p:attrNameLst>
                                      </p:cBhvr>
                                      <p:to>
                                        <p:strVal val="visible"/>
                                      </p:to>
                                    </p:set>
                                    <p:animEffect transition="in" filter="fade">
                                      <p:cBhvr>
                                        <p:cTn id="13" dur="2000"/>
                                        <p:tgtEl>
                                          <p:spTgt spid="124933">
                                            <p:txEl>
                                              <p:pRg st="1" end="1"/>
                                            </p:txEl>
                                          </p:spTgt>
                                        </p:tgtEl>
                                      </p:cBhvr>
                                    </p:animEffect>
                                  </p:childTnLst>
                                </p:cTn>
                              </p:par>
                            </p:childTnLst>
                          </p:cTn>
                        </p:par>
                        <p:par>
                          <p:cTn id="14" fill="hold">
                            <p:stCondLst>
                              <p:cond delay="4000"/>
                            </p:stCondLst>
                            <p:childTnLst>
                              <p:par>
                                <p:cTn id="15" presetID="42" presetClass="entr" presetSubtype="0" fill="hold" nodeType="afterEffect">
                                  <p:stCondLst>
                                    <p:cond delay="1000"/>
                                  </p:stCondLst>
                                  <p:childTnLst>
                                    <p:set>
                                      <p:cBhvr>
                                        <p:cTn id="16" dur="1" fill="hold">
                                          <p:stCondLst>
                                            <p:cond delay="0"/>
                                          </p:stCondLst>
                                        </p:cTn>
                                        <p:tgtEl>
                                          <p:spTgt spid="124933">
                                            <p:txEl>
                                              <p:pRg st="2" end="2"/>
                                            </p:txEl>
                                          </p:spTgt>
                                        </p:tgtEl>
                                        <p:attrNameLst>
                                          <p:attrName>style.visibility</p:attrName>
                                        </p:attrNameLst>
                                      </p:cBhvr>
                                      <p:to>
                                        <p:strVal val="visible"/>
                                      </p:to>
                                    </p:set>
                                    <p:animEffect transition="in" filter="fade">
                                      <p:cBhvr>
                                        <p:cTn id="17" dur="1000"/>
                                        <p:tgtEl>
                                          <p:spTgt spid="124933">
                                            <p:txEl>
                                              <p:pRg st="2" end="2"/>
                                            </p:txEl>
                                          </p:spTgt>
                                        </p:tgtEl>
                                      </p:cBhvr>
                                    </p:animEffect>
                                    <p:anim calcmode="lin" valueType="num">
                                      <p:cBhvr>
                                        <p:cTn id="18" dur="1000" fill="hold"/>
                                        <p:tgtEl>
                                          <p:spTgt spid="12493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4933">
                                            <p:txEl>
                                              <p:pRg st="2" end="2"/>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1000"/>
                                  </p:stCondLst>
                                  <p:childTnLst>
                                    <p:set>
                                      <p:cBhvr>
                                        <p:cTn id="21" dur="1" fill="hold">
                                          <p:stCondLst>
                                            <p:cond delay="0"/>
                                          </p:stCondLst>
                                        </p:cTn>
                                        <p:tgtEl>
                                          <p:spTgt spid="124934"/>
                                        </p:tgtEl>
                                        <p:attrNameLst>
                                          <p:attrName>style.visibility</p:attrName>
                                        </p:attrNameLst>
                                      </p:cBhvr>
                                      <p:to>
                                        <p:strVal val="visible"/>
                                      </p:to>
                                    </p:set>
                                    <p:animEffect transition="in" filter="fade">
                                      <p:cBhvr>
                                        <p:cTn id="22" dur="5000"/>
                                        <p:tgtEl>
                                          <p:spTgt spid="124934"/>
                                        </p:tgtEl>
                                      </p:cBhvr>
                                    </p:animEffect>
                                  </p:childTnLst>
                                  <p:subTnLst>
                                    <p:set>
                                      <p:cBhvr override="childStyle">
                                        <p:cTn dur="1" fill="hold" display="0" masterRel="sameClick" afterEffect="1">
                                          <p:stCondLst>
                                            <p:cond evt="end" delay="0">
                                              <p:tn val="20"/>
                                            </p:cond>
                                          </p:stCondLst>
                                        </p:cTn>
                                        <p:tgtEl>
                                          <p:spTgt spid="124934"/>
                                        </p:tgtEl>
                                        <p:attrNameLst>
                                          <p:attrName>style.visibility</p:attrName>
                                        </p:attrNameLst>
                                      </p:cBhvr>
                                      <p:to>
                                        <p:strVal val="hidden"/>
                                      </p:to>
                                    </p:set>
                                  </p:subTnLst>
                                </p:cTn>
                              </p:par>
                            </p:childTnLst>
                          </p:cTn>
                        </p:par>
                        <p:par>
                          <p:cTn id="23" fill="hold">
                            <p:stCondLst>
                              <p:cond delay="10000"/>
                            </p:stCondLst>
                            <p:childTnLst>
                              <p:par>
                                <p:cTn id="24" presetID="42" presetClass="entr" presetSubtype="0" fill="hold" nodeType="afterEffect">
                                  <p:stCondLst>
                                    <p:cond delay="2000"/>
                                  </p:stCondLst>
                                  <p:childTnLst>
                                    <p:set>
                                      <p:cBhvr>
                                        <p:cTn id="25" dur="1" fill="hold">
                                          <p:stCondLst>
                                            <p:cond delay="0"/>
                                          </p:stCondLst>
                                        </p:cTn>
                                        <p:tgtEl>
                                          <p:spTgt spid="124933">
                                            <p:txEl>
                                              <p:pRg st="4" end="4"/>
                                            </p:txEl>
                                          </p:spTgt>
                                        </p:tgtEl>
                                        <p:attrNameLst>
                                          <p:attrName>style.visibility</p:attrName>
                                        </p:attrNameLst>
                                      </p:cBhvr>
                                      <p:to>
                                        <p:strVal val="visible"/>
                                      </p:to>
                                    </p:set>
                                    <p:animEffect transition="in" filter="fade">
                                      <p:cBhvr>
                                        <p:cTn id="26" dur="1000"/>
                                        <p:tgtEl>
                                          <p:spTgt spid="124933">
                                            <p:txEl>
                                              <p:pRg st="4" end="4"/>
                                            </p:txEl>
                                          </p:spTgt>
                                        </p:tgtEl>
                                      </p:cBhvr>
                                    </p:animEffect>
                                    <p:anim calcmode="lin" valueType="num">
                                      <p:cBhvr>
                                        <p:cTn id="27" dur="1000" fill="hold"/>
                                        <p:tgtEl>
                                          <p:spTgt spid="12493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24933">
                                            <p:txEl>
                                              <p:pRg st="4" end="4"/>
                                            </p:txEl>
                                          </p:spTgt>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2000"/>
                                  </p:stCondLst>
                                  <p:childTnLst>
                                    <p:set>
                                      <p:cBhvr>
                                        <p:cTn id="30" dur="1" fill="hold">
                                          <p:stCondLst>
                                            <p:cond delay="0"/>
                                          </p:stCondLst>
                                        </p:cTn>
                                        <p:tgtEl>
                                          <p:spTgt spid="124938"/>
                                        </p:tgtEl>
                                        <p:attrNameLst>
                                          <p:attrName>style.visibility</p:attrName>
                                        </p:attrNameLst>
                                      </p:cBhvr>
                                      <p:to>
                                        <p:strVal val="visible"/>
                                      </p:to>
                                    </p:set>
                                    <p:animEffect transition="in" filter="fade">
                                      <p:cBhvr>
                                        <p:cTn id="31" dur="5000"/>
                                        <p:tgtEl>
                                          <p:spTgt spid="124938"/>
                                        </p:tgtEl>
                                      </p:cBhvr>
                                    </p:animEffect>
                                  </p:childTnLst>
                                  <p:subTnLst>
                                    <p:set>
                                      <p:cBhvr override="childStyle">
                                        <p:cTn dur="1" fill="hold" display="0" masterRel="sameClick" afterEffect="1">
                                          <p:stCondLst>
                                            <p:cond evt="end" delay="0">
                                              <p:tn val="29"/>
                                            </p:cond>
                                          </p:stCondLst>
                                        </p:cTn>
                                        <p:tgtEl>
                                          <p:spTgt spid="124938"/>
                                        </p:tgtEl>
                                        <p:attrNameLst>
                                          <p:attrName>style.visibility</p:attrName>
                                        </p:attrNameLst>
                                      </p:cBhvr>
                                      <p:to>
                                        <p:strVal val="hidden"/>
                                      </p:to>
                                    </p:set>
                                  </p:subTnLst>
                                </p:cTn>
                              </p:par>
                            </p:childTnLst>
                          </p:cTn>
                        </p:par>
                        <p:par>
                          <p:cTn id="32" fill="hold">
                            <p:stCondLst>
                              <p:cond delay="17000"/>
                            </p:stCondLst>
                            <p:childTnLst>
                              <p:par>
                                <p:cTn id="33" presetID="42" presetClass="entr" presetSubtype="0" fill="hold" nodeType="afterEffect">
                                  <p:stCondLst>
                                    <p:cond delay="2000"/>
                                  </p:stCondLst>
                                  <p:childTnLst>
                                    <p:set>
                                      <p:cBhvr>
                                        <p:cTn id="34" dur="1" fill="hold">
                                          <p:stCondLst>
                                            <p:cond delay="0"/>
                                          </p:stCondLst>
                                        </p:cTn>
                                        <p:tgtEl>
                                          <p:spTgt spid="124933">
                                            <p:txEl>
                                              <p:pRg st="6" end="6"/>
                                            </p:txEl>
                                          </p:spTgt>
                                        </p:tgtEl>
                                        <p:attrNameLst>
                                          <p:attrName>style.visibility</p:attrName>
                                        </p:attrNameLst>
                                      </p:cBhvr>
                                      <p:to>
                                        <p:strVal val="visible"/>
                                      </p:to>
                                    </p:set>
                                    <p:animEffect transition="in" filter="fade">
                                      <p:cBhvr>
                                        <p:cTn id="35" dur="1000"/>
                                        <p:tgtEl>
                                          <p:spTgt spid="124933">
                                            <p:txEl>
                                              <p:pRg st="6" end="6"/>
                                            </p:txEl>
                                          </p:spTgt>
                                        </p:tgtEl>
                                      </p:cBhvr>
                                    </p:animEffect>
                                    <p:anim calcmode="lin" valueType="num">
                                      <p:cBhvr>
                                        <p:cTn id="36" dur="1000" fill="hold"/>
                                        <p:tgtEl>
                                          <p:spTgt spid="12493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24933">
                                            <p:txEl>
                                              <p:pRg st="6" end="6"/>
                                            </p:txEl>
                                          </p:spTgt>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2000"/>
                                  </p:stCondLst>
                                  <p:childTnLst>
                                    <p:set>
                                      <p:cBhvr>
                                        <p:cTn id="39" dur="1" fill="hold">
                                          <p:stCondLst>
                                            <p:cond delay="0"/>
                                          </p:stCondLst>
                                        </p:cTn>
                                        <p:tgtEl>
                                          <p:spTgt spid="124936"/>
                                        </p:tgtEl>
                                        <p:attrNameLst>
                                          <p:attrName>style.visibility</p:attrName>
                                        </p:attrNameLst>
                                      </p:cBhvr>
                                      <p:to>
                                        <p:strVal val="visible"/>
                                      </p:to>
                                    </p:set>
                                    <p:animEffect transition="in" filter="fade">
                                      <p:cBhvr>
                                        <p:cTn id="40" dur="5000"/>
                                        <p:tgtEl>
                                          <p:spTgt spid="124936"/>
                                        </p:tgtEl>
                                      </p:cBhvr>
                                    </p:animEffect>
                                  </p:childTnLst>
                                  <p:subTnLst>
                                    <p:set>
                                      <p:cBhvr override="childStyle">
                                        <p:cTn dur="1" fill="hold" display="0" masterRel="sameClick" afterEffect="1">
                                          <p:stCondLst>
                                            <p:cond evt="end" delay="0">
                                              <p:tn val="38"/>
                                            </p:cond>
                                          </p:stCondLst>
                                        </p:cTn>
                                        <p:tgtEl>
                                          <p:spTgt spid="124936"/>
                                        </p:tgtEl>
                                        <p:attrNameLst>
                                          <p:attrName>style.visibility</p:attrName>
                                        </p:attrNameLst>
                                      </p:cBhvr>
                                      <p:to>
                                        <p:strVal val="hidden"/>
                                      </p:to>
                                    </p:set>
                                  </p:subTnLst>
                                </p:cTn>
                              </p:par>
                            </p:childTnLst>
                          </p:cTn>
                        </p:par>
                        <p:par>
                          <p:cTn id="41" fill="hold">
                            <p:stCondLst>
                              <p:cond delay="24000"/>
                            </p:stCondLst>
                            <p:childTnLst>
                              <p:par>
                                <p:cTn id="42" presetID="42" presetClass="entr" presetSubtype="0" fill="hold" nodeType="afterEffect">
                                  <p:stCondLst>
                                    <p:cond delay="1000"/>
                                  </p:stCondLst>
                                  <p:childTnLst>
                                    <p:set>
                                      <p:cBhvr>
                                        <p:cTn id="43" dur="1" fill="hold">
                                          <p:stCondLst>
                                            <p:cond delay="0"/>
                                          </p:stCondLst>
                                        </p:cTn>
                                        <p:tgtEl>
                                          <p:spTgt spid="124933">
                                            <p:txEl>
                                              <p:pRg st="7" end="7"/>
                                            </p:txEl>
                                          </p:spTgt>
                                        </p:tgtEl>
                                        <p:attrNameLst>
                                          <p:attrName>style.visibility</p:attrName>
                                        </p:attrNameLst>
                                      </p:cBhvr>
                                      <p:to>
                                        <p:strVal val="visible"/>
                                      </p:to>
                                    </p:set>
                                    <p:animEffect transition="in" filter="fade">
                                      <p:cBhvr>
                                        <p:cTn id="44" dur="1000"/>
                                        <p:tgtEl>
                                          <p:spTgt spid="124933">
                                            <p:txEl>
                                              <p:pRg st="7" end="7"/>
                                            </p:txEl>
                                          </p:spTgt>
                                        </p:tgtEl>
                                      </p:cBhvr>
                                    </p:animEffect>
                                    <p:anim calcmode="lin" valueType="num">
                                      <p:cBhvr>
                                        <p:cTn id="45" dur="1000" fill="hold"/>
                                        <p:tgtEl>
                                          <p:spTgt spid="12493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24933">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26000"/>
                            </p:stCondLst>
                            <p:childTnLst>
                              <p:par>
                                <p:cTn id="48" presetID="42" presetClass="entr" presetSubtype="0" fill="hold" nodeType="afterEffect">
                                  <p:stCondLst>
                                    <p:cond delay="0"/>
                                  </p:stCondLst>
                                  <p:childTnLst>
                                    <p:set>
                                      <p:cBhvr>
                                        <p:cTn id="49" dur="1" fill="hold">
                                          <p:stCondLst>
                                            <p:cond delay="0"/>
                                          </p:stCondLst>
                                        </p:cTn>
                                        <p:tgtEl>
                                          <p:spTgt spid="124933">
                                            <p:txEl>
                                              <p:pRg st="9" end="9"/>
                                            </p:txEl>
                                          </p:spTgt>
                                        </p:tgtEl>
                                        <p:attrNameLst>
                                          <p:attrName>style.visibility</p:attrName>
                                        </p:attrNameLst>
                                      </p:cBhvr>
                                      <p:to>
                                        <p:strVal val="visible"/>
                                      </p:to>
                                    </p:set>
                                    <p:animEffect transition="in" filter="fade">
                                      <p:cBhvr>
                                        <p:cTn id="50" dur="1000"/>
                                        <p:tgtEl>
                                          <p:spTgt spid="124933">
                                            <p:txEl>
                                              <p:pRg st="9" end="9"/>
                                            </p:txEl>
                                          </p:spTgt>
                                        </p:tgtEl>
                                      </p:cBhvr>
                                    </p:animEffect>
                                    <p:anim calcmode="lin" valueType="num">
                                      <p:cBhvr>
                                        <p:cTn id="51" dur="1000" fill="hold"/>
                                        <p:tgtEl>
                                          <p:spTgt spid="12493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124933">
                                            <p:txEl>
                                              <p:pRg st="9" end="9"/>
                                            </p:txEl>
                                          </p:spTgt>
                                        </p:tgtEl>
                                        <p:attrNameLst>
                                          <p:attrName>ppt_y</p:attrName>
                                        </p:attrNameLst>
                                      </p:cBhvr>
                                      <p:tavLst>
                                        <p:tav tm="0">
                                          <p:val>
                                            <p:strVal val="#ppt_y+.1"/>
                                          </p:val>
                                        </p:tav>
                                        <p:tav tm="100000">
                                          <p:val>
                                            <p:strVal val="#ppt_y"/>
                                          </p:val>
                                        </p:tav>
                                      </p:tavLst>
                                    </p:anim>
                                  </p:childTnLst>
                                </p:cTn>
                              </p:par>
                            </p:childTnLst>
                          </p:cTn>
                        </p:par>
                        <p:par>
                          <p:cTn id="53" fill="hold">
                            <p:stCondLst>
                              <p:cond delay="27000"/>
                            </p:stCondLst>
                            <p:childTnLst>
                              <p:par>
                                <p:cTn id="54" presetID="42" presetClass="entr" presetSubtype="0" fill="hold" nodeType="afterEffect">
                                  <p:stCondLst>
                                    <p:cond delay="2000"/>
                                  </p:stCondLst>
                                  <p:childTnLst>
                                    <p:set>
                                      <p:cBhvr>
                                        <p:cTn id="55" dur="1" fill="hold">
                                          <p:stCondLst>
                                            <p:cond delay="0"/>
                                          </p:stCondLst>
                                        </p:cTn>
                                        <p:tgtEl>
                                          <p:spTgt spid="124933">
                                            <p:txEl>
                                              <p:pRg st="10" end="10"/>
                                            </p:txEl>
                                          </p:spTgt>
                                        </p:tgtEl>
                                        <p:attrNameLst>
                                          <p:attrName>style.visibility</p:attrName>
                                        </p:attrNameLst>
                                      </p:cBhvr>
                                      <p:to>
                                        <p:strVal val="visible"/>
                                      </p:to>
                                    </p:set>
                                    <p:animEffect transition="in" filter="fade">
                                      <p:cBhvr>
                                        <p:cTn id="56" dur="1000"/>
                                        <p:tgtEl>
                                          <p:spTgt spid="124933">
                                            <p:txEl>
                                              <p:pRg st="10" end="10"/>
                                            </p:txEl>
                                          </p:spTgt>
                                        </p:tgtEl>
                                      </p:cBhvr>
                                    </p:animEffect>
                                    <p:anim calcmode="lin" valueType="num">
                                      <p:cBhvr>
                                        <p:cTn id="57" dur="1000" fill="hold"/>
                                        <p:tgtEl>
                                          <p:spTgt spid="12493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24933">
                                            <p:txEl>
                                              <p:pRg st="10" end="10"/>
                                            </p:txEl>
                                          </p:spTgt>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2000"/>
                                  </p:stCondLst>
                                  <p:childTnLst>
                                    <p:set>
                                      <p:cBhvr>
                                        <p:cTn id="60" dur="1" fill="hold">
                                          <p:stCondLst>
                                            <p:cond delay="0"/>
                                          </p:stCondLst>
                                        </p:cTn>
                                        <p:tgtEl>
                                          <p:spTgt spid="24580"/>
                                        </p:tgtEl>
                                        <p:attrNameLst>
                                          <p:attrName>style.visibility</p:attrName>
                                        </p:attrNameLst>
                                      </p:cBhvr>
                                      <p:to>
                                        <p:strVal val="visible"/>
                                      </p:to>
                                    </p:set>
                                    <p:animEffect transition="in" filter="fade">
                                      <p:cBhvr>
                                        <p:cTn id="61" dur="5000"/>
                                        <p:tgtEl>
                                          <p:spTgt spid="24580"/>
                                        </p:tgtEl>
                                      </p:cBhvr>
                                    </p:animEffect>
                                  </p:childTnLst>
                                  <p:subTnLst>
                                    <p:set>
                                      <p:cBhvr override="childStyle">
                                        <p:cTn dur="1" fill="hold" display="0" masterRel="sameClick" afterEffect="1">
                                          <p:stCondLst>
                                            <p:cond evt="end" delay="0">
                                              <p:tn val="59"/>
                                            </p:cond>
                                          </p:stCondLst>
                                        </p:cTn>
                                        <p:tgtEl>
                                          <p:spTgt spid="24580"/>
                                        </p:tgtEl>
                                        <p:attrNameLst>
                                          <p:attrName>style.visibility</p:attrName>
                                        </p:attrNameLst>
                                      </p:cBhvr>
                                      <p:to>
                                        <p:strVal val="hidden"/>
                                      </p:to>
                                    </p:set>
                                  </p:subTnLst>
                                </p:cTn>
                              </p:par>
                            </p:childTnLst>
                          </p:cTn>
                        </p:par>
                        <p:par>
                          <p:cTn id="62" fill="hold">
                            <p:stCondLst>
                              <p:cond delay="34000"/>
                            </p:stCondLst>
                            <p:childTnLst>
                              <p:par>
                                <p:cTn id="63" presetID="42" presetClass="entr" presetSubtype="0" fill="hold" nodeType="afterEffect">
                                  <p:stCondLst>
                                    <p:cond delay="2000"/>
                                  </p:stCondLst>
                                  <p:childTnLst>
                                    <p:set>
                                      <p:cBhvr>
                                        <p:cTn id="64" dur="1" fill="hold">
                                          <p:stCondLst>
                                            <p:cond delay="0"/>
                                          </p:stCondLst>
                                        </p:cTn>
                                        <p:tgtEl>
                                          <p:spTgt spid="124933">
                                            <p:txEl>
                                              <p:pRg st="12" end="12"/>
                                            </p:txEl>
                                          </p:spTgt>
                                        </p:tgtEl>
                                        <p:attrNameLst>
                                          <p:attrName>style.visibility</p:attrName>
                                        </p:attrNameLst>
                                      </p:cBhvr>
                                      <p:to>
                                        <p:strVal val="visible"/>
                                      </p:to>
                                    </p:set>
                                    <p:animEffect transition="in" filter="fade">
                                      <p:cBhvr>
                                        <p:cTn id="65" dur="1000"/>
                                        <p:tgtEl>
                                          <p:spTgt spid="124933">
                                            <p:txEl>
                                              <p:pRg st="12" end="12"/>
                                            </p:txEl>
                                          </p:spTgt>
                                        </p:tgtEl>
                                      </p:cBhvr>
                                    </p:animEffect>
                                    <p:anim calcmode="lin" valueType="num">
                                      <p:cBhvr>
                                        <p:cTn id="66" dur="1000" fill="hold"/>
                                        <p:tgtEl>
                                          <p:spTgt spid="124933">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124933">
                                            <p:txEl>
                                              <p:pRg st="12" end="12"/>
                                            </p:txEl>
                                          </p:spTgt>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2000"/>
                                  </p:stCondLst>
                                  <p:childTnLst>
                                    <p:set>
                                      <p:cBhvr>
                                        <p:cTn id="69" dur="1" fill="hold">
                                          <p:stCondLst>
                                            <p:cond delay="0"/>
                                          </p:stCondLst>
                                        </p:cTn>
                                        <p:tgtEl>
                                          <p:spTgt spid="24581"/>
                                        </p:tgtEl>
                                        <p:attrNameLst>
                                          <p:attrName>style.visibility</p:attrName>
                                        </p:attrNameLst>
                                      </p:cBhvr>
                                      <p:to>
                                        <p:strVal val="visible"/>
                                      </p:to>
                                    </p:set>
                                    <p:animEffect transition="in" filter="fade">
                                      <p:cBhvr>
                                        <p:cTn id="70" dur="5000"/>
                                        <p:tgtEl>
                                          <p:spTgt spid="24581"/>
                                        </p:tgtEl>
                                      </p:cBhvr>
                                    </p:animEffect>
                                  </p:childTnLst>
                                  <p:subTnLst>
                                    <p:set>
                                      <p:cBhvr override="childStyle">
                                        <p:cTn dur="1" fill="hold" display="0" masterRel="sameClick" afterEffect="1">
                                          <p:stCondLst>
                                            <p:cond evt="end" delay="0">
                                              <p:tn val="68"/>
                                            </p:cond>
                                          </p:stCondLst>
                                        </p:cTn>
                                        <p:tgtEl>
                                          <p:spTgt spid="24581"/>
                                        </p:tgtEl>
                                        <p:attrNameLst>
                                          <p:attrName>style.visibility</p:attrName>
                                        </p:attrNameLst>
                                      </p:cBhvr>
                                      <p:to>
                                        <p:strVal val="hidden"/>
                                      </p:to>
                                    </p:set>
                                  </p:subTnLst>
                                </p:cTn>
                              </p:par>
                            </p:childTnLst>
                          </p:cTn>
                        </p:par>
                        <p:par>
                          <p:cTn id="71" fill="hold">
                            <p:stCondLst>
                              <p:cond delay="41000"/>
                            </p:stCondLst>
                            <p:childTnLst>
                              <p:par>
                                <p:cTn id="72" presetID="42" presetClass="entr" presetSubtype="0" fill="hold" nodeType="afterEffect">
                                  <p:stCondLst>
                                    <p:cond delay="2000"/>
                                  </p:stCondLst>
                                  <p:childTnLst>
                                    <p:set>
                                      <p:cBhvr>
                                        <p:cTn id="73" dur="1" fill="hold">
                                          <p:stCondLst>
                                            <p:cond delay="0"/>
                                          </p:stCondLst>
                                        </p:cTn>
                                        <p:tgtEl>
                                          <p:spTgt spid="124933">
                                            <p:txEl>
                                              <p:pRg st="14" end="14"/>
                                            </p:txEl>
                                          </p:spTgt>
                                        </p:tgtEl>
                                        <p:attrNameLst>
                                          <p:attrName>style.visibility</p:attrName>
                                        </p:attrNameLst>
                                      </p:cBhvr>
                                      <p:to>
                                        <p:strVal val="visible"/>
                                      </p:to>
                                    </p:set>
                                    <p:animEffect transition="in" filter="fade">
                                      <p:cBhvr>
                                        <p:cTn id="74" dur="5000"/>
                                        <p:tgtEl>
                                          <p:spTgt spid="124933">
                                            <p:txEl>
                                              <p:pRg st="14" end="14"/>
                                            </p:txEl>
                                          </p:spTgt>
                                        </p:tgtEl>
                                      </p:cBhvr>
                                    </p:animEffect>
                                    <p:anim calcmode="lin" valueType="num">
                                      <p:cBhvr>
                                        <p:cTn id="75" dur="5000" fill="hold"/>
                                        <p:tgtEl>
                                          <p:spTgt spid="124933">
                                            <p:txEl>
                                              <p:pRg st="14" end="14"/>
                                            </p:txEl>
                                          </p:spTgt>
                                        </p:tgtEl>
                                        <p:attrNameLst>
                                          <p:attrName>ppt_x</p:attrName>
                                        </p:attrNameLst>
                                      </p:cBhvr>
                                      <p:tavLst>
                                        <p:tav tm="0">
                                          <p:val>
                                            <p:strVal val="#ppt_x"/>
                                          </p:val>
                                        </p:tav>
                                        <p:tav tm="100000">
                                          <p:val>
                                            <p:strVal val="#ppt_x"/>
                                          </p:val>
                                        </p:tav>
                                      </p:tavLst>
                                    </p:anim>
                                    <p:anim calcmode="lin" valueType="num">
                                      <p:cBhvr>
                                        <p:cTn id="76" dur="5000" fill="hold"/>
                                        <p:tgtEl>
                                          <p:spTgt spid="124933">
                                            <p:txEl>
                                              <p:pRg st="14" end="14"/>
                                            </p:txEl>
                                          </p:spTgt>
                                        </p:tgtEl>
                                        <p:attrNameLst>
                                          <p:attrName>ppt_y</p:attrName>
                                        </p:attrNameLst>
                                      </p:cBhvr>
                                      <p:tavLst>
                                        <p:tav tm="0">
                                          <p:val>
                                            <p:strVal val="#ppt_y+.1"/>
                                          </p:val>
                                        </p:tav>
                                        <p:tav tm="100000">
                                          <p:val>
                                            <p:strVal val="#ppt_y"/>
                                          </p:val>
                                        </p:tav>
                                      </p:tavLst>
                                    </p:anim>
                                  </p:childTnLst>
                                </p:cTn>
                              </p:par>
                            </p:childTnLst>
                          </p:cTn>
                        </p:par>
                        <p:par>
                          <p:cTn id="77" fill="hold">
                            <p:stCondLst>
                              <p:cond delay="48000"/>
                            </p:stCondLst>
                            <p:childTnLst>
                              <p:par>
                                <p:cTn id="78" presetID="42" presetClass="entr" presetSubtype="0" fill="hold" nodeType="afterEffect">
                                  <p:stCondLst>
                                    <p:cond delay="2000"/>
                                  </p:stCondLst>
                                  <p:childTnLst>
                                    <p:set>
                                      <p:cBhvr>
                                        <p:cTn id="79" dur="1" fill="hold">
                                          <p:stCondLst>
                                            <p:cond delay="0"/>
                                          </p:stCondLst>
                                        </p:cTn>
                                        <p:tgtEl>
                                          <p:spTgt spid="124933">
                                            <p:txEl>
                                              <p:pRg st="15" end="15"/>
                                            </p:txEl>
                                          </p:spTgt>
                                        </p:tgtEl>
                                        <p:attrNameLst>
                                          <p:attrName>style.visibility</p:attrName>
                                        </p:attrNameLst>
                                      </p:cBhvr>
                                      <p:to>
                                        <p:strVal val="visible"/>
                                      </p:to>
                                    </p:set>
                                    <p:animEffect transition="in" filter="fade">
                                      <p:cBhvr>
                                        <p:cTn id="80" dur="5000"/>
                                        <p:tgtEl>
                                          <p:spTgt spid="124933">
                                            <p:txEl>
                                              <p:pRg st="15" end="15"/>
                                            </p:txEl>
                                          </p:spTgt>
                                        </p:tgtEl>
                                      </p:cBhvr>
                                    </p:animEffect>
                                    <p:anim calcmode="lin" valueType="num">
                                      <p:cBhvr>
                                        <p:cTn id="81" dur="5000" fill="hold"/>
                                        <p:tgtEl>
                                          <p:spTgt spid="124933">
                                            <p:txEl>
                                              <p:pRg st="15" end="15"/>
                                            </p:txEl>
                                          </p:spTgt>
                                        </p:tgtEl>
                                        <p:attrNameLst>
                                          <p:attrName>ppt_x</p:attrName>
                                        </p:attrNameLst>
                                      </p:cBhvr>
                                      <p:tavLst>
                                        <p:tav tm="0">
                                          <p:val>
                                            <p:strVal val="#ppt_x"/>
                                          </p:val>
                                        </p:tav>
                                        <p:tav tm="100000">
                                          <p:val>
                                            <p:strVal val="#ppt_x"/>
                                          </p:val>
                                        </p:tav>
                                      </p:tavLst>
                                    </p:anim>
                                    <p:anim calcmode="lin" valueType="num">
                                      <p:cBhvr>
                                        <p:cTn id="82" dur="5000" fill="hold"/>
                                        <p:tgtEl>
                                          <p:spTgt spid="124933">
                                            <p:txEl>
                                              <p:pRg st="15" end="15"/>
                                            </p:txEl>
                                          </p:spTgt>
                                        </p:tgtEl>
                                        <p:attrNameLst>
                                          <p:attrName>ppt_y</p:attrName>
                                        </p:attrNameLst>
                                      </p:cBhvr>
                                      <p:tavLst>
                                        <p:tav tm="0">
                                          <p:val>
                                            <p:strVal val="#ppt_y+.1"/>
                                          </p:val>
                                        </p:tav>
                                        <p:tav tm="100000">
                                          <p:val>
                                            <p:strVal val="#ppt_y"/>
                                          </p:val>
                                        </p:tav>
                                      </p:tavLst>
                                    </p:anim>
                                  </p:childTnLst>
                                </p:cTn>
                              </p:par>
                              <p:par>
                                <p:cTn id="83" presetID="10" presetClass="entr" presetSubtype="0" fill="hold" nodeType="withEffect">
                                  <p:stCondLst>
                                    <p:cond delay="100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8229600" cy="549275"/>
          </a:xfrm>
        </p:spPr>
        <p:txBody>
          <a:bodyPr/>
          <a:lstStyle/>
          <a:p>
            <a:pPr eaLnBrk="1" hangingPunct="1">
              <a:defRPr/>
            </a:pPr>
            <a:r>
              <a:rPr lang="hr-HR" altLang="ja-JP" sz="4000" dirty="0" err="1" smtClean="0"/>
              <a:t>Leader</a:t>
            </a:r>
            <a:r>
              <a:rPr lang="hr-HR" altLang="ja-JP" sz="4000" dirty="0" smtClean="0"/>
              <a:t> </a:t>
            </a:r>
            <a:r>
              <a:rPr lang="hr-HR" altLang="ja-JP" sz="4000" dirty="0" err="1" smtClean="0"/>
              <a:t>of</a:t>
            </a:r>
            <a:r>
              <a:rPr lang="hr-HR" altLang="ja-JP" sz="4000" dirty="0" smtClean="0"/>
              <a:t> </a:t>
            </a:r>
            <a:r>
              <a:rPr lang="hr-HR" altLang="ja-JP" sz="4000" dirty="0" err="1" smtClean="0"/>
              <a:t>the</a:t>
            </a:r>
            <a:r>
              <a:rPr lang="hr-HR" altLang="ja-JP" sz="4000" dirty="0" smtClean="0"/>
              <a:t> </a:t>
            </a:r>
            <a:r>
              <a:rPr lang="hr-HR" altLang="ja-JP" sz="4000" dirty="0" err="1" smtClean="0"/>
              <a:t>House</a:t>
            </a:r>
            <a:r>
              <a:rPr lang="hr-HR" altLang="ja-JP" sz="4000" dirty="0" smtClean="0"/>
              <a:t> </a:t>
            </a:r>
            <a:r>
              <a:rPr lang="hr-HR" altLang="ja-JP" sz="4000" dirty="0" err="1" smtClean="0"/>
              <a:t>of</a:t>
            </a:r>
            <a:r>
              <a:rPr lang="hr-HR" altLang="ja-JP" sz="4000" dirty="0" smtClean="0"/>
              <a:t> </a:t>
            </a:r>
            <a:r>
              <a:rPr lang="hr-HR" altLang="ja-JP" sz="4000" dirty="0" err="1" smtClean="0"/>
              <a:t>Lords</a:t>
            </a:r>
            <a:r>
              <a:rPr lang="hr-HR" altLang="ja-JP" sz="4000" dirty="0" smtClean="0"/>
              <a:t> </a:t>
            </a:r>
            <a:endParaRPr lang="hr-HR" sz="4000" dirty="0" smtClean="0"/>
          </a:p>
        </p:txBody>
      </p:sp>
      <p:sp>
        <p:nvSpPr>
          <p:cNvPr id="124933" name="Rectangle 5"/>
          <p:cNvSpPr>
            <a:spLocks noGrp="1" noChangeArrowheads="1"/>
          </p:cNvSpPr>
          <p:nvPr>
            <p:ph type="body" sz="half" idx="2"/>
          </p:nvPr>
        </p:nvSpPr>
        <p:spPr>
          <a:xfrm>
            <a:off x="3203575" y="692150"/>
            <a:ext cx="6048375" cy="6165850"/>
          </a:xfrm>
        </p:spPr>
        <p:txBody>
          <a:bodyPr/>
          <a:lstStyle/>
          <a:p>
            <a:pPr eaLnBrk="1" hangingPunct="1">
              <a:defRPr/>
            </a:pPr>
            <a:r>
              <a:rPr lang="hr-HR" altLang="ja-JP" sz="2400" b="1" dirty="0" err="1" smtClean="0">
                <a:effectLst>
                  <a:outerShdw blurRad="38100" dist="38100" dir="2700000" algn="tl">
                    <a:srgbClr val="000000">
                      <a:alpha val="43137"/>
                    </a:srgbClr>
                  </a:outerShdw>
                </a:effectLst>
                <a:latin typeface="Times New Roman" pitchFamily="18" charset="0"/>
              </a:rPr>
              <a:t>The</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b="1" dirty="0" err="1" smtClean="0">
                <a:effectLst>
                  <a:outerShdw blurRad="38100" dist="38100" dir="2700000" algn="tl">
                    <a:srgbClr val="000000">
                      <a:alpha val="43137"/>
                    </a:srgbClr>
                  </a:outerShdw>
                </a:effectLst>
                <a:latin typeface="Times New Roman" pitchFamily="18" charset="0"/>
              </a:rPr>
              <a:t>Leader</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b="1" dirty="0" err="1" smtClean="0">
                <a:effectLst>
                  <a:outerShdw blurRad="38100" dist="38100" dir="2700000" algn="tl">
                    <a:srgbClr val="000000">
                      <a:alpha val="43137"/>
                    </a:srgbClr>
                  </a:outerShdw>
                </a:effectLst>
                <a:latin typeface="Times New Roman" pitchFamily="18" charset="0"/>
              </a:rPr>
              <a:t>of</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b="1" dirty="0" err="1" smtClean="0">
                <a:effectLst>
                  <a:outerShdw blurRad="38100" dist="38100" dir="2700000" algn="tl">
                    <a:srgbClr val="000000">
                      <a:alpha val="43137"/>
                    </a:srgbClr>
                  </a:outerShdw>
                </a:effectLst>
                <a:latin typeface="Times New Roman" pitchFamily="18" charset="0"/>
              </a:rPr>
              <a:t>the</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b="1" dirty="0" err="1" smtClean="0">
                <a:effectLst>
                  <a:outerShdw blurRad="38100" dist="38100" dir="2700000" algn="tl">
                    <a:srgbClr val="000000">
                      <a:alpha val="43137"/>
                    </a:srgbClr>
                  </a:outerShdw>
                </a:effectLst>
                <a:latin typeface="Times New Roman" pitchFamily="18" charset="0"/>
              </a:rPr>
              <a:t>House</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b="1" dirty="0" err="1" smtClean="0">
                <a:effectLst>
                  <a:outerShdw blurRad="38100" dist="38100" dir="2700000" algn="tl">
                    <a:srgbClr val="000000">
                      <a:alpha val="43137"/>
                    </a:srgbClr>
                  </a:outerShdw>
                </a:effectLst>
                <a:latin typeface="Times New Roman" pitchFamily="18" charset="0"/>
              </a:rPr>
              <a:t>of</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b="1" dirty="0" err="1" smtClean="0">
                <a:effectLst>
                  <a:outerShdw blurRad="38100" dist="38100" dir="2700000" algn="tl">
                    <a:srgbClr val="000000">
                      <a:alpha val="43137"/>
                    </a:srgbClr>
                  </a:outerShdw>
                </a:effectLst>
                <a:latin typeface="Times New Roman" pitchFamily="18" charset="0"/>
              </a:rPr>
              <a:t>Lords</a:t>
            </a:r>
            <a:r>
              <a:rPr lang="hr-HR" altLang="ja-JP" sz="2400" b="1" dirty="0" smtClean="0">
                <a:effectLst>
                  <a:outerShdw blurRad="38100" dist="38100" dir="2700000" algn="tl">
                    <a:srgbClr val="000000">
                      <a:alpha val="43137"/>
                    </a:srgbClr>
                  </a:outerShdw>
                </a:effectLst>
                <a:latin typeface="Times New Roman" pitchFamily="18" charset="0"/>
              </a:rPr>
              <a:t> </a:t>
            </a:r>
            <a:r>
              <a:rPr lang="hr-HR" altLang="ja-JP" sz="2400" dirty="0" smtClean="0">
                <a:latin typeface="Times New Roman" pitchFamily="18" charset="0"/>
              </a:rPr>
              <a:t>is a </a:t>
            </a:r>
            <a:r>
              <a:rPr lang="hr-HR" altLang="ja-JP" sz="2400" dirty="0" err="1" smtClean="0">
                <a:latin typeface="Times New Roman" pitchFamily="18" charset="0"/>
              </a:rPr>
              <a:t>government</a:t>
            </a:r>
            <a:r>
              <a:rPr lang="hr-HR" altLang="ja-JP" sz="2400" dirty="0" smtClean="0">
                <a:latin typeface="Times New Roman" pitchFamily="18" charset="0"/>
              </a:rPr>
              <a:t> </a:t>
            </a:r>
            <a:r>
              <a:rPr lang="hr-HR" altLang="ja-JP" sz="2400" dirty="0" err="1" smtClean="0">
                <a:latin typeface="Times New Roman" pitchFamily="18" charset="0"/>
              </a:rPr>
              <a:t>minister</a:t>
            </a:r>
            <a:r>
              <a:rPr lang="hr-HR" altLang="ja-JP" sz="2400" dirty="0" smtClean="0">
                <a:latin typeface="Times New Roman" pitchFamily="18" charset="0"/>
              </a:rPr>
              <a:t> </a:t>
            </a:r>
            <a:r>
              <a:rPr lang="hr-HR" altLang="ja-JP" sz="2400" dirty="0" err="1" smtClean="0">
                <a:latin typeface="Times New Roman" pitchFamily="18" charset="0"/>
              </a:rPr>
              <a:t>and</a:t>
            </a:r>
            <a:r>
              <a:rPr lang="hr-HR" altLang="ja-JP" sz="2400" dirty="0" smtClean="0">
                <a:latin typeface="Times New Roman" pitchFamily="18" charset="0"/>
              </a:rPr>
              <a:t> </a:t>
            </a:r>
            <a:r>
              <a:rPr lang="hr-HR" altLang="ja-JP" sz="2400" dirty="0" err="1" smtClean="0">
                <a:latin typeface="Times New Roman" pitchFamily="18" charset="0"/>
              </a:rPr>
              <a:t>member</a:t>
            </a:r>
            <a:r>
              <a:rPr lang="hr-HR" altLang="ja-JP" sz="2400" dirty="0" smtClean="0">
                <a:latin typeface="Times New Roman" pitchFamily="18" charset="0"/>
              </a:rPr>
              <a:t> </a:t>
            </a:r>
            <a:r>
              <a:rPr lang="hr-HR" altLang="ja-JP" sz="2400" dirty="0" err="1" smtClean="0">
                <a:latin typeface="Times New Roman" pitchFamily="18" charset="0"/>
              </a:rPr>
              <a:t>of</a:t>
            </a:r>
            <a:r>
              <a:rPr lang="hr-HR" altLang="ja-JP" sz="2400" dirty="0" smtClean="0">
                <a:latin typeface="Times New Roman" pitchFamily="18" charset="0"/>
              </a:rPr>
              <a:t> </a:t>
            </a:r>
            <a:r>
              <a:rPr lang="hr-HR" altLang="ja-JP" sz="2400" dirty="0" err="1" smtClean="0">
                <a:latin typeface="Times New Roman" pitchFamily="18" charset="0"/>
              </a:rPr>
              <a:t>the</a:t>
            </a:r>
            <a:r>
              <a:rPr lang="hr-HR" altLang="ja-JP" sz="2400" dirty="0" smtClean="0">
                <a:latin typeface="Times New Roman" pitchFamily="18" charset="0"/>
              </a:rPr>
              <a:t> </a:t>
            </a:r>
            <a:r>
              <a:rPr lang="hr-HR" altLang="ja-JP" sz="2400" dirty="0" err="1" smtClean="0">
                <a:latin typeface="Times New Roman" pitchFamily="18" charset="0"/>
              </a:rPr>
              <a:t>cabinet</a:t>
            </a:r>
            <a:r>
              <a:rPr lang="hr-HR" altLang="ja-JP" sz="2400" dirty="0" smtClean="0">
                <a:latin typeface="Times New Roman" pitchFamily="18" charset="0"/>
              </a:rPr>
              <a:t>.</a:t>
            </a:r>
          </a:p>
          <a:p>
            <a:pPr eaLnBrk="1" hangingPunct="1">
              <a:buFont typeface="Wingdings" pitchFamily="2" charset="2"/>
              <a:buNone/>
              <a:defRPr/>
            </a:pPr>
            <a:r>
              <a:rPr lang="hr-HR" altLang="ja-JP" sz="2400" dirty="0" smtClean="0">
                <a:latin typeface="Times New Roman" pitchFamily="18" charset="0"/>
              </a:rPr>
              <a:t> </a:t>
            </a:r>
          </a:p>
          <a:p>
            <a:pPr eaLnBrk="1" hangingPunct="1">
              <a:defRPr/>
            </a:pPr>
            <a:r>
              <a:rPr lang="hr-HR" altLang="ja-JP" sz="2400" dirty="0" err="1" smtClean="0">
                <a:latin typeface="Times New Roman" pitchFamily="18" charset="0"/>
              </a:rPr>
              <a:t>The</a:t>
            </a:r>
            <a:r>
              <a:rPr lang="hr-HR" altLang="ja-JP" sz="2400" dirty="0" smtClean="0">
                <a:latin typeface="Times New Roman" pitchFamily="18" charset="0"/>
              </a:rPr>
              <a:t> office is </a:t>
            </a:r>
            <a:r>
              <a:rPr lang="hr-HR" altLang="ja-JP" sz="2400" dirty="0" err="1" smtClean="0">
                <a:latin typeface="Times New Roman" pitchFamily="18" charset="0"/>
              </a:rPr>
              <a:t>responsible</a:t>
            </a:r>
            <a:r>
              <a:rPr lang="hr-HR" altLang="ja-JP" sz="2400" dirty="0" smtClean="0">
                <a:latin typeface="Times New Roman" pitchFamily="18" charset="0"/>
              </a:rPr>
              <a:t> for </a:t>
            </a:r>
            <a:r>
              <a:rPr lang="hr-HR" altLang="ja-JP" sz="2400" dirty="0" err="1" smtClean="0">
                <a:latin typeface="Times New Roman" pitchFamily="18" charset="0"/>
              </a:rPr>
              <a:t>the</a:t>
            </a:r>
            <a:r>
              <a:rPr lang="hr-HR" altLang="ja-JP" sz="2400" dirty="0" smtClean="0">
                <a:latin typeface="Times New Roman" pitchFamily="18" charset="0"/>
              </a:rPr>
              <a:t> </a:t>
            </a:r>
            <a:r>
              <a:rPr lang="hr-HR" altLang="ja-JP" sz="2400" dirty="0" err="1" smtClean="0">
                <a:latin typeface="Times New Roman" pitchFamily="18" charset="0"/>
              </a:rPr>
              <a:t>organisation</a:t>
            </a:r>
            <a:r>
              <a:rPr lang="hr-HR" altLang="ja-JP" sz="2400" dirty="0" smtClean="0">
                <a:latin typeface="Times New Roman" pitchFamily="18" charset="0"/>
              </a:rPr>
              <a:t> </a:t>
            </a:r>
            <a:r>
              <a:rPr lang="hr-HR" altLang="ja-JP" sz="2400" dirty="0" err="1" smtClean="0">
                <a:latin typeface="Times New Roman" pitchFamily="18" charset="0"/>
              </a:rPr>
              <a:t>of</a:t>
            </a:r>
            <a:r>
              <a:rPr lang="hr-HR" altLang="ja-JP" sz="2400" dirty="0" smtClean="0">
                <a:latin typeface="Times New Roman" pitchFamily="18" charset="0"/>
              </a:rPr>
              <a:t> </a:t>
            </a:r>
            <a:r>
              <a:rPr lang="hr-HR" altLang="ja-JP" sz="2400" dirty="0" err="1" smtClean="0">
                <a:latin typeface="Times New Roman" pitchFamily="18" charset="0"/>
              </a:rPr>
              <a:t>government</a:t>
            </a:r>
            <a:r>
              <a:rPr lang="hr-HR" altLang="ja-JP" sz="2400" dirty="0" smtClean="0">
                <a:latin typeface="Times New Roman" pitchFamily="18" charset="0"/>
              </a:rPr>
              <a:t> </a:t>
            </a:r>
            <a:r>
              <a:rPr lang="hr-HR" altLang="ja-JP" sz="2400" dirty="0" err="1" smtClean="0">
                <a:latin typeface="Times New Roman" pitchFamily="18" charset="0"/>
              </a:rPr>
              <a:t>business</a:t>
            </a:r>
            <a:r>
              <a:rPr lang="hr-HR" altLang="ja-JP" sz="2400" dirty="0" smtClean="0">
                <a:latin typeface="Times New Roman" pitchFamily="18" charset="0"/>
              </a:rPr>
              <a:t> </a:t>
            </a:r>
            <a:r>
              <a:rPr lang="hr-HR" altLang="ja-JP" sz="2400" dirty="0" err="1" smtClean="0">
                <a:latin typeface="Times New Roman" pitchFamily="18" charset="0"/>
              </a:rPr>
              <a:t>in</a:t>
            </a:r>
            <a:r>
              <a:rPr lang="hr-HR" altLang="ja-JP" sz="2400" dirty="0" smtClean="0">
                <a:latin typeface="Times New Roman" pitchFamily="18" charset="0"/>
              </a:rPr>
              <a:t> </a:t>
            </a:r>
            <a:r>
              <a:rPr lang="hr-HR" altLang="ja-JP" sz="2400" dirty="0" err="1" smtClean="0">
                <a:latin typeface="Times New Roman" pitchFamily="18" charset="0"/>
              </a:rPr>
              <a:t>the</a:t>
            </a:r>
            <a:r>
              <a:rPr lang="hr-HR" altLang="ja-JP" sz="2400" dirty="0" smtClean="0">
                <a:latin typeface="Times New Roman" pitchFamily="18" charset="0"/>
              </a:rPr>
              <a:t> </a:t>
            </a:r>
            <a:r>
              <a:rPr lang="hr-HR" altLang="ja-JP" sz="2400" dirty="0" err="1" smtClean="0">
                <a:latin typeface="Times New Roman" pitchFamily="18" charset="0"/>
              </a:rPr>
              <a:t>House</a:t>
            </a:r>
            <a:r>
              <a:rPr lang="hr-HR" altLang="ja-JP" sz="2400" dirty="0" smtClean="0">
                <a:latin typeface="Times New Roman" pitchFamily="18" charset="0"/>
              </a:rPr>
              <a:t> </a:t>
            </a:r>
            <a:r>
              <a:rPr lang="hr-HR" altLang="ja-JP" sz="2400" dirty="0" err="1" smtClean="0">
                <a:latin typeface="Times New Roman" pitchFamily="18" charset="0"/>
              </a:rPr>
              <a:t>of</a:t>
            </a:r>
            <a:r>
              <a:rPr lang="hr-HR" altLang="ja-JP" sz="2400" dirty="0" smtClean="0">
                <a:latin typeface="Times New Roman" pitchFamily="18" charset="0"/>
              </a:rPr>
              <a:t> </a:t>
            </a:r>
            <a:r>
              <a:rPr lang="hr-HR" altLang="ja-JP" sz="2400" dirty="0" err="1" smtClean="0">
                <a:latin typeface="Times New Roman" pitchFamily="18" charset="0"/>
              </a:rPr>
              <a:t>Lords</a:t>
            </a:r>
            <a:r>
              <a:rPr lang="hr-HR" altLang="ja-JP" sz="2400" dirty="0" smtClean="0">
                <a:latin typeface="Times New Roman" pitchFamily="18" charset="0"/>
              </a:rPr>
              <a:t>, </a:t>
            </a:r>
            <a:r>
              <a:rPr lang="hr-HR" altLang="ja-JP" sz="2400" dirty="0" err="1" smtClean="0">
                <a:latin typeface="Times New Roman" pitchFamily="18" charset="0"/>
              </a:rPr>
              <a:t>and</a:t>
            </a:r>
            <a:r>
              <a:rPr lang="hr-HR" altLang="ja-JP" sz="2400" dirty="0" smtClean="0">
                <a:latin typeface="Times New Roman" pitchFamily="18" charset="0"/>
              </a:rPr>
              <a:t> </a:t>
            </a:r>
            <a:r>
              <a:rPr lang="hr-HR" altLang="ja-JP" sz="2400" dirty="0" err="1" smtClean="0">
                <a:latin typeface="Times New Roman" pitchFamily="18" charset="0"/>
              </a:rPr>
              <a:t>offering</a:t>
            </a:r>
            <a:r>
              <a:rPr lang="hr-HR" altLang="ja-JP" sz="2400" dirty="0" smtClean="0">
                <a:latin typeface="Times New Roman" pitchFamily="18" charset="0"/>
              </a:rPr>
              <a:t> </a:t>
            </a:r>
            <a:r>
              <a:rPr lang="hr-HR" altLang="ja-JP" sz="2400" dirty="0" err="1" smtClean="0">
                <a:latin typeface="Times New Roman" pitchFamily="18" charset="0"/>
              </a:rPr>
              <a:t>advice</a:t>
            </a:r>
            <a:r>
              <a:rPr lang="hr-HR" altLang="ja-JP" sz="2400" dirty="0" smtClean="0">
                <a:latin typeface="Times New Roman" pitchFamily="18" charset="0"/>
              </a:rPr>
              <a:t> on </a:t>
            </a:r>
            <a:r>
              <a:rPr lang="hr-HR" altLang="ja-JP" sz="2400" dirty="0" err="1" smtClean="0">
                <a:latin typeface="Times New Roman" pitchFamily="18" charset="0"/>
              </a:rPr>
              <a:t>matters</a:t>
            </a:r>
            <a:r>
              <a:rPr lang="hr-HR" altLang="ja-JP" sz="2400" dirty="0" smtClean="0">
                <a:latin typeface="Times New Roman" pitchFamily="18" charset="0"/>
              </a:rPr>
              <a:t> </a:t>
            </a:r>
            <a:r>
              <a:rPr lang="hr-HR" altLang="ja-JP" sz="2400" dirty="0" err="1" smtClean="0">
                <a:latin typeface="Times New Roman" pitchFamily="18" charset="0"/>
              </a:rPr>
              <a:t>of</a:t>
            </a:r>
            <a:r>
              <a:rPr lang="hr-HR" altLang="ja-JP" sz="2400" dirty="0" smtClean="0">
                <a:latin typeface="Times New Roman" pitchFamily="18" charset="0"/>
              </a:rPr>
              <a:t> </a:t>
            </a:r>
            <a:r>
              <a:rPr lang="hr-HR" altLang="ja-JP" sz="2400" dirty="0" err="1" smtClean="0">
                <a:latin typeface="Times New Roman" pitchFamily="18" charset="0"/>
              </a:rPr>
              <a:t>House</a:t>
            </a:r>
            <a:r>
              <a:rPr lang="hr-HR" altLang="ja-JP" sz="2400" dirty="0" smtClean="0">
                <a:latin typeface="Times New Roman" pitchFamily="18" charset="0"/>
              </a:rPr>
              <a:t> procedure. </a:t>
            </a:r>
          </a:p>
          <a:p>
            <a:pPr eaLnBrk="1" hangingPunct="1">
              <a:buFont typeface="Wingdings" pitchFamily="2" charset="2"/>
              <a:buNone/>
              <a:defRPr/>
            </a:pPr>
            <a:endParaRPr lang="hr-HR" altLang="ja-JP" sz="2400" dirty="0" smtClean="0">
              <a:latin typeface="Times New Roman" pitchFamily="18" charset="0"/>
            </a:endParaRPr>
          </a:p>
          <a:p>
            <a:pPr eaLnBrk="1" hangingPunct="1">
              <a:defRPr/>
            </a:pPr>
            <a:r>
              <a:rPr lang="hr-HR" altLang="ja-JP" sz="2400" dirty="0" err="1" smtClean="0">
                <a:latin typeface="Times New Roman" pitchFamily="18" charset="0"/>
              </a:rPr>
              <a:t>The</a:t>
            </a:r>
            <a:r>
              <a:rPr lang="hr-HR" altLang="ja-JP" sz="2400" dirty="0" smtClean="0">
                <a:latin typeface="Times New Roman" pitchFamily="18" charset="0"/>
              </a:rPr>
              <a:t> </a:t>
            </a:r>
            <a:r>
              <a:rPr lang="hr-HR" altLang="ja-JP" sz="2400" dirty="0" err="1" smtClean="0">
                <a:latin typeface="Times New Roman" pitchFamily="18" charset="0"/>
              </a:rPr>
              <a:t>incumbent</a:t>
            </a:r>
            <a:r>
              <a:rPr lang="hr-HR" altLang="ja-JP" sz="2400" dirty="0" smtClean="0">
                <a:latin typeface="Times New Roman" pitchFamily="18" charset="0"/>
              </a:rPr>
              <a:t> </a:t>
            </a:r>
            <a:r>
              <a:rPr lang="hr-HR" altLang="ja-JP" sz="2400" dirty="0" err="1" smtClean="0">
                <a:latin typeface="Times New Roman" pitchFamily="18" charset="0"/>
              </a:rPr>
              <a:t>Leader</a:t>
            </a:r>
            <a:r>
              <a:rPr lang="hr-HR" altLang="ja-JP" sz="2400" dirty="0" smtClean="0">
                <a:latin typeface="Times New Roman" pitchFamily="18" charset="0"/>
              </a:rPr>
              <a:t> of </a:t>
            </a:r>
            <a:r>
              <a:rPr lang="hr-HR" altLang="ja-JP" sz="2400" dirty="0" err="1" smtClean="0">
                <a:latin typeface="Times New Roman" pitchFamily="18" charset="0"/>
              </a:rPr>
              <a:t>the</a:t>
            </a:r>
            <a:r>
              <a:rPr lang="hr-HR" altLang="ja-JP" sz="2400" dirty="0" smtClean="0">
                <a:latin typeface="Times New Roman" pitchFamily="18" charset="0"/>
              </a:rPr>
              <a:t> </a:t>
            </a:r>
            <a:r>
              <a:rPr lang="hr-HR" altLang="ja-JP" sz="2400" dirty="0" err="1" smtClean="0">
                <a:latin typeface="Times New Roman" pitchFamily="18" charset="0"/>
              </a:rPr>
              <a:t>House</a:t>
            </a:r>
            <a:r>
              <a:rPr lang="hr-HR" altLang="ja-JP" sz="2400" dirty="0" smtClean="0">
                <a:latin typeface="Times New Roman" pitchFamily="18" charset="0"/>
              </a:rPr>
              <a:t> </a:t>
            </a:r>
            <a:r>
              <a:rPr lang="hr-HR" altLang="ja-JP" sz="2400" dirty="0" err="1" smtClean="0">
                <a:latin typeface="Times New Roman" pitchFamily="18" charset="0"/>
              </a:rPr>
              <a:t>of</a:t>
            </a:r>
            <a:r>
              <a:rPr lang="hr-HR" altLang="ja-JP" sz="2400" dirty="0" smtClean="0">
                <a:latin typeface="Times New Roman" pitchFamily="18" charset="0"/>
              </a:rPr>
              <a:t> </a:t>
            </a:r>
            <a:r>
              <a:rPr lang="hr-HR" altLang="ja-JP" sz="2400" dirty="0" err="1" smtClean="0">
                <a:latin typeface="Times New Roman" pitchFamily="18" charset="0"/>
              </a:rPr>
              <a:t>Lords</a:t>
            </a:r>
            <a:r>
              <a:rPr lang="hr-HR" altLang="ja-JP" sz="2400" dirty="0" smtClean="0">
                <a:latin typeface="Times New Roman" pitchFamily="18" charset="0"/>
              </a:rPr>
              <a:t> is </a:t>
            </a:r>
            <a:r>
              <a:rPr lang="hr-HR" altLang="ja-JP" sz="2400" dirty="0" err="1" smtClean="0">
                <a:latin typeface="Times New Roman" pitchFamily="18" charset="0"/>
              </a:rPr>
              <a:t>The</a:t>
            </a:r>
            <a:r>
              <a:rPr lang="hr-HR" altLang="ja-JP" sz="2400" dirty="0" smtClean="0">
                <a:latin typeface="Times New Roman" pitchFamily="18" charset="0"/>
              </a:rPr>
              <a:t> </a:t>
            </a:r>
            <a:r>
              <a:rPr lang="hr-HR" altLang="ja-JP" sz="2400" dirty="0" err="1" smtClean="0">
                <a:latin typeface="Times New Roman" pitchFamily="18" charset="0"/>
              </a:rPr>
              <a:t>Right</a:t>
            </a:r>
            <a:r>
              <a:rPr lang="hr-HR" altLang="ja-JP" sz="2400" dirty="0" smtClean="0">
                <a:latin typeface="Times New Roman" pitchFamily="18" charset="0"/>
              </a:rPr>
              <a:t> </a:t>
            </a:r>
            <a:r>
              <a:rPr lang="hr-HR" altLang="ja-JP" sz="2400" dirty="0" err="1" smtClean="0">
                <a:latin typeface="Times New Roman" pitchFamily="18" charset="0"/>
              </a:rPr>
              <a:t>Honourable</a:t>
            </a:r>
            <a:r>
              <a:rPr lang="hr-HR" altLang="ja-JP" sz="2400" dirty="0" smtClean="0">
                <a:latin typeface="Times New Roman" pitchFamily="18" charset="0"/>
              </a:rPr>
              <a:t> </a:t>
            </a:r>
            <a:r>
              <a:rPr lang="en-US" sz="2400" b="1" dirty="0" smtClean="0">
                <a:latin typeface="Times New Roman" pitchFamily="18" charset="0"/>
                <a:cs typeface="Times New Roman" pitchFamily="18" charset="0"/>
              </a:rPr>
              <a:t>Natalie Jessica Evans, Baroness Evans of Bowes Park</a:t>
            </a:r>
            <a:endParaRPr lang="hr-HR" altLang="ja-JP" sz="2400" dirty="0" smtClean="0">
              <a:latin typeface="Times New Roman" pitchFamily="18" charset="0"/>
            </a:endParaRPr>
          </a:p>
          <a:p>
            <a:pPr eaLnBrk="1" hangingPunct="1">
              <a:buFont typeface="Wingdings" pitchFamily="2" charset="2"/>
              <a:buNone/>
              <a:defRPr/>
            </a:pPr>
            <a:r>
              <a:rPr lang="hr-HR" altLang="ja-JP"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hr-HR" altLang="ja-JP" sz="2400" dirty="0" smtClean="0">
                <a:latin typeface="Times New Roman" pitchFamily="18" charset="0"/>
              </a:rPr>
              <a:t>(</a:t>
            </a:r>
            <a:r>
              <a:rPr lang="hr-HR" altLang="ja-JP" sz="2400" dirty="0" err="1" smtClean="0">
                <a:latin typeface="Times New Roman" pitchFamily="18" charset="0"/>
              </a:rPr>
              <a:t>assumed</a:t>
            </a:r>
            <a:r>
              <a:rPr lang="hr-HR" altLang="ja-JP" sz="2400" dirty="0" smtClean="0">
                <a:latin typeface="Times New Roman" pitchFamily="18" charset="0"/>
              </a:rPr>
              <a:t> office on </a:t>
            </a:r>
            <a:r>
              <a:rPr lang="hr-HR" altLang="ja-JP" sz="2400" dirty="0" err="1" smtClean="0">
                <a:latin typeface="Times New Roman" pitchFamily="18" charset="0"/>
              </a:rPr>
              <a:t>July</a:t>
            </a:r>
            <a:r>
              <a:rPr lang="hr-HR" altLang="ja-JP" sz="2400" dirty="0" smtClean="0">
                <a:latin typeface="Times New Roman" pitchFamily="18" charset="0"/>
              </a:rPr>
              <a:t> 14, 2016)</a:t>
            </a:r>
          </a:p>
        </p:txBody>
      </p:sp>
      <p:pic>
        <p:nvPicPr>
          <p:cNvPr id="22530" name="Picture 2" descr="The Baroness Evans of Bowes Park"/>
          <p:cNvPicPr>
            <a:picLocks noChangeAspect="1" noChangeArrowheads="1"/>
          </p:cNvPicPr>
          <p:nvPr/>
        </p:nvPicPr>
        <p:blipFill>
          <a:blip r:embed="rId2" cstate="print"/>
          <a:srcRect/>
          <a:stretch>
            <a:fillRect/>
          </a:stretch>
        </p:blipFill>
        <p:spPr bwMode="auto">
          <a:xfrm>
            <a:off x="0" y="908720"/>
            <a:ext cx="3203848" cy="4833392"/>
          </a:xfrm>
          <a:prstGeom prst="rect">
            <a:avLst/>
          </a:prstGeo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tgtEl>
                                          <p:spTgt spid="124930"/>
                                        </p:tgtEl>
                                      </p:cBhvr>
                                    </p:animEffect>
                                    <p:anim calcmode="lin" valueType="num">
                                      <p:cBhvr>
                                        <p:cTn id="8" dur="1000" fill="hold"/>
                                        <p:tgtEl>
                                          <p:spTgt spid="124930"/>
                                        </p:tgtEl>
                                        <p:attrNameLst>
                                          <p:attrName>ppt_x</p:attrName>
                                        </p:attrNameLst>
                                      </p:cBhvr>
                                      <p:tavLst>
                                        <p:tav tm="0">
                                          <p:val>
                                            <p:strVal val="#ppt_x"/>
                                          </p:val>
                                        </p:tav>
                                        <p:tav tm="100000">
                                          <p:val>
                                            <p:strVal val="#ppt_x"/>
                                          </p:val>
                                        </p:tav>
                                      </p:tavLst>
                                    </p:anim>
                                    <p:anim calcmode="lin" valueType="num">
                                      <p:cBhvr>
                                        <p:cTn id="9" dur="1000" fill="hold"/>
                                        <p:tgtEl>
                                          <p:spTgt spid="1249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124933">
                                            <p:txEl>
                                              <p:pRg st="0" end="0"/>
                                            </p:txEl>
                                          </p:spTgt>
                                        </p:tgtEl>
                                        <p:attrNameLst>
                                          <p:attrName>style.visibility</p:attrName>
                                        </p:attrNameLst>
                                      </p:cBhvr>
                                      <p:to>
                                        <p:strVal val="visible"/>
                                      </p:to>
                                    </p:set>
                                    <p:animEffect transition="in" filter="fade">
                                      <p:cBhvr>
                                        <p:cTn id="13" dur="2000"/>
                                        <p:tgtEl>
                                          <p:spTgt spid="124933">
                                            <p:txEl>
                                              <p:pRg st="0" end="0"/>
                                            </p:txEl>
                                          </p:spTgt>
                                        </p:tgtEl>
                                      </p:cBhvr>
                                    </p:animEffect>
                                  </p:childTnLst>
                                </p:cTn>
                              </p:par>
                            </p:childTnLst>
                          </p:cTn>
                        </p:par>
                        <p:par>
                          <p:cTn id="14" fill="hold">
                            <p:stCondLst>
                              <p:cond delay="4000"/>
                            </p:stCondLst>
                            <p:childTnLst>
                              <p:par>
                                <p:cTn id="15" presetID="10" presetClass="entr" presetSubtype="0" fill="hold" nodeType="afterEffect">
                                  <p:stCondLst>
                                    <p:cond delay="3000"/>
                                  </p:stCondLst>
                                  <p:childTnLst>
                                    <p:set>
                                      <p:cBhvr>
                                        <p:cTn id="16" dur="1" fill="hold">
                                          <p:stCondLst>
                                            <p:cond delay="0"/>
                                          </p:stCondLst>
                                        </p:cTn>
                                        <p:tgtEl>
                                          <p:spTgt spid="124933">
                                            <p:txEl>
                                              <p:pRg st="2" end="2"/>
                                            </p:txEl>
                                          </p:spTgt>
                                        </p:tgtEl>
                                        <p:attrNameLst>
                                          <p:attrName>style.visibility</p:attrName>
                                        </p:attrNameLst>
                                      </p:cBhvr>
                                      <p:to>
                                        <p:strVal val="visible"/>
                                      </p:to>
                                    </p:set>
                                    <p:animEffect transition="in" filter="fade">
                                      <p:cBhvr>
                                        <p:cTn id="17" dur="2000"/>
                                        <p:tgtEl>
                                          <p:spTgt spid="124933">
                                            <p:txEl>
                                              <p:pRg st="2" end="2"/>
                                            </p:txEl>
                                          </p:spTgt>
                                        </p:tgtEl>
                                      </p:cBhvr>
                                    </p:animEffect>
                                  </p:childTnLst>
                                </p:cTn>
                              </p:par>
                            </p:childTnLst>
                          </p:cTn>
                        </p:par>
                        <p:par>
                          <p:cTn id="18" fill="hold">
                            <p:stCondLst>
                              <p:cond delay="9000"/>
                            </p:stCondLst>
                            <p:childTnLst>
                              <p:par>
                                <p:cTn id="19" presetID="10" presetClass="entr" presetSubtype="0" fill="hold" nodeType="afterEffect">
                                  <p:stCondLst>
                                    <p:cond delay="3000"/>
                                  </p:stCondLst>
                                  <p:childTnLst>
                                    <p:set>
                                      <p:cBhvr>
                                        <p:cTn id="20" dur="1" fill="hold">
                                          <p:stCondLst>
                                            <p:cond delay="0"/>
                                          </p:stCondLst>
                                        </p:cTn>
                                        <p:tgtEl>
                                          <p:spTgt spid="124933">
                                            <p:txEl>
                                              <p:pRg st="4" end="4"/>
                                            </p:txEl>
                                          </p:spTgt>
                                        </p:tgtEl>
                                        <p:attrNameLst>
                                          <p:attrName>style.visibility</p:attrName>
                                        </p:attrNameLst>
                                      </p:cBhvr>
                                      <p:to>
                                        <p:strVal val="visible"/>
                                      </p:to>
                                    </p:set>
                                    <p:animEffect transition="in" filter="fade">
                                      <p:cBhvr>
                                        <p:cTn id="21" dur="2000"/>
                                        <p:tgtEl>
                                          <p:spTgt spid="124933">
                                            <p:txEl>
                                              <p:pRg st="4" end="4"/>
                                            </p:txEl>
                                          </p:spTgt>
                                        </p:tgtEl>
                                      </p:cBhvr>
                                    </p:animEffect>
                                  </p:childTnLst>
                                </p:cTn>
                              </p:par>
                            </p:childTnLst>
                          </p:cTn>
                        </p:par>
                        <p:par>
                          <p:cTn id="22" fill="hold">
                            <p:stCondLst>
                              <p:cond delay="14000"/>
                            </p:stCondLst>
                            <p:childTnLst>
                              <p:par>
                                <p:cTn id="23" presetID="10" presetClass="entr" presetSubtype="0" fill="hold" nodeType="after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fade">
                                      <p:cBhvr>
                                        <p:cTn id="25" dur="2000"/>
                                        <p:tgtEl>
                                          <p:spTgt spid="22530"/>
                                        </p:tgtEl>
                                      </p:cBhvr>
                                    </p:animEffect>
                                  </p:childTnLst>
                                </p:cTn>
                              </p:par>
                            </p:childTnLst>
                          </p:cTn>
                        </p:par>
                        <p:par>
                          <p:cTn id="26" fill="hold">
                            <p:stCondLst>
                              <p:cond delay="16000"/>
                            </p:stCondLst>
                            <p:childTnLst>
                              <p:par>
                                <p:cTn id="27" presetID="10" presetClass="entr" presetSubtype="0" fill="hold" nodeType="afterEffect">
                                  <p:stCondLst>
                                    <p:cond delay="3000"/>
                                  </p:stCondLst>
                                  <p:childTnLst>
                                    <p:set>
                                      <p:cBhvr>
                                        <p:cTn id="28" dur="1" fill="hold">
                                          <p:stCondLst>
                                            <p:cond delay="0"/>
                                          </p:stCondLst>
                                        </p:cTn>
                                        <p:tgtEl>
                                          <p:spTgt spid="124933">
                                            <p:txEl>
                                              <p:pRg st="5" end="5"/>
                                            </p:txEl>
                                          </p:spTgt>
                                        </p:tgtEl>
                                        <p:attrNameLst>
                                          <p:attrName>style.visibility</p:attrName>
                                        </p:attrNameLst>
                                      </p:cBhvr>
                                      <p:to>
                                        <p:strVal val="visible"/>
                                      </p:to>
                                    </p:set>
                                    <p:animEffect transition="in" filter="fade">
                                      <p:cBhvr>
                                        <p:cTn id="29" dur="2000"/>
                                        <p:tgtEl>
                                          <p:spTgt spid="1249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457200" y="0"/>
            <a:ext cx="8229600" cy="549275"/>
          </a:xfrm>
        </p:spPr>
        <p:txBody>
          <a:bodyPr/>
          <a:lstStyle/>
          <a:p>
            <a:pPr eaLnBrk="1" hangingPunct="1">
              <a:defRPr/>
            </a:pPr>
            <a:r>
              <a:rPr lang="hr-HR" altLang="ja-JP" sz="4000" smtClean="0"/>
              <a:t>Clerks in the Houses</a:t>
            </a:r>
            <a:endParaRPr lang="hr-HR" sz="4000" smtClean="0"/>
          </a:p>
        </p:txBody>
      </p:sp>
      <p:sp>
        <p:nvSpPr>
          <p:cNvPr id="126983" name="Rectangle 7"/>
          <p:cNvSpPr>
            <a:spLocks noGrp="1" noChangeArrowheads="1"/>
          </p:cNvSpPr>
          <p:nvPr>
            <p:ph type="body" sz="half" idx="3"/>
          </p:nvPr>
        </p:nvSpPr>
        <p:spPr>
          <a:xfrm>
            <a:off x="4284663" y="620713"/>
            <a:ext cx="4859337" cy="6237287"/>
          </a:xfrm>
        </p:spPr>
        <p:txBody>
          <a:bodyPr/>
          <a:lstStyle/>
          <a:p>
            <a:pPr algn="just" eaLnBrk="1" hangingPunct="1">
              <a:defRPr/>
            </a:pPr>
            <a:r>
              <a:rPr lang="hr-HR" altLang="ja-JP" sz="2400" smtClean="0">
                <a:latin typeface="Times New Roman" pitchFamily="18" charset="0"/>
              </a:rPr>
              <a:t>While </a:t>
            </a:r>
            <a:r>
              <a:rPr lang="hr-HR" altLang="ja-JP" sz="2400" i="1" smtClean="0">
                <a:latin typeface="Times New Roman" pitchFamily="18" charset="0"/>
              </a:rPr>
              <a:t>in the Commons chamber</a:t>
            </a:r>
            <a:r>
              <a:rPr lang="hr-HR" altLang="ja-JP" sz="2400" smtClean="0">
                <a:latin typeface="Times New Roman" pitchFamily="18" charset="0"/>
              </a:rPr>
              <a:t>, the main duties of the Clerk of the House and his deputies are to formally </a:t>
            </a:r>
            <a:r>
              <a:rPr lang="hr-HR" altLang="ja-JP" sz="2400" b="1" smtClean="0">
                <a:latin typeface="Times New Roman" pitchFamily="18" charset="0"/>
              </a:rPr>
              <a:t>record decisions of the House and give procedural advice to the Speaker or other MPs</a:t>
            </a:r>
            <a:r>
              <a:rPr lang="hr-HR" altLang="ja-JP" sz="2400" smtClean="0">
                <a:latin typeface="Times New Roman" pitchFamily="18" charset="0"/>
              </a:rPr>
              <a:t> as needed. </a:t>
            </a:r>
          </a:p>
          <a:p>
            <a:pPr algn="just" eaLnBrk="1" hangingPunct="1">
              <a:defRPr/>
            </a:pPr>
            <a:endParaRPr lang="hr-HR" altLang="ja-JP" sz="2400" smtClean="0">
              <a:latin typeface="Times New Roman" pitchFamily="18" charset="0"/>
            </a:endParaRPr>
          </a:p>
          <a:p>
            <a:pPr algn="just" eaLnBrk="1" hangingPunct="1">
              <a:defRPr/>
            </a:pPr>
            <a:endParaRPr lang="hr-HR" altLang="ja-JP" sz="2400" smtClean="0">
              <a:latin typeface="Times New Roman" pitchFamily="18" charset="0"/>
            </a:endParaRPr>
          </a:p>
          <a:p>
            <a:pPr algn="just" eaLnBrk="1" hangingPunct="1">
              <a:defRPr/>
            </a:pPr>
            <a:r>
              <a:rPr lang="hr-HR" altLang="ja-JP" sz="2400" smtClean="0">
                <a:latin typeface="Times New Roman" pitchFamily="18" charset="0"/>
              </a:rPr>
              <a:t>While </a:t>
            </a:r>
            <a:r>
              <a:rPr lang="hr-HR" altLang="ja-JP" sz="2400" i="1" smtClean="0">
                <a:latin typeface="Times New Roman" pitchFamily="18" charset="0"/>
              </a:rPr>
              <a:t>in the Lords Chamber</a:t>
            </a:r>
            <a:r>
              <a:rPr lang="hr-HR" altLang="ja-JP" sz="2400" smtClean="0">
                <a:latin typeface="Times New Roman" pitchFamily="18" charset="0"/>
              </a:rPr>
              <a:t>, the main duties of the Clerk of the Parliaments and his deputies are to formally record decisions of the House and give procedural advice to Members of the House of Lords as needed. </a:t>
            </a:r>
            <a:endParaRPr lang="hr-HR" sz="2400" smtClean="0">
              <a:latin typeface="Times New Roman" pitchFamily="18" charset="0"/>
            </a:endParaRPr>
          </a:p>
        </p:txBody>
      </p:sp>
      <p:pic>
        <p:nvPicPr>
          <p:cNvPr id="126984" name="Picture 8" descr="Clerks at the table in the House of Commons Chamber in front of the Speaker"/>
          <p:cNvPicPr>
            <a:picLocks noGrp="1" noChangeAspect="1" noChangeArrowheads="1"/>
          </p:cNvPicPr>
          <p:nvPr>
            <p:ph sz="quarter" idx="1"/>
          </p:nvPr>
        </p:nvPicPr>
        <p:blipFill>
          <a:blip r:embed="rId2" cstate="print"/>
          <a:srcRect/>
          <a:stretch>
            <a:fillRect/>
          </a:stretch>
        </p:blipFill>
        <p:spPr>
          <a:xfrm>
            <a:off x="0" y="549275"/>
            <a:ext cx="4391025" cy="3240088"/>
          </a:xfrm>
          <a:noFill/>
        </p:spPr>
      </p:pic>
      <p:pic>
        <p:nvPicPr>
          <p:cNvPr id="126985" name="Picture 9" descr="Clerks at the table in the House of Lords Chamber"/>
          <p:cNvPicPr>
            <a:picLocks noGrp="1" noChangeAspect="1" noChangeArrowheads="1"/>
          </p:cNvPicPr>
          <p:nvPr>
            <p:ph sz="quarter" idx="2"/>
          </p:nvPr>
        </p:nvPicPr>
        <p:blipFill>
          <a:blip r:embed="rId3" cstate="print"/>
          <a:srcRect/>
          <a:stretch>
            <a:fillRect/>
          </a:stretch>
        </p:blipFill>
        <p:spPr>
          <a:xfrm>
            <a:off x="0" y="3860800"/>
            <a:ext cx="4427538" cy="3032125"/>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2000"/>
                                        <p:tgtEl>
                                          <p:spTgt spid="12698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6984"/>
                                        </p:tgtEl>
                                        <p:attrNameLst>
                                          <p:attrName>style.visibility</p:attrName>
                                        </p:attrNameLst>
                                      </p:cBhvr>
                                      <p:to>
                                        <p:strVal val="visible"/>
                                      </p:to>
                                    </p:set>
                                    <p:animEffect transition="in" filter="fade">
                                      <p:cBhvr>
                                        <p:cTn id="11" dur="2000"/>
                                        <p:tgtEl>
                                          <p:spTgt spid="126984"/>
                                        </p:tgtEl>
                                      </p:cBhvr>
                                    </p:animEffect>
                                  </p:childTnLst>
                                </p:cTn>
                              </p:par>
                            </p:childTnLst>
                          </p:cTn>
                        </p:par>
                        <p:par>
                          <p:cTn id="12" fill="hold">
                            <p:stCondLst>
                              <p:cond delay="4000"/>
                            </p:stCondLst>
                            <p:childTnLst>
                              <p:par>
                                <p:cTn id="13" presetID="7" presetClass="entr" presetSubtype="4" fill="hold" nodeType="afterEffect">
                                  <p:stCondLst>
                                    <p:cond delay="1000"/>
                                  </p:stCondLst>
                                  <p:childTnLst>
                                    <p:set>
                                      <p:cBhvr>
                                        <p:cTn id="14" dur="1" fill="hold">
                                          <p:stCondLst>
                                            <p:cond delay="0"/>
                                          </p:stCondLst>
                                        </p:cTn>
                                        <p:tgtEl>
                                          <p:spTgt spid="126983">
                                            <p:txEl>
                                              <p:pRg st="0" end="0"/>
                                            </p:txEl>
                                          </p:spTgt>
                                        </p:tgtEl>
                                        <p:attrNameLst>
                                          <p:attrName>style.visibility</p:attrName>
                                        </p:attrNameLst>
                                      </p:cBhvr>
                                      <p:to>
                                        <p:strVal val="visible"/>
                                      </p:to>
                                    </p:set>
                                    <p:anim calcmode="lin" valueType="num">
                                      <p:cBhvr additive="base">
                                        <p:cTn id="15" dur="5000" fill="hold"/>
                                        <p:tgtEl>
                                          <p:spTgt spid="12698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12698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0"/>
                            </p:stCondLst>
                            <p:childTnLst>
                              <p:par>
                                <p:cTn id="18" presetID="10" presetClass="entr" presetSubtype="0" fill="hold" nodeType="afterEffect">
                                  <p:stCondLst>
                                    <p:cond delay="0"/>
                                  </p:stCondLst>
                                  <p:childTnLst>
                                    <p:set>
                                      <p:cBhvr>
                                        <p:cTn id="19" dur="1" fill="hold">
                                          <p:stCondLst>
                                            <p:cond delay="0"/>
                                          </p:stCondLst>
                                        </p:cTn>
                                        <p:tgtEl>
                                          <p:spTgt spid="126985"/>
                                        </p:tgtEl>
                                        <p:attrNameLst>
                                          <p:attrName>style.visibility</p:attrName>
                                        </p:attrNameLst>
                                      </p:cBhvr>
                                      <p:to>
                                        <p:strVal val="visible"/>
                                      </p:to>
                                    </p:set>
                                    <p:animEffect transition="in" filter="fade">
                                      <p:cBhvr>
                                        <p:cTn id="20" dur="2000"/>
                                        <p:tgtEl>
                                          <p:spTgt spid="126985"/>
                                        </p:tgtEl>
                                      </p:cBhvr>
                                    </p:animEffect>
                                  </p:childTnLst>
                                </p:cTn>
                              </p:par>
                            </p:childTnLst>
                          </p:cTn>
                        </p:par>
                        <p:par>
                          <p:cTn id="21" fill="hold">
                            <p:stCondLst>
                              <p:cond delay="12000"/>
                            </p:stCondLst>
                            <p:childTnLst>
                              <p:par>
                                <p:cTn id="22" presetID="7" presetClass="entr" presetSubtype="4" fill="hold" nodeType="afterEffect">
                                  <p:stCondLst>
                                    <p:cond delay="0"/>
                                  </p:stCondLst>
                                  <p:childTnLst>
                                    <p:set>
                                      <p:cBhvr>
                                        <p:cTn id="23" dur="1" fill="hold">
                                          <p:stCondLst>
                                            <p:cond delay="0"/>
                                          </p:stCondLst>
                                        </p:cTn>
                                        <p:tgtEl>
                                          <p:spTgt spid="126983">
                                            <p:txEl>
                                              <p:pRg st="3" end="3"/>
                                            </p:txEl>
                                          </p:spTgt>
                                        </p:tgtEl>
                                        <p:attrNameLst>
                                          <p:attrName>style.visibility</p:attrName>
                                        </p:attrNameLst>
                                      </p:cBhvr>
                                      <p:to>
                                        <p:strVal val="visible"/>
                                      </p:to>
                                    </p:set>
                                    <p:anim calcmode="lin" valueType="num">
                                      <p:cBhvr additive="base">
                                        <p:cTn id="24" dur="5000" fill="hold"/>
                                        <p:tgtEl>
                                          <p:spTgt spid="126983">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269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251520" y="404664"/>
            <a:ext cx="8640960" cy="5940088"/>
          </a:xfrm>
          <a:prstGeom prst="rect">
            <a:avLst/>
          </a:prstGeom>
        </p:spPr>
        <p:txBody>
          <a:bodyPr wrap="square">
            <a:spAutoFit/>
          </a:bodyPr>
          <a:lstStyle/>
          <a:p>
            <a:pPr>
              <a:buNone/>
            </a:pPr>
            <a:r>
              <a:rPr lang="hr-HR" dirty="0" smtClean="0">
                <a:hlinkClick r:id="rId2"/>
              </a:rPr>
              <a:t>https://youtu.be/9Yr1Dj8jKv8</a:t>
            </a:r>
            <a:r>
              <a:rPr lang="hr-HR" dirty="0" smtClean="0"/>
              <a:t> - </a:t>
            </a:r>
            <a:r>
              <a:rPr lang="hr-HR" dirty="0" err="1" smtClean="0"/>
              <a:t>Short</a:t>
            </a:r>
            <a:r>
              <a:rPr lang="hr-HR" dirty="0" smtClean="0"/>
              <a:t> </a:t>
            </a:r>
            <a:r>
              <a:rPr lang="hr-HR" dirty="0" err="1" smtClean="0"/>
              <a:t>History</a:t>
            </a:r>
            <a:r>
              <a:rPr lang="hr-HR" dirty="0" smtClean="0"/>
              <a:t> of </a:t>
            </a:r>
            <a:r>
              <a:rPr lang="hr-HR" dirty="0" err="1" smtClean="0"/>
              <a:t>Representation</a:t>
            </a:r>
            <a:r>
              <a:rPr lang="hr-HR" dirty="0" smtClean="0"/>
              <a:t> (</a:t>
            </a:r>
            <a:r>
              <a:rPr lang="hr-HR" dirty="0" err="1" smtClean="0"/>
              <a:t>animated</a:t>
            </a:r>
            <a:r>
              <a:rPr lang="hr-HR" dirty="0" smtClean="0"/>
              <a:t>)</a:t>
            </a:r>
          </a:p>
          <a:p>
            <a:pPr>
              <a:buNone/>
            </a:pPr>
            <a:endParaRPr lang="hr-HR" dirty="0" smtClean="0"/>
          </a:p>
          <a:p>
            <a:pPr>
              <a:buNone/>
            </a:pPr>
            <a:endParaRPr lang="hr-HR" dirty="0" smtClean="0"/>
          </a:p>
          <a:p>
            <a:pPr>
              <a:buNone/>
            </a:pPr>
            <a:r>
              <a:rPr lang="hr-HR" dirty="0" smtClean="0">
                <a:hlinkClick r:id="rId3"/>
              </a:rPr>
              <a:t>https://www.youtube.com/watch?v=RAMbIz3Y2JA</a:t>
            </a:r>
            <a:r>
              <a:rPr lang="hr-HR" dirty="0" smtClean="0"/>
              <a:t> </a:t>
            </a:r>
          </a:p>
          <a:p>
            <a:pPr>
              <a:buNone/>
            </a:pPr>
            <a:r>
              <a:rPr lang="hr-HR" dirty="0" smtClean="0"/>
              <a:t>- </a:t>
            </a:r>
            <a:r>
              <a:rPr lang="hr-HR" b="1" dirty="0" err="1" smtClean="0"/>
              <a:t>An</a:t>
            </a:r>
            <a:r>
              <a:rPr lang="hr-HR" b="1" dirty="0" smtClean="0"/>
              <a:t> </a:t>
            </a:r>
            <a:r>
              <a:rPr lang="hr-HR" b="1" dirty="0" err="1" smtClean="0"/>
              <a:t>introduction</a:t>
            </a:r>
            <a:r>
              <a:rPr lang="hr-HR" b="1" dirty="0" smtClean="0"/>
              <a:t> to </a:t>
            </a:r>
            <a:r>
              <a:rPr lang="hr-HR" b="1" dirty="0" err="1" smtClean="0"/>
              <a:t>Parliament</a:t>
            </a:r>
            <a:r>
              <a:rPr lang="hr-HR" b="1" dirty="0" smtClean="0"/>
              <a:t> (</a:t>
            </a:r>
            <a:r>
              <a:rPr lang="hr-HR" b="1" dirty="0" err="1" smtClean="0"/>
              <a:t>animated</a:t>
            </a:r>
            <a:r>
              <a:rPr lang="hr-HR" b="1" dirty="0" smtClean="0"/>
              <a:t>)</a:t>
            </a:r>
            <a:endParaRPr lang="hr-HR" dirty="0" smtClean="0"/>
          </a:p>
          <a:p>
            <a:pPr>
              <a:buNone/>
            </a:pPr>
            <a:endParaRPr lang="hr-HR" dirty="0" smtClean="0"/>
          </a:p>
          <a:p>
            <a:pPr>
              <a:buNone/>
            </a:pPr>
            <a:endParaRPr lang="hr-HR" dirty="0" smtClean="0"/>
          </a:p>
          <a:p>
            <a:pPr>
              <a:buNone/>
            </a:pPr>
            <a:r>
              <a:rPr lang="hr-HR" dirty="0" smtClean="0">
                <a:hlinkClick r:id="rId4"/>
              </a:rPr>
              <a:t>https://youtu.be/ENIW7i48xHA</a:t>
            </a:r>
            <a:r>
              <a:rPr lang="hr-HR" dirty="0" smtClean="0"/>
              <a:t>  - Tour of </a:t>
            </a:r>
            <a:r>
              <a:rPr lang="hr-HR" dirty="0" err="1" smtClean="0"/>
              <a:t>the</a:t>
            </a:r>
            <a:r>
              <a:rPr lang="hr-HR" dirty="0" smtClean="0"/>
              <a:t> </a:t>
            </a:r>
            <a:r>
              <a:rPr lang="hr-HR" dirty="0" err="1" smtClean="0"/>
              <a:t>House</a:t>
            </a:r>
            <a:r>
              <a:rPr lang="hr-HR" dirty="0" smtClean="0"/>
              <a:t> </a:t>
            </a:r>
            <a:r>
              <a:rPr lang="hr-HR" dirty="0" err="1" smtClean="0"/>
              <a:t>of</a:t>
            </a:r>
            <a:r>
              <a:rPr lang="hr-HR" dirty="0" smtClean="0"/>
              <a:t> </a:t>
            </a:r>
            <a:r>
              <a:rPr lang="hr-HR" dirty="0" err="1" smtClean="0"/>
              <a:t>Commons</a:t>
            </a:r>
            <a:endParaRPr lang="hr-HR" dirty="0" smtClean="0"/>
          </a:p>
          <a:p>
            <a:pPr>
              <a:buNone/>
            </a:pPr>
            <a:endParaRPr lang="hr-HR" dirty="0" smtClean="0"/>
          </a:p>
          <a:p>
            <a:pPr>
              <a:buNone/>
            </a:pPr>
            <a:endParaRPr lang="hr-HR" dirty="0" smtClean="0"/>
          </a:p>
          <a:p>
            <a:pPr>
              <a:buNone/>
            </a:pPr>
            <a:r>
              <a:rPr lang="hr-HR" dirty="0" smtClean="0">
                <a:hlinkClick r:id="rId5"/>
              </a:rPr>
              <a:t>https://youtu.be/_sLZBWcPklk</a:t>
            </a:r>
            <a:r>
              <a:rPr lang="hr-HR" dirty="0" smtClean="0"/>
              <a:t>  - Tour of </a:t>
            </a:r>
            <a:r>
              <a:rPr lang="hr-HR" dirty="0" err="1" smtClean="0"/>
              <a:t>the</a:t>
            </a:r>
            <a:r>
              <a:rPr lang="hr-HR" dirty="0" smtClean="0"/>
              <a:t> </a:t>
            </a:r>
            <a:r>
              <a:rPr lang="hr-HR" dirty="0" err="1" smtClean="0"/>
              <a:t>House</a:t>
            </a:r>
            <a:r>
              <a:rPr lang="hr-HR" dirty="0" smtClean="0"/>
              <a:t> </a:t>
            </a:r>
            <a:r>
              <a:rPr lang="hr-HR" dirty="0" err="1" smtClean="0"/>
              <a:t>of</a:t>
            </a:r>
            <a:r>
              <a:rPr lang="hr-HR" dirty="0" smtClean="0"/>
              <a:t> </a:t>
            </a:r>
            <a:r>
              <a:rPr lang="hr-HR" dirty="0" err="1" smtClean="0"/>
              <a:t>Lords</a:t>
            </a:r>
            <a:endParaRPr lang="hr-HR" dirty="0" smtClean="0"/>
          </a:p>
          <a:p>
            <a:pPr>
              <a:buNone/>
            </a:pPr>
            <a:endParaRPr lang="hr-HR" dirty="0" smtClean="0"/>
          </a:p>
          <a:p>
            <a:pPr>
              <a:buNone/>
            </a:pPr>
            <a:endParaRPr lang="hr-HR" dirty="0" smtClean="0"/>
          </a:p>
          <a:p>
            <a:pPr>
              <a:buNone/>
            </a:pPr>
            <a:r>
              <a:rPr lang="hr-HR" dirty="0" smtClean="0">
                <a:hlinkClick r:id="rId6"/>
              </a:rPr>
              <a:t>https://www.youtube.com/watch?v=51YkwWYcltI</a:t>
            </a:r>
            <a:r>
              <a:rPr lang="hr-HR" dirty="0" smtClean="0"/>
              <a:t>  </a:t>
            </a:r>
          </a:p>
          <a:p>
            <a:pPr>
              <a:buNone/>
            </a:pPr>
            <a:r>
              <a:rPr lang="hr-HR" dirty="0" smtClean="0"/>
              <a:t>- </a:t>
            </a:r>
            <a:r>
              <a:rPr lang="en-GB" dirty="0" smtClean="0"/>
              <a:t>Prime </a:t>
            </a:r>
            <a:r>
              <a:rPr lang="en-GB" dirty="0" err="1" smtClean="0"/>
              <a:t>Ministrer’s</a:t>
            </a:r>
            <a:r>
              <a:rPr lang="en-GB" dirty="0" smtClean="0"/>
              <a:t> Questions, 23</a:t>
            </a:r>
            <a:r>
              <a:rPr lang="en-GB" baseline="30000" dirty="0" smtClean="0"/>
              <a:t>rd</a:t>
            </a:r>
            <a:r>
              <a:rPr lang="hr-HR" dirty="0" smtClean="0"/>
              <a:t> </a:t>
            </a:r>
            <a:r>
              <a:rPr lang="en-GB" dirty="0" smtClean="0"/>
              <a:t>November 2016. </a:t>
            </a:r>
          </a:p>
          <a:p>
            <a:pPr>
              <a:buNone/>
            </a:pPr>
            <a:endParaRPr lang="hr-HR" dirty="0" smtClean="0"/>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57103" y="0"/>
            <a:ext cx="5277387" cy="1143000"/>
          </a:xfrm>
        </p:spPr>
        <p:txBody>
          <a:bodyPr/>
          <a:lstStyle/>
          <a:p>
            <a:pPr eaLnBrk="1" hangingPunct="1">
              <a:defRPr/>
            </a:pPr>
            <a:r>
              <a:rPr lang="hr-HR" sz="4000" dirty="0" err="1" smtClean="0">
                <a:solidFill>
                  <a:schemeClr val="tx1"/>
                </a:solidFill>
              </a:rPr>
              <a:t>Serjeant</a:t>
            </a:r>
            <a:r>
              <a:rPr lang="hr-HR" sz="4000" dirty="0" smtClean="0">
                <a:solidFill>
                  <a:schemeClr val="tx1"/>
                </a:solidFill>
              </a:rPr>
              <a:t>-at-</a:t>
            </a:r>
            <a:r>
              <a:rPr lang="hr-HR" sz="4000" dirty="0" err="1" smtClean="0">
                <a:solidFill>
                  <a:schemeClr val="tx1"/>
                </a:solidFill>
              </a:rPr>
              <a:t>Arms</a:t>
            </a:r>
            <a:endParaRPr lang="hr-HR" sz="4000" dirty="0" smtClean="0">
              <a:solidFill>
                <a:schemeClr val="tx1"/>
              </a:solidFill>
            </a:endParaRPr>
          </a:p>
        </p:txBody>
      </p:sp>
      <p:sp>
        <p:nvSpPr>
          <p:cNvPr id="131075" name="Rectangle 3"/>
          <p:cNvSpPr>
            <a:spLocks noGrp="1" noChangeArrowheads="1"/>
          </p:cNvSpPr>
          <p:nvPr>
            <p:ph type="body" sz="half" idx="1"/>
          </p:nvPr>
        </p:nvSpPr>
        <p:spPr>
          <a:xfrm>
            <a:off x="5868145" y="1125538"/>
            <a:ext cx="3275856" cy="5399087"/>
          </a:xfrm>
        </p:spPr>
        <p:txBody>
          <a:bodyPr/>
          <a:lstStyle/>
          <a:p>
            <a:pPr eaLnBrk="1" hangingPunct="1">
              <a:lnSpc>
                <a:spcPct val="80000"/>
              </a:lnSpc>
              <a:defRPr/>
            </a:pPr>
            <a:r>
              <a:rPr lang="en-GB" sz="2200" dirty="0" smtClean="0">
                <a:latin typeface="Times New Roman" pitchFamily="18" charset="0"/>
                <a:cs typeface="Times New Roman" pitchFamily="18" charset="0"/>
              </a:rPr>
              <a:t>responsible for security matters concerning the House of Commons</a:t>
            </a:r>
          </a:p>
          <a:p>
            <a:pPr eaLnBrk="1" hangingPunct="1">
              <a:lnSpc>
                <a:spcPct val="80000"/>
              </a:lnSpc>
              <a:buFont typeface="Wingdings" pitchFamily="2" charset="2"/>
              <a:buNone/>
              <a:defRPr/>
            </a:pPr>
            <a:r>
              <a:rPr lang="en-GB" sz="2200" dirty="0" smtClean="0">
                <a:latin typeface="Times New Roman" pitchFamily="18" charset="0"/>
                <a:cs typeface="Times New Roman" pitchFamily="18" charset="0"/>
              </a:rPr>
              <a:t> </a:t>
            </a:r>
          </a:p>
          <a:p>
            <a:pPr eaLnBrk="1" hangingPunct="1">
              <a:lnSpc>
                <a:spcPct val="80000"/>
              </a:lnSpc>
              <a:defRPr/>
            </a:pPr>
            <a:r>
              <a:rPr lang="en-GB" sz="2200" dirty="0" smtClean="0">
                <a:latin typeface="Times New Roman" pitchFamily="18" charset="0"/>
                <a:cs typeface="Times New Roman" pitchFamily="18" charset="0"/>
              </a:rPr>
              <a:t>keeps order during the meetings of the House of Commons</a:t>
            </a:r>
          </a:p>
          <a:p>
            <a:pPr eaLnBrk="1" hangingPunct="1">
              <a:lnSpc>
                <a:spcPct val="80000"/>
              </a:lnSpc>
              <a:buFont typeface="Wingdings" pitchFamily="2" charset="2"/>
              <a:buNone/>
              <a:defRPr/>
            </a:pPr>
            <a:endParaRPr lang="en-GB" sz="2200" dirty="0" smtClean="0">
              <a:latin typeface="Times New Roman" pitchFamily="18" charset="0"/>
              <a:cs typeface="Times New Roman" pitchFamily="18" charset="0"/>
            </a:endParaRPr>
          </a:p>
          <a:p>
            <a:pPr eaLnBrk="1" hangingPunct="1">
              <a:lnSpc>
                <a:spcPct val="80000"/>
              </a:lnSpc>
              <a:defRPr/>
            </a:pPr>
            <a:r>
              <a:rPr lang="en-GB" sz="2200" dirty="0" smtClean="0">
                <a:latin typeface="Times New Roman" pitchFamily="18" charset="0"/>
                <a:cs typeface="Times New Roman" pitchFamily="18" charset="0"/>
              </a:rPr>
              <a:t>escorts MPs out of the chamber by order of the Speaker of the House</a:t>
            </a:r>
          </a:p>
          <a:p>
            <a:pPr eaLnBrk="1" hangingPunct="1">
              <a:lnSpc>
                <a:spcPct val="80000"/>
              </a:lnSpc>
              <a:buFont typeface="Wingdings" pitchFamily="2" charset="2"/>
              <a:buNone/>
              <a:defRPr/>
            </a:pPr>
            <a:endParaRPr lang="en-GB" sz="2200" dirty="0" smtClean="0">
              <a:latin typeface="Times New Roman" pitchFamily="18" charset="0"/>
              <a:cs typeface="Times New Roman" pitchFamily="18" charset="0"/>
            </a:endParaRPr>
          </a:p>
          <a:p>
            <a:pPr eaLnBrk="1" hangingPunct="1">
              <a:lnSpc>
                <a:spcPct val="80000"/>
              </a:lnSpc>
              <a:defRPr/>
            </a:pPr>
            <a:r>
              <a:rPr lang="en-GB" sz="2200" dirty="0" smtClean="0">
                <a:latin typeface="Times New Roman" pitchFamily="18" charset="0"/>
                <a:cs typeface="Times New Roman" pitchFamily="18" charset="0"/>
              </a:rPr>
              <a:t>Guards the Mace of the House and carries it during ceremonies for the Speaker of the House</a:t>
            </a:r>
          </a:p>
        </p:txBody>
      </p:sp>
      <p:sp>
        <p:nvSpPr>
          <p:cNvPr id="131078" name="Rectangle 6"/>
          <p:cNvSpPr>
            <a:spLocks noChangeArrowheads="1"/>
          </p:cNvSpPr>
          <p:nvPr/>
        </p:nvSpPr>
        <p:spPr bwMode="auto">
          <a:xfrm>
            <a:off x="0" y="2729245"/>
            <a:ext cx="6012160" cy="1754326"/>
          </a:xfrm>
          <a:prstGeom prst="rect">
            <a:avLst/>
          </a:prstGeom>
          <a:noFill/>
          <a:ln w="9525" algn="ctr">
            <a:noFill/>
            <a:miter lim="800000"/>
            <a:headEnd/>
            <a:tailEnd/>
          </a:ln>
          <a:effectLst/>
        </p:spPr>
        <p:txBody>
          <a:bodyPr wrap="square" anchor="ctr">
            <a:spAutoFit/>
          </a:bodyPr>
          <a:lstStyle/>
          <a:p>
            <a:pPr>
              <a:spcBef>
                <a:spcPct val="0"/>
              </a:spcBef>
              <a:buClrTx/>
              <a:buSzTx/>
              <a:buFontTx/>
              <a:buNone/>
              <a:defRPr/>
            </a:pPr>
            <a:r>
              <a:rPr lang="hr-HR" b="1" dirty="0" err="1" smtClean="0">
                <a:latin typeface="Times New Roman" pitchFamily="18" charset="0"/>
                <a:cs typeface="Times New Roman" pitchFamily="18" charset="0"/>
              </a:rPr>
              <a:t>Ugbana</a:t>
            </a:r>
            <a:r>
              <a:rPr lang="hr-HR" b="1" dirty="0" smtClean="0">
                <a:latin typeface="Times New Roman" pitchFamily="18" charset="0"/>
                <a:cs typeface="Times New Roman" pitchFamily="18" charset="0"/>
              </a:rPr>
              <a:t> </a:t>
            </a:r>
            <a:r>
              <a:rPr lang="hr-HR" b="1" dirty="0" err="1" smtClean="0">
                <a:latin typeface="Times New Roman" pitchFamily="18" charset="0"/>
                <a:cs typeface="Times New Roman" pitchFamily="18" charset="0"/>
              </a:rPr>
              <a:t>Oyet</a:t>
            </a:r>
            <a:r>
              <a:rPr lang="en-GB" dirty="0" smtClean="0"/>
              <a:t> </a:t>
            </a:r>
            <a:r>
              <a:rPr lang="en-GB" dirty="0" smtClean="0">
                <a:latin typeface="Times New Roman" pitchFamily="18" charset="0"/>
              </a:rPr>
              <a:t>- </a:t>
            </a:r>
            <a:r>
              <a:rPr lang="en-GB" dirty="0" err="1" smtClean="0">
                <a:latin typeface="Times New Roman" pitchFamily="18" charset="0"/>
              </a:rPr>
              <a:t>Serjeant</a:t>
            </a:r>
            <a:r>
              <a:rPr lang="en-GB" dirty="0" smtClean="0">
                <a:latin typeface="Times New Roman" pitchFamily="18" charset="0"/>
              </a:rPr>
              <a:t> at Arms since </a:t>
            </a:r>
            <a:r>
              <a:rPr lang="hr-HR" dirty="0" smtClean="0">
                <a:latin typeface="Times New Roman" pitchFamily="18" charset="0"/>
              </a:rPr>
              <a:t>27 </a:t>
            </a:r>
            <a:r>
              <a:rPr lang="hr-HR" dirty="0" err="1" smtClean="0">
                <a:latin typeface="Times New Roman" pitchFamily="18" charset="0"/>
              </a:rPr>
              <a:t>October</a:t>
            </a:r>
            <a:r>
              <a:rPr lang="en-GB" dirty="0" smtClean="0">
                <a:latin typeface="Times New Roman" pitchFamily="18" charset="0"/>
              </a:rPr>
              <a:t> </a:t>
            </a:r>
            <a:r>
              <a:rPr lang="hr-HR" dirty="0" smtClean="0">
                <a:latin typeface="Times New Roman" pitchFamily="18" charset="0"/>
              </a:rPr>
              <a:t>2</a:t>
            </a:r>
            <a:r>
              <a:rPr lang="en-GB" dirty="0" smtClean="0">
                <a:latin typeface="Times New Roman" pitchFamily="18" charset="0"/>
              </a:rPr>
              <a:t>01</a:t>
            </a:r>
            <a:r>
              <a:rPr lang="hr-HR" dirty="0" smtClean="0">
                <a:latin typeface="Times New Roman" pitchFamily="18" charset="0"/>
              </a:rPr>
              <a:t>9</a:t>
            </a:r>
            <a:r>
              <a:rPr lang="en-GB" dirty="0" smtClean="0">
                <a:latin typeface="Times New Roman" pitchFamily="18" charset="0"/>
              </a:rPr>
              <a:t> </a:t>
            </a:r>
            <a:endParaRPr lang="hr-HR" dirty="0" smtClean="0">
              <a:latin typeface="Times New Roman" pitchFamily="18" charset="0"/>
            </a:endParaRPr>
          </a:p>
          <a:p>
            <a:pPr>
              <a:spcBef>
                <a:spcPct val="0"/>
              </a:spcBef>
              <a:buClrTx/>
              <a:buSzTx/>
              <a:buFontTx/>
              <a:buNone/>
              <a:defRPr/>
            </a:pPr>
            <a:endParaRPr lang="en-GB" sz="800" dirty="0" smtClean="0">
              <a:latin typeface="Times New Roman" pitchFamily="18" charset="0"/>
            </a:endParaRPr>
          </a:p>
          <a:p>
            <a:pPr>
              <a:spcBef>
                <a:spcPct val="0"/>
              </a:spcBef>
              <a:buClrTx/>
              <a:buSzTx/>
              <a:buFontTx/>
              <a:buNone/>
              <a:defRPr/>
            </a:pPr>
            <a:r>
              <a:rPr lang="en-GB" b="1" dirty="0" smtClean="0">
                <a:latin typeface="Times New Roman" pitchFamily="18" charset="0"/>
                <a:ea typeface="MS Mincho" pitchFamily="49" charset="-128"/>
                <a:cs typeface="Times New Roman" pitchFamily="18" charset="0"/>
              </a:rPr>
              <a:t>Jill Pay </a:t>
            </a:r>
            <a:r>
              <a:rPr lang="en-GB" dirty="0" smtClean="0">
                <a:latin typeface="Times New Roman" pitchFamily="18" charset="0"/>
                <a:ea typeface="MS Mincho" pitchFamily="49" charset="-128"/>
                <a:cs typeface="Times New Roman" pitchFamily="18" charset="0"/>
              </a:rPr>
              <a:t>– </a:t>
            </a:r>
            <a:r>
              <a:rPr lang="en-GB" dirty="0" smtClean="0">
                <a:latin typeface="Times New Roman" pitchFamily="18" charset="0"/>
              </a:rPr>
              <a:t>the first woman appointed to the role of </a:t>
            </a:r>
            <a:r>
              <a:rPr lang="en-GB" dirty="0" err="1" smtClean="0">
                <a:latin typeface="Times New Roman" pitchFamily="18" charset="0"/>
                <a:ea typeface="MS Mincho" pitchFamily="49" charset="-128"/>
              </a:rPr>
              <a:t>Serjeant</a:t>
            </a:r>
            <a:r>
              <a:rPr lang="en-GB" dirty="0" smtClean="0">
                <a:latin typeface="Times New Roman" pitchFamily="18" charset="0"/>
                <a:ea typeface="MS Mincho" pitchFamily="49" charset="-128"/>
              </a:rPr>
              <a:t>-at-Arms of the British House of the Commons</a:t>
            </a:r>
            <a:r>
              <a:rPr lang="en-GB" dirty="0" smtClean="0">
                <a:latin typeface="Times New Roman" pitchFamily="18" charset="0"/>
              </a:rPr>
              <a:t>, and the first person recruited from the civil service rather than the police or military </a:t>
            </a:r>
            <a:endParaRPr lang="en-GB" dirty="0">
              <a:latin typeface="Times New Roman" pitchFamily="18" charset="0"/>
            </a:endParaRPr>
          </a:p>
        </p:txBody>
      </p:sp>
      <p:sp>
        <p:nvSpPr>
          <p:cNvPr id="131080" name="AutoShape 8" descr="9k=">
            <a:hlinkClick r:id="rId2"/>
          </p:cNvPr>
          <p:cNvSpPr>
            <a:spLocks noChangeAspect="1" noChangeArrowheads="1"/>
          </p:cNvSpPr>
          <p:nvPr/>
        </p:nvSpPr>
        <p:spPr bwMode="auto">
          <a:xfrm>
            <a:off x="4286250" y="3276600"/>
            <a:ext cx="647700" cy="647700"/>
          </a:xfrm>
          <a:prstGeom prst="rect">
            <a:avLst/>
          </a:prstGeom>
          <a:noFill/>
        </p:spPr>
        <p:txBody>
          <a:bodyPr/>
          <a:lstStyle/>
          <a:p>
            <a:pPr>
              <a:defRPr/>
            </a:pPr>
            <a:endParaRPr lang="hr-HR"/>
          </a:p>
        </p:txBody>
      </p:sp>
      <p:sp>
        <p:nvSpPr>
          <p:cNvPr id="131082" name="AutoShape 10" descr="9k="/>
          <p:cNvSpPr>
            <a:spLocks noChangeAspect="1" noChangeArrowheads="1"/>
          </p:cNvSpPr>
          <p:nvPr/>
        </p:nvSpPr>
        <p:spPr bwMode="auto">
          <a:xfrm>
            <a:off x="4211638" y="2933700"/>
            <a:ext cx="647700" cy="647700"/>
          </a:xfrm>
          <a:prstGeom prst="rect">
            <a:avLst/>
          </a:prstGeom>
          <a:noFill/>
        </p:spPr>
        <p:txBody>
          <a:bodyPr/>
          <a:lstStyle/>
          <a:p>
            <a:pPr>
              <a:defRPr/>
            </a:pPr>
            <a:endParaRPr lang="hr-HR"/>
          </a:p>
        </p:txBody>
      </p:sp>
      <p:sp>
        <p:nvSpPr>
          <p:cNvPr id="131084" name="AutoShape 12" descr="9k=">
            <a:hlinkClick r:id="rId2"/>
          </p:cNvPr>
          <p:cNvSpPr>
            <a:spLocks noChangeAspect="1" noChangeArrowheads="1"/>
          </p:cNvSpPr>
          <p:nvPr/>
        </p:nvSpPr>
        <p:spPr bwMode="auto">
          <a:xfrm>
            <a:off x="4286250" y="3276600"/>
            <a:ext cx="647700" cy="647700"/>
          </a:xfrm>
          <a:prstGeom prst="rect">
            <a:avLst/>
          </a:prstGeom>
          <a:noFill/>
        </p:spPr>
        <p:txBody>
          <a:bodyPr/>
          <a:lstStyle/>
          <a:p>
            <a:pPr>
              <a:defRPr/>
            </a:pPr>
            <a:endParaRPr lang="hr-HR"/>
          </a:p>
        </p:txBody>
      </p:sp>
      <p:sp>
        <p:nvSpPr>
          <p:cNvPr id="131086" name="AutoShape 14" descr="9k="/>
          <p:cNvSpPr>
            <a:spLocks noChangeAspect="1" noChangeArrowheads="1"/>
          </p:cNvSpPr>
          <p:nvPr/>
        </p:nvSpPr>
        <p:spPr bwMode="auto">
          <a:xfrm>
            <a:off x="4211638" y="2933700"/>
            <a:ext cx="647700" cy="647700"/>
          </a:xfrm>
          <a:prstGeom prst="rect">
            <a:avLst/>
          </a:prstGeom>
          <a:noFill/>
        </p:spPr>
        <p:txBody>
          <a:bodyPr/>
          <a:lstStyle/>
          <a:p>
            <a:pPr>
              <a:defRPr/>
            </a:pPr>
            <a:endParaRPr lang="hr-HR"/>
          </a:p>
        </p:txBody>
      </p:sp>
      <p:pic>
        <p:nvPicPr>
          <p:cNvPr id="131093" name="Picture 21" descr="http://i.thisislondon.co.uk/i/pix/2008/12/jill-pay-415x275.jpg"/>
          <p:cNvPicPr>
            <a:picLocks noGrp="1" noChangeAspect="1" noChangeArrowheads="1"/>
          </p:cNvPicPr>
          <p:nvPr>
            <p:ph sz="quarter" idx="3"/>
          </p:nvPr>
        </p:nvPicPr>
        <p:blipFill>
          <a:blip r:embed="rId3" r:link="rId4" cstate="print"/>
          <a:srcRect/>
          <a:stretch>
            <a:fillRect/>
          </a:stretch>
        </p:blipFill>
        <p:spPr>
          <a:xfrm>
            <a:off x="179388" y="4668838"/>
            <a:ext cx="3303587" cy="2189162"/>
          </a:xfrm>
          <a:noFill/>
        </p:spPr>
      </p:pic>
      <p:pic>
        <p:nvPicPr>
          <p:cNvPr id="4098" name="Picture 2" descr="a man wearing a suit and tie smiling at the camera: Meet Nigerian born Ugbana Oyet who got appointed as serjeant at arms by Queen Elizabeth"/>
          <p:cNvPicPr>
            <a:picLocks noChangeAspect="1" noChangeArrowheads="1"/>
          </p:cNvPicPr>
          <p:nvPr/>
        </p:nvPicPr>
        <p:blipFill rotWithShape="1">
          <a:blip r:embed="rId5">
            <a:extLst>
              <a:ext uri="{28A0092B-C50C-407E-A947-70E740481C1C}">
                <a14:useLocalDpi xmlns:a14="http://schemas.microsoft.com/office/drawing/2010/main" val="0"/>
              </a:ext>
            </a:extLst>
          </a:blip>
          <a:srcRect l="10095" t="5401" r="8733" b="12623"/>
          <a:stretch/>
        </p:blipFill>
        <p:spPr bwMode="auto">
          <a:xfrm>
            <a:off x="20687" y="46506"/>
            <a:ext cx="3815730" cy="2562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1000"/>
                                        <p:tgtEl>
                                          <p:spTgt spid="131074"/>
                                        </p:tgtEl>
                                      </p:cBhvr>
                                    </p:animEffect>
                                    <p:anim calcmode="lin" valueType="num">
                                      <p:cBhvr>
                                        <p:cTn id="8" dur="1000" fill="hold"/>
                                        <p:tgtEl>
                                          <p:spTgt spid="131074"/>
                                        </p:tgtEl>
                                        <p:attrNameLst>
                                          <p:attrName>ppt_x</p:attrName>
                                        </p:attrNameLst>
                                      </p:cBhvr>
                                      <p:tavLst>
                                        <p:tav tm="0">
                                          <p:val>
                                            <p:strVal val="#ppt_x"/>
                                          </p:val>
                                        </p:tav>
                                        <p:tav tm="100000">
                                          <p:val>
                                            <p:strVal val="#ppt_x"/>
                                          </p:val>
                                        </p:tav>
                                      </p:tavLst>
                                    </p:anim>
                                    <p:anim calcmode="lin" valueType="num">
                                      <p:cBhvr>
                                        <p:cTn id="9" dur="1000" fill="hold"/>
                                        <p:tgtEl>
                                          <p:spTgt spid="131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Effect transition="in" filter="fade">
                                      <p:cBhvr>
                                        <p:cTn id="13" dur="2000"/>
                                        <p:tgtEl>
                                          <p:spTgt spid="131075">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200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fade">
                                      <p:cBhvr>
                                        <p:cTn id="17" dur="2000"/>
                                        <p:tgtEl>
                                          <p:spTgt spid="131075">
                                            <p:txEl>
                                              <p:pRg st="2" end="2"/>
                                            </p:txEl>
                                          </p:spTgt>
                                        </p:tgtEl>
                                      </p:cBhvr>
                                    </p:animEffect>
                                  </p:childTnLst>
                                </p:cTn>
                              </p:par>
                            </p:childTnLst>
                          </p:cTn>
                        </p:par>
                        <p:par>
                          <p:cTn id="18" fill="hold">
                            <p:stCondLst>
                              <p:cond delay="7000"/>
                            </p:stCondLst>
                            <p:childTnLst>
                              <p:par>
                                <p:cTn id="19" presetID="10" presetClass="entr" presetSubtype="0" fill="hold" nodeType="afterEffect">
                                  <p:stCondLst>
                                    <p:cond delay="2000"/>
                                  </p:stCondLst>
                                  <p:childTnLst>
                                    <p:set>
                                      <p:cBhvr>
                                        <p:cTn id="20" dur="1" fill="hold">
                                          <p:stCondLst>
                                            <p:cond delay="0"/>
                                          </p:stCondLst>
                                        </p:cTn>
                                        <p:tgtEl>
                                          <p:spTgt spid="131075">
                                            <p:txEl>
                                              <p:pRg st="4" end="4"/>
                                            </p:txEl>
                                          </p:spTgt>
                                        </p:tgtEl>
                                        <p:attrNameLst>
                                          <p:attrName>style.visibility</p:attrName>
                                        </p:attrNameLst>
                                      </p:cBhvr>
                                      <p:to>
                                        <p:strVal val="visible"/>
                                      </p:to>
                                    </p:set>
                                    <p:animEffect transition="in" filter="fade">
                                      <p:cBhvr>
                                        <p:cTn id="21" dur="2000"/>
                                        <p:tgtEl>
                                          <p:spTgt spid="131075">
                                            <p:txEl>
                                              <p:pRg st="4" end="4"/>
                                            </p:txEl>
                                          </p:spTgt>
                                        </p:tgtEl>
                                      </p:cBhvr>
                                    </p:animEffect>
                                  </p:childTnLst>
                                </p:cTn>
                              </p:par>
                            </p:childTnLst>
                          </p:cTn>
                        </p:par>
                        <p:par>
                          <p:cTn id="22" fill="hold">
                            <p:stCondLst>
                              <p:cond delay="11000"/>
                            </p:stCondLst>
                            <p:childTnLst>
                              <p:par>
                                <p:cTn id="23" presetID="10" presetClass="entr" presetSubtype="0" fill="hold" nodeType="afterEffect">
                                  <p:stCondLst>
                                    <p:cond delay="2000"/>
                                  </p:stCondLst>
                                  <p:childTnLst>
                                    <p:set>
                                      <p:cBhvr>
                                        <p:cTn id="24" dur="1" fill="hold">
                                          <p:stCondLst>
                                            <p:cond delay="0"/>
                                          </p:stCondLst>
                                        </p:cTn>
                                        <p:tgtEl>
                                          <p:spTgt spid="131075">
                                            <p:txEl>
                                              <p:pRg st="6" end="6"/>
                                            </p:txEl>
                                          </p:spTgt>
                                        </p:tgtEl>
                                        <p:attrNameLst>
                                          <p:attrName>style.visibility</p:attrName>
                                        </p:attrNameLst>
                                      </p:cBhvr>
                                      <p:to>
                                        <p:strVal val="visible"/>
                                      </p:to>
                                    </p:set>
                                    <p:animEffect transition="in" filter="fade">
                                      <p:cBhvr>
                                        <p:cTn id="25" dur="2000"/>
                                        <p:tgtEl>
                                          <p:spTgt spid="131075">
                                            <p:txEl>
                                              <p:pRg st="6" end="6"/>
                                            </p:txEl>
                                          </p:spTgt>
                                        </p:tgtEl>
                                      </p:cBhvr>
                                    </p:animEffect>
                                  </p:childTnLst>
                                </p:cTn>
                              </p:par>
                            </p:childTnLst>
                          </p:cTn>
                        </p:par>
                        <p:par>
                          <p:cTn id="26" fill="hold">
                            <p:stCondLst>
                              <p:cond delay="15000"/>
                            </p:stCondLst>
                            <p:childTnLst>
                              <p:par>
                                <p:cTn id="27" presetID="12" presetClass="entr" presetSubtype="4" fill="hold" nodeType="afterEffect">
                                  <p:stCondLst>
                                    <p:cond delay="2000"/>
                                  </p:stCondLst>
                                  <p:childTnLst>
                                    <p:set>
                                      <p:cBhvr>
                                        <p:cTn id="28" dur="1" fill="hold">
                                          <p:stCondLst>
                                            <p:cond delay="0"/>
                                          </p:stCondLst>
                                        </p:cTn>
                                        <p:tgtEl>
                                          <p:spTgt spid="131078">
                                            <p:txEl>
                                              <p:pRg st="0" end="0"/>
                                            </p:txEl>
                                          </p:spTgt>
                                        </p:tgtEl>
                                        <p:attrNameLst>
                                          <p:attrName>style.visibility</p:attrName>
                                        </p:attrNameLst>
                                      </p:cBhvr>
                                      <p:to>
                                        <p:strVal val="visible"/>
                                      </p:to>
                                    </p:set>
                                    <p:animEffect transition="in" filter="slide(fromBottom)">
                                      <p:cBhvr>
                                        <p:cTn id="29" dur="500"/>
                                        <p:tgtEl>
                                          <p:spTgt spid="131078">
                                            <p:txEl>
                                              <p:pRg st="0" end="0"/>
                                            </p:txEl>
                                          </p:spTgt>
                                        </p:tgtEl>
                                      </p:cBhvr>
                                    </p:animEffect>
                                  </p:childTnLst>
                                </p:cTn>
                              </p:par>
                            </p:childTnLst>
                          </p:cTn>
                        </p:par>
                        <p:par>
                          <p:cTn id="30" fill="hold">
                            <p:stCondLst>
                              <p:cond delay="17500"/>
                            </p:stCondLst>
                            <p:childTnLst>
                              <p:par>
                                <p:cTn id="31" presetID="12" presetClass="entr" presetSubtype="4" fill="hold" nodeType="afterEffect">
                                  <p:stCondLst>
                                    <p:cond delay="2000"/>
                                  </p:stCondLst>
                                  <p:childTnLst>
                                    <p:set>
                                      <p:cBhvr>
                                        <p:cTn id="32" dur="1" fill="hold">
                                          <p:stCondLst>
                                            <p:cond delay="0"/>
                                          </p:stCondLst>
                                        </p:cTn>
                                        <p:tgtEl>
                                          <p:spTgt spid="131078">
                                            <p:txEl>
                                              <p:pRg st="2" end="2"/>
                                            </p:txEl>
                                          </p:spTgt>
                                        </p:tgtEl>
                                        <p:attrNameLst>
                                          <p:attrName>style.visibility</p:attrName>
                                        </p:attrNameLst>
                                      </p:cBhvr>
                                      <p:to>
                                        <p:strVal val="visible"/>
                                      </p:to>
                                    </p:set>
                                    <p:animEffect transition="in" filter="slide(fromBottom)">
                                      <p:cBhvr>
                                        <p:cTn id="33" dur="500"/>
                                        <p:tgtEl>
                                          <p:spTgt spid="131078">
                                            <p:txEl>
                                              <p:pRg st="2" end="2"/>
                                            </p:txEl>
                                          </p:spTgt>
                                        </p:tgtEl>
                                      </p:cBhvr>
                                    </p:animEffect>
                                  </p:childTnLst>
                                </p:cTn>
                              </p:par>
                            </p:childTnLst>
                          </p:cTn>
                        </p:par>
                        <p:par>
                          <p:cTn id="34" fill="hold">
                            <p:stCondLst>
                              <p:cond delay="20000"/>
                            </p:stCondLst>
                            <p:childTnLst>
                              <p:par>
                                <p:cTn id="35" presetID="10" presetClass="entr" presetSubtype="0" fill="hold" nodeType="afterEffect">
                                  <p:stCondLst>
                                    <p:cond delay="0"/>
                                  </p:stCondLst>
                                  <p:childTnLst>
                                    <p:set>
                                      <p:cBhvr>
                                        <p:cTn id="36" dur="1" fill="hold">
                                          <p:stCondLst>
                                            <p:cond delay="0"/>
                                          </p:stCondLst>
                                        </p:cTn>
                                        <p:tgtEl>
                                          <p:spTgt spid="131093"/>
                                        </p:tgtEl>
                                        <p:attrNameLst>
                                          <p:attrName>style.visibility</p:attrName>
                                        </p:attrNameLst>
                                      </p:cBhvr>
                                      <p:to>
                                        <p:strVal val="visible"/>
                                      </p:to>
                                    </p:set>
                                    <p:animEffect transition="in" filter="fade">
                                      <p:cBhvr>
                                        <p:cTn id="37" dur="2000"/>
                                        <p:tgtEl>
                                          <p:spTgt spid="13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50825" y="0"/>
            <a:ext cx="8713788" cy="576263"/>
          </a:xfrm>
        </p:spPr>
        <p:txBody>
          <a:bodyPr/>
          <a:lstStyle/>
          <a:p>
            <a:pPr eaLnBrk="1" hangingPunct="1">
              <a:defRPr/>
            </a:pPr>
            <a:r>
              <a:rPr lang="hr-HR" altLang="ja-JP" sz="4000" dirty="0" err="1" smtClean="0"/>
              <a:t>Gentleman</a:t>
            </a:r>
            <a:r>
              <a:rPr lang="hr-HR" altLang="ja-JP" sz="4000" dirty="0" smtClean="0"/>
              <a:t> </a:t>
            </a:r>
            <a:r>
              <a:rPr lang="hr-HR" altLang="ja-JP" sz="4000" dirty="0" err="1" smtClean="0"/>
              <a:t>Usher</a:t>
            </a:r>
            <a:r>
              <a:rPr lang="hr-HR" altLang="ja-JP" sz="4000" dirty="0" smtClean="0"/>
              <a:t> </a:t>
            </a:r>
            <a:r>
              <a:rPr lang="hr-HR" altLang="ja-JP" sz="4000" dirty="0" err="1" smtClean="0"/>
              <a:t>of</a:t>
            </a:r>
            <a:r>
              <a:rPr lang="hr-HR" altLang="ja-JP" sz="4000" dirty="0" smtClean="0"/>
              <a:t> </a:t>
            </a:r>
            <a:r>
              <a:rPr lang="hr-HR" altLang="ja-JP" sz="4000" b="1" dirty="0" err="1" smtClean="0"/>
              <a:t>the</a:t>
            </a:r>
            <a:r>
              <a:rPr lang="hr-HR" altLang="ja-JP" sz="4000" b="1" dirty="0" smtClean="0"/>
              <a:t> </a:t>
            </a:r>
            <a:r>
              <a:rPr lang="hr-HR" altLang="ja-JP" sz="4000" b="1" dirty="0" err="1" smtClean="0"/>
              <a:t>Black</a:t>
            </a:r>
            <a:r>
              <a:rPr lang="hr-HR" altLang="ja-JP" sz="4000" b="1" dirty="0" smtClean="0"/>
              <a:t> Rod</a:t>
            </a:r>
            <a:r>
              <a:rPr lang="hr-HR" altLang="ja-JP" sz="4000" dirty="0" smtClean="0"/>
              <a:t> </a:t>
            </a:r>
            <a:endParaRPr lang="hr-HR" sz="4000" dirty="0" smtClean="0"/>
          </a:p>
        </p:txBody>
      </p:sp>
      <p:sp>
        <p:nvSpPr>
          <p:cNvPr id="132099" name="Rectangle 3"/>
          <p:cNvSpPr>
            <a:spLocks noGrp="1" noChangeArrowheads="1"/>
          </p:cNvSpPr>
          <p:nvPr>
            <p:ph type="body" idx="1"/>
          </p:nvPr>
        </p:nvSpPr>
        <p:spPr>
          <a:xfrm>
            <a:off x="3635896" y="692150"/>
            <a:ext cx="5508104" cy="6165850"/>
          </a:xfrm>
        </p:spPr>
        <p:txBody>
          <a:bodyPr/>
          <a:lstStyle/>
          <a:p>
            <a:pPr marL="263525" indent="-263525" eaLnBrk="1" hangingPunct="1">
              <a:lnSpc>
                <a:spcPct val="90000"/>
              </a:lnSpc>
              <a:defRPr/>
            </a:pPr>
            <a:r>
              <a:rPr lang="hr-HR" sz="2400" dirty="0" smtClean="0"/>
              <a:t>senior </a:t>
            </a:r>
            <a:r>
              <a:rPr lang="hr-HR" sz="2400" dirty="0" err="1" smtClean="0"/>
              <a:t>officer</a:t>
            </a:r>
            <a:r>
              <a:rPr lang="hr-HR" sz="2400" dirty="0" smtClean="0"/>
              <a:t> </a:t>
            </a:r>
            <a:r>
              <a:rPr lang="hr-HR" sz="2400" dirty="0" err="1" smtClean="0"/>
              <a:t>in</a:t>
            </a:r>
            <a:r>
              <a:rPr lang="hr-HR" sz="2400" dirty="0" smtClean="0"/>
              <a:t> </a:t>
            </a:r>
            <a:r>
              <a:rPr lang="hr-HR" sz="2400" dirty="0" err="1" smtClean="0"/>
              <a:t>the</a:t>
            </a:r>
            <a:r>
              <a:rPr lang="hr-HR" sz="2400" dirty="0" smtClean="0"/>
              <a:t> </a:t>
            </a:r>
            <a:r>
              <a:rPr lang="hr-HR" sz="2400" dirty="0" err="1" smtClean="0"/>
              <a:t>House</a:t>
            </a:r>
            <a:r>
              <a:rPr lang="hr-HR" sz="2400" dirty="0" smtClean="0"/>
              <a:t> </a:t>
            </a:r>
            <a:r>
              <a:rPr lang="hr-HR" sz="2400" dirty="0" err="1" smtClean="0"/>
              <a:t>of</a:t>
            </a:r>
            <a:r>
              <a:rPr lang="hr-HR" sz="2400" dirty="0" smtClean="0"/>
              <a:t> </a:t>
            </a:r>
            <a:r>
              <a:rPr lang="hr-HR" sz="2400" dirty="0" err="1" smtClean="0"/>
              <a:t>Lords</a:t>
            </a:r>
            <a:r>
              <a:rPr lang="hr-HR" sz="2400" dirty="0" smtClean="0"/>
              <a:t>. </a:t>
            </a:r>
          </a:p>
          <a:p>
            <a:pPr marL="263525" indent="-263525" eaLnBrk="1" hangingPunct="1">
              <a:lnSpc>
                <a:spcPct val="90000"/>
              </a:lnSpc>
              <a:buFont typeface="Wingdings" pitchFamily="2" charset="2"/>
              <a:buNone/>
              <a:defRPr/>
            </a:pPr>
            <a:endParaRPr lang="hr-HR" sz="1000" dirty="0" smtClean="0"/>
          </a:p>
          <a:p>
            <a:pPr marL="263525" indent="-263525" eaLnBrk="1" hangingPunct="1">
              <a:lnSpc>
                <a:spcPct val="90000"/>
              </a:lnSpc>
              <a:defRPr/>
            </a:pPr>
            <a:r>
              <a:rPr lang="hr-HR" sz="2400" dirty="0" err="1" smtClean="0"/>
              <a:t>responsible</a:t>
            </a:r>
            <a:r>
              <a:rPr lang="hr-HR" sz="2400" dirty="0" smtClean="0"/>
              <a:t> for </a:t>
            </a:r>
            <a:r>
              <a:rPr lang="hr-HR" sz="2400" dirty="0" err="1" smtClean="0"/>
              <a:t>security</a:t>
            </a:r>
            <a:r>
              <a:rPr lang="hr-HR" sz="2400" dirty="0" smtClean="0"/>
              <a:t>, </a:t>
            </a:r>
            <a:r>
              <a:rPr lang="hr-HR" sz="2400" dirty="0" err="1" smtClean="0"/>
              <a:t>controlling</a:t>
            </a:r>
            <a:r>
              <a:rPr lang="hr-HR" sz="2400" dirty="0" smtClean="0"/>
              <a:t> access to </a:t>
            </a:r>
            <a:r>
              <a:rPr lang="hr-HR" sz="2400" dirty="0" err="1" smtClean="0"/>
              <a:t>and</a:t>
            </a:r>
            <a:r>
              <a:rPr lang="hr-HR" sz="2400" dirty="0" smtClean="0"/>
              <a:t> </a:t>
            </a:r>
            <a:r>
              <a:rPr lang="hr-HR" sz="2400" dirty="0" err="1" smtClean="0"/>
              <a:t>maintaining</a:t>
            </a:r>
            <a:r>
              <a:rPr lang="hr-HR" sz="2400" dirty="0" smtClean="0"/>
              <a:t> </a:t>
            </a:r>
            <a:r>
              <a:rPr lang="hr-HR" sz="2400" dirty="0" err="1" smtClean="0"/>
              <a:t>order</a:t>
            </a:r>
            <a:r>
              <a:rPr lang="hr-HR" sz="2400" dirty="0" smtClean="0"/>
              <a:t> </a:t>
            </a:r>
            <a:r>
              <a:rPr lang="hr-HR" sz="2400" dirty="0" err="1" smtClean="0"/>
              <a:t>within</a:t>
            </a:r>
            <a:r>
              <a:rPr lang="hr-HR" sz="2400" dirty="0" smtClean="0"/>
              <a:t> </a:t>
            </a:r>
            <a:r>
              <a:rPr lang="hr-HR" sz="2400" dirty="0" err="1" smtClean="0"/>
              <a:t>the</a:t>
            </a:r>
            <a:r>
              <a:rPr lang="hr-HR" sz="2400" dirty="0" smtClean="0"/>
              <a:t> </a:t>
            </a:r>
            <a:r>
              <a:rPr lang="hr-HR" sz="2400" dirty="0" err="1" smtClean="0"/>
              <a:t>House</a:t>
            </a:r>
            <a:r>
              <a:rPr lang="hr-HR" sz="2400" dirty="0" smtClean="0"/>
              <a:t> </a:t>
            </a:r>
            <a:r>
              <a:rPr lang="hr-HR" sz="2400" dirty="0" err="1" smtClean="0"/>
              <a:t>and</a:t>
            </a:r>
            <a:r>
              <a:rPr lang="hr-HR" sz="2400" dirty="0" smtClean="0"/>
              <a:t> </a:t>
            </a:r>
            <a:r>
              <a:rPr lang="hr-HR" sz="2400" dirty="0" err="1" smtClean="0"/>
              <a:t>its</a:t>
            </a:r>
            <a:r>
              <a:rPr lang="hr-HR" sz="2400" dirty="0" smtClean="0"/>
              <a:t> </a:t>
            </a:r>
            <a:r>
              <a:rPr lang="hr-HR" sz="2400" dirty="0" err="1" smtClean="0"/>
              <a:t>precincts</a:t>
            </a:r>
            <a:r>
              <a:rPr lang="hr-HR" sz="2400" dirty="0" smtClean="0"/>
              <a:t>. </a:t>
            </a:r>
          </a:p>
          <a:p>
            <a:pPr marL="263525" indent="-263525" eaLnBrk="1" hangingPunct="1">
              <a:lnSpc>
                <a:spcPct val="90000"/>
              </a:lnSpc>
              <a:buFont typeface="Wingdings" pitchFamily="2" charset="2"/>
              <a:buNone/>
              <a:defRPr/>
            </a:pPr>
            <a:endParaRPr lang="hr-HR" sz="1000" dirty="0" smtClean="0"/>
          </a:p>
          <a:p>
            <a:pPr marL="263525" indent="-263525" eaLnBrk="1" hangingPunct="1">
              <a:lnSpc>
                <a:spcPct val="90000"/>
              </a:lnSpc>
              <a:defRPr/>
            </a:pPr>
            <a:r>
              <a:rPr lang="sr-Latn-CS" altLang="ja-JP" sz="2400" dirty="0" err="1" smtClean="0">
                <a:ea typeface="ＭＳ Ｐゴシック" pitchFamily="34" charset="-128"/>
              </a:rPr>
              <a:t>summons</a:t>
            </a:r>
            <a:r>
              <a:rPr lang="sr-Latn-CS" altLang="ja-JP" sz="2400" dirty="0" smtClean="0">
                <a:ea typeface="ＭＳ Ｐゴシック" pitchFamily="34" charset="-128"/>
              </a:rPr>
              <a:t> the </a:t>
            </a:r>
            <a:r>
              <a:rPr lang="sr-Latn-CS" altLang="ja-JP" sz="2400" dirty="0" err="1" smtClean="0">
                <a:ea typeface="ＭＳ Ｐゴシック" pitchFamily="34" charset="-128"/>
              </a:rPr>
              <a:t>Commons</a:t>
            </a:r>
            <a:r>
              <a:rPr lang="sr-Latn-CS" altLang="ja-JP" sz="2400" dirty="0" smtClean="0">
                <a:ea typeface="ＭＳ Ｐゴシック" pitchFamily="34" charset="-128"/>
              </a:rPr>
              <a:t> to </a:t>
            </a:r>
            <a:r>
              <a:rPr lang="sr-Latn-CS" altLang="ja-JP" sz="2400" dirty="0" err="1" smtClean="0">
                <a:ea typeface="ＭＳ Ｐゴシック" pitchFamily="34" charset="-128"/>
              </a:rPr>
              <a:t>attend</a:t>
            </a:r>
            <a:r>
              <a:rPr lang="sr-Latn-CS" altLang="ja-JP" sz="2400" dirty="0" smtClean="0">
                <a:ea typeface="ＭＳ Ｐゴシック" pitchFamily="34" charset="-128"/>
              </a:rPr>
              <a:t> the </a:t>
            </a:r>
            <a:r>
              <a:rPr lang="sr-Latn-CS" altLang="ja-JP" sz="2400" dirty="0" err="1" smtClean="0">
                <a:ea typeface="ＭＳ Ｐゴシック" pitchFamily="34" charset="-128"/>
              </a:rPr>
              <a:t>speech</a:t>
            </a:r>
            <a:r>
              <a:rPr lang="sr-Latn-CS" altLang="ja-JP" sz="2400" dirty="0" smtClean="0">
                <a:ea typeface="ＭＳ Ｐゴシック" pitchFamily="34" charset="-128"/>
              </a:rPr>
              <a:t> </a:t>
            </a:r>
            <a:r>
              <a:rPr lang="sr-Latn-CS" altLang="ja-JP" sz="2400" dirty="0" err="1" smtClean="0">
                <a:ea typeface="ＭＳ Ｐゴシック" pitchFamily="34" charset="-128"/>
              </a:rPr>
              <a:t>and</a:t>
            </a:r>
            <a:r>
              <a:rPr lang="sr-Latn-CS" altLang="ja-JP" sz="2400" dirty="0" smtClean="0">
                <a:ea typeface="ＭＳ Ｐゴシック" pitchFamily="34" charset="-128"/>
              </a:rPr>
              <a:t> </a:t>
            </a:r>
            <a:r>
              <a:rPr lang="sr-Latn-CS" altLang="ja-JP" sz="2400" dirty="0" err="1" smtClean="0">
                <a:ea typeface="ＭＳ Ｐゴシック" pitchFamily="34" charset="-128"/>
              </a:rPr>
              <a:t>leads</a:t>
            </a:r>
            <a:r>
              <a:rPr lang="sr-Latn-CS" altLang="ja-JP" sz="2400" dirty="0" smtClean="0">
                <a:ea typeface="ＭＳ Ｐゴシック" pitchFamily="34" charset="-128"/>
              </a:rPr>
              <a:t> </a:t>
            </a:r>
            <a:r>
              <a:rPr lang="sr-Latn-CS" altLang="ja-JP" sz="2400" dirty="0" err="1" smtClean="0">
                <a:ea typeface="ＭＳ Ｐゴシック" pitchFamily="34" charset="-128"/>
              </a:rPr>
              <a:t>them</a:t>
            </a:r>
            <a:r>
              <a:rPr lang="sr-Latn-CS" altLang="ja-JP" sz="2400" dirty="0" smtClean="0">
                <a:ea typeface="ＭＳ Ｐゴシック" pitchFamily="34" charset="-128"/>
              </a:rPr>
              <a:t> to the </a:t>
            </a:r>
            <a:r>
              <a:rPr lang="sr-Latn-CS" altLang="ja-JP" sz="2400" dirty="0" err="1" smtClean="0">
                <a:ea typeface="ＭＳ Ｐゴシック" pitchFamily="34" charset="-128"/>
              </a:rPr>
              <a:t>Lords</a:t>
            </a:r>
            <a:r>
              <a:rPr lang="sr-Latn-CS" altLang="ja-JP" sz="2400" dirty="0" smtClean="0">
                <a:ea typeface="ＭＳ Ｐゴシック" pitchFamily="34" charset="-128"/>
              </a:rPr>
              <a:t>.</a:t>
            </a:r>
            <a:endParaRPr lang="hr-HR" altLang="ja-JP" sz="2400" dirty="0" smtClean="0"/>
          </a:p>
          <a:p>
            <a:pPr marL="263525" indent="-263525" eaLnBrk="1" hangingPunct="1">
              <a:lnSpc>
                <a:spcPct val="90000"/>
              </a:lnSpc>
              <a:buFont typeface="Wingdings" pitchFamily="2" charset="2"/>
              <a:buNone/>
              <a:defRPr/>
            </a:pPr>
            <a:r>
              <a:rPr lang="hr-HR" altLang="ja-JP" sz="1000" dirty="0" smtClean="0"/>
              <a:t> </a:t>
            </a:r>
          </a:p>
          <a:p>
            <a:pPr marL="263525" indent="-263525" eaLnBrk="1" hangingPunct="1">
              <a:lnSpc>
                <a:spcPct val="90000"/>
              </a:lnSpc>
              <a:defRPr/>
            </a:pPr>
            <a:r>
              <a:rPr lang="hr-HR" altLang="ja-JP" sz="2100" b="1" i="1" dirty="0" err="1" smtClean="0"/>
              <a:t>Part</a:t>
            </a:r>
            <a:r>
              <a:rPr lang="hr-HR" altLang="ja-JP" sz="2100" b="1" i="1" dirty="0" smtClean="0"/>
              <a:t> </a:t>
            </a:r>
            <a:r>
              <a:rPr lang="hr-HR" altLang="ja-JP" sz="2100" b="1" i="1" dirty="0" err="1" smtClean="0"/>
              <a:t>of</a:t>
            </a:r>
            <a:r>
              <a:rPr lang="hr-HR" altLang="ja-JP" sz="2100" b="1" i="1" dirty="0" smtClean="0"/>
              <a:t> </a:t>
            </a:r>
            <a:r>
              <a:rPr lang="sr-Latn-CS" altLang="ja-JP" sz="2100" b="1" i="1" dirty="0" smtClean="0">
                <a:ea typeface="ＭＳ Ｐゴシック" pitchFamily="34" charset="-128"/>
              </a:rPr>
              <a:t>the ritual</a:t>
            </a:r>
            <a:r>
              <a:rPr lang="hr-HR" altLang="ja-JP" sz="2100" b="1" i="1" dirty="0" smtClean="0"/>
              <a:t> </a:t>
            </a:r>
            <a:r>
              <a:rPr lang="hr-HR" altLang="ja-JP" sz="2100" dirty="0" smtClean="0"/>
              <a:t>:</a:t>
            </a:r>
            <a:r>
              <a:rPr lang="sr-Latn-CS" altLang="ja-JP" sz="2100" dirty="0" smtClean="0">
                <a:ea typeface="ＭＳ Ｐゴシック" pitchFamily="34" charset="-128"/>
              </a:rPr>
              <a:t> </a:t>
            </a:r>
            <a:endParaRPr lang="hr-HR" altLang="ja-JP" sz="2100" dirty="0" smtClean="0"/>
          </a:p>
          <a:p>
            <a:pPr marL="263525" indent="-263525" eaLnBrk="1" hangingPunct="1">
              <a:lnSpc>
                <a:spcPct val="90000"/>
              </a:lnSpc>
              <a:buFont typeface="Wingdings" pitchFamily="2" charset="2"/>
              <a:buNone/>
              <a:defRPr/>
            </a:pPr>
            <a:r>
              <a:rPr lang="hr-HR" altLang="ja-JP" sz="2100" dirty="0" smtClean="0"/>
              <a:t>	</a:t>
            </a:r>
            <a:r>
              <a:rPr lang="sr-Latn-CS" altLang="ja-JP" sz="2100" dirty="0" smtClean="0">
                <a:ea typeface="ＭＳ Ｐゴシック" pitchFamily="34" charset="-128"/>
              </a:rPr>
              <a:t>as </a:t>
            </a:r>
            <a:r>
              <a:rPr lang="sr-Latn-CS" altLang="ja-JP" sz="2100" dirty="0" err="1" smtClean="0">
                <a:ea typeface="ＭＳ Ｐゴシック" pitchFamily="34" charset="-128"/>
              </a:rPr>
              <a:t>Black</a:t>
            </a:r>
            <a:r>
              <a:rPr lang="sr-Latn-CS" altLang="ja-JP" sz="2100" dirty="0" smtClean="0">
                <a:ea typeface="ＭＳ Ｐゴシック" pitchFamily="34" charset="-128"/>
              </a:rPr>
              <a:t> Rod </a:t>
            </a:r>
            <a:r>
              <a:rPr lang="sr-Latn-CS" altLang="ja-JP" sz="2100" dirty="0" err="1" smtClean="0">
                <a:ea typeface="ＭＳ Ｐゴシック" pitchFamily="34" charset="-128"/>
              </a:rPr>
              <a:t>approaches</a:t>
            </a:r>
            <a:r>
              <a:rPr lang="sr-Latn-CS" altLang="ja-JP" sz="2100" dirty="0" smtClean="0">
                <a:ea typeface="ＭＳ Ｐゴシック" pitchFamily="34" charset="-128"/>
              </a:rPr>
              <a:t> the </a:t>
            </a:r>
            <a:r>
              <a:rPr lang="sr-Latn-CS" altLang="ja-JP" sz="2100" dirty="0" err="1" smtClean="0">
                <a:ea typeface="ＭＳ Ｐゴシック" pitchFamily="34" charset="-128"/>
              </a:rPr>
              <a:t>doors</a:t>
            </a:r>
            <a:r>
              <a:rPr lang="sr-Latn-CS" altLang="ja-JP" sz="2100" dirty="0" smtClean="0">
                <a:ea typeface="ＭＳ Ｐゴシック" pitchFamily="34" charset="-128"/>
              </a:rPr>
              <a:t> to the </a:t>
            </a:r>
            <a:r>
              <a:rPr lang="sr-Latn-CS" altLang="ja-JP" sz="2100" dirty="0" err="1" smtClean="0">
                <a:ea typeface="ＭＳ Ｐゴシック" pitchFamily="34" charset="-128"/>
              </a:rPr>
              <a:t>chamber</a:t>
            </a:r>
            <a:r>
              <a:rPr lang="sr-Latn-CS" altLang="ja-JP" sz="2100" dirty="0" smtClean="0">
                <a:ea typeface="ＭＳ Ｐゴシック" pitchFamily="34" charset="-128"/>
              </a:rPr>
              <a:t> of the </a:t>
            </a:r>
            <a:r>
              <a:rPr lang="sr-Latn-CS" altLang="ja-JP" sz="2100" dirty="0" err="1" smtClean="0">
                <a:ea typeface="ＭＳ Ｐゴシック" pitchFamily="34" charset="-128"/>
              </a:rPr>
              <a:t>House</a:t>
            </a:r>
            <a:r>
              <a:rPr lang="sr-Latn-CS" altLang="ja-JP" sz="2100" dirty="0" smtClean="0">
                <a:ea typeface="ＭＳ Ｐゴシック" pitchFamily="34" charset="-128"/>
              </a:rPr>
              <a:t> of </a:t>
            </a:r>
            <a:r>
              <a:rPr lang="sr-Latn-CS" altLang="ja-JP" sz="2100" dirty="0" err="1" smtClean="0">
                <a:ea typeface="ＭＳ Ｐゴシック" pitchFamily="34" charset="-128"/>
              </a:rPr>
              <a:t>Commons</a:t>
            </a:r>
            <a:r>
              <a:rPr lang="sr-Latn-CS" altLang="ja-JP" sz="2100" dirty="0" smtClean="0">
                <a:ea typeface="ＭＳ Ｐゴシック" pitchFamily="34" charset="-128"/>
              </a:rPr>
              <a:t> to </a:t>
            </a:r>
            <a:r>
              <a:rPr lang="sr-Latn-CS" altLang="ja-JP" sz="2100" dirty="0" err="1" smtClean="0">
                <a:ea typeface="ＭＳ Ｐゴシック" pitchFamily="34" charset="-128"/>
              </a:rPr>
              <a:t>make</a:t>
            </a:r>
            <a:r>
              <a:rPr lang="sr-Latn-CS" altLang="ja-JP" sz="2100" dirty="0" smtClean="0">
                <a:ea typeface="ＭＳ Ｐゴシック" pitchFamily="34" charset="-128"/>
              </a:rPr>
              <a:t> </a:t>
            </a:r>
            <a:r>
              <a:rPr lang="sr-Latn-CS" altLang="ja-JP" sz="2100" dirty="0" err="1" smtClean="0">
                <a:ea typeface="ＭＳ Ｐゴシック" pitchFamily="34" charset="-128"/>
              </a:rPr>
              <a:t>his</a:t>
            </a:r>
            <a:r>
              <a:rPr lang="sr-Latn-CS" altLang="ja-JP" sz="2100" dirty="0" smtClean="0">
                <a:ea typeface="ＭＳ Ｐゴシック" pitchFamily="34" charset="-128"/>
              </a:rPr>
              <a:t> </a:t>
            </a:r>
            <a:r>
              <a:rPr lang="sr-Latn-CS" altLang="ja-JP" sz="2100" dirty="0" err="1" smtClean="0">
                <a:ea typeface="ＭＳ Ｐゴシック" pitchFamily="34" charset="-128"/>
              </a:rPr>
              <a:t>summons</a:t>
            </a:r>
            <a:r>
              <a:rPr lang="sr-Latn-CS" altLang="ja-JP" sz="2100" dirty="0" smtClean="0">
                <a:ea typeface="ＭＳ Ｐゴシック" pitchFamily="34" charset="-128"/>
              </a:rPr>
              <a:t>, </a:t>
            </a:r>
            <a:r>
              <a:rPr lang="sr-Latn-CS" altLang="ja-JP" sz="2100" dirty="0" err="1" smtClean="0">
                <a:ea typeface="ＭＳ Ｐゴシック" pitchFamily="34" charset="-128"/>
              </a:rPr>
              <a:t>they</a:t>
            </a:r>
            <a:r>
              <a:rPr lang="sr-Latn-CS" altLang="ja-JP" sz="2100" dirty="0" smtClean="0">
                <a:ea typeface="ＭＳ Ｐゴシック" pitchFamily="34" charset="-128"/>
              </a:rPr>
              <a:t> </a:t>
            </a:r>
            <a:r>
              <a:rPr lang="sr-Latn-CS" altLang="ja-JP" sz="2100" dirty="0" err="1" smtClean="0">
                <a:ea typeface="ＭＳ Ｐゴシック" pitchFamily="34" charset="-128"/>
              </a:rPr>
              <a:t>are</a:t>
            </a:r>
            <a:r>
              <a:rPr lang="sr-Latn-CS" altLang="ja-JP" sz="2100" dirty="0" smtClean="0">
                <a:ea typeface="ＭＳ Ｐゴシック" pitchFamily="34" charset="-128"/>
              </a:rPr>
              <a:t> </a:t>
            </a:r>
            <a:r>
              <a:rPr lang="sr-Latn-CS" altLang="ja-JP" sz="2100" dirty="0" err="1" smtClean="0">
                <a:ea typeface="ＭＳ Ｐゴシック" pitchFamily="34" charset="-128"/>
              </a:rPr>
              <a:t>slammed</a:t>
            </a:r>
            <a:r>
              <a:rPr lang="sr-Latn-CS" altLang="ja-JP" sz="2100" dirty="0" smtClean="0">
                <a:ea typeface="ＭＳ Ｐゴシック" pitchFamily="34" charset="-128"/>
              </a:rPr>
              <a:t> in </a:t>
            </a:r>
            <a:r>
              <a:rPr lang="sr-Latn-CS" altLang="ja-JP" sz="2100" dirty="0" err="1" smtClean="0">
                <a:ea typeface="ＭＳ Ｐゴシック" pitchFamily="34" charset="-128"/>
              </a:rPr>
              <a:t>his</a:t>
            </a:r>
            <a:r>
              <a:rPr lang="sr-Latn-CS" altLang="ja-JP" sz="2100" dirty="0" smtClean="0">
                <a:ea typeface="ＭＳ Ｐゴシック" pitchFamily="34" charset="-128"/>
              </a:rPr>
              <a:t> face. </a:t>
            </a:r>
            <a:r>
              <a:rPr lang="sr-Latn-CS" altLang="ja-JP" sz="2100" dirty="0" err="1" smtClean="0">
                <a:ea typeface="ＭＳ Ｐゴシック" pitchFamily="34" charset="-128"/>
              </a:rPr>
              <a:t>This</a:t>
            </a:r>
            <a:r>
              <a:rPr lang="sr-Latn-CS" altLang="ja-JP" sz="2100" dirty="0" smtClean="0">
                <a:ea typeface="ＭＳ Ｐゴシック" pitchFamily="34" charset="-128"/>
              </a:rPr>
              <a:t> </a:t>
            </a:r>
            <a:r>
              <a:rPr lang="sr-Latn-CS" altLang="ja-JP" sz="2100" dirty="0" err="1" smtClean="0">
                <a:ea typeface="ＭＳ Ｐゴシック" pitchFamily="34" charset="-128"/>
              </a:rPr>
              <a:t>symboli</a:t>
            </a:r>
            <a:r>
              <a:rPr lang="hr-HR" altLang="ja-JP" sz="2100" dirty="0" smtClean="0"/>
              <a:t>z</a:t>
            </a:r>
            <a:r>
              <a:rPr lang="sr-Latn-CS" altLang="ja-JP" sz="2100" dirty="0" smtClean="0">
                <a:ea typeface="ＭＳ Ｐゴシック" pitchFamily="34" charset="-128"/>
              </a:rPr>
              <a:t>e</a:t>
            </a:r>
            <a:r>
              <a:rPr lang="hr-HR" altLang="ja-JP" sz="2100" dirty="0" smtClean="0"/>
              <a:t>s</a:t>
            </a:r>
            <a:r>
              <a:rPr lang="sr-Latn-CS" altLang="ja-JP" sz="2100" dirty="0" smtClean="0">
                <a:ea typeface="ＭＳ Ｐゴシック" pitchFamily="34" charset="-128"/>
              </a:rPr>
              <a:t> the </a:t>
            </a:r>
            <a:r>
              <a:rPr lang="sr-Latn-CS" altLang="ja-JP" sz="2100" dirty="0" err="1" smtClean="0">
                <a:ea typeface="ＭＳ Ｐゴシック" pitchFamily="34" charset="-128"/>
              </a:rPr>
              <a:t>Commons</a:t>
            </a:r>
            <a:r>
              <a:rPr lang="sr-Latn-CS" altLang="ja-JP" sz="2100" dirty="0" smtClean="0">
                <a:ea typeface="ＭＳ Ｐゴシック" pitchFamily="34" charset="-128"/>
              </a:rPr>
              <a:t>' </a:t>
            </a:r>
            <a:r>
              <a:rPr lang="sr-Latn-CS" altLang="ja-JP" sz="2100" dirty="0" err="1" smtClean="0">
                <a:ea typeface="ＭＳ Ｐゴシック" pitchFamily="34" charset="-128"/>
              </a:rPr>
              <a:t>independence</a:t>
            </a:r>
            <a:r>
              <a:rPr lang="sr-Latn-CS" altLang="ja-JP" sz="2100" dirty="0" smtClean="0">
                <a:ea typeface="ＭＳ Ｐゴシック" pitchFamily="34" charset="-128"/>
              </a:rPr>
              <a:t> of the </a:t>
            </a:r>
            <a:r>
              <a:rPr lang="sr-Latn-CS" altLang="ja-JP" sz="2100" dirty="0" err="1" smtClean="0">
                <a:ea typeface="ＭＳ Ｐゴシック" pitchFamily="34" charset="-128"/>
              </a:rPr>
              <a:t>Sovereign</a:t>
            </a:r>
            <a:r>
              <a:rPr lang="hr-HR" altLang="ja-JP" sz="2100" dirty="0" smtClean="0"/>
              <a:t>.</a:t>
            </a:r>
          </a:p>
          <a:p>
            <a:pPr marL="263525" indent="-263525" eaLnBrk="1" hangingPunct="1">
              <a:lnSpc>
                <a:spcPct val="90000"/>
              </a:lnSpc>
              <a:buFont typeface="Wingdings" pitchFamily="2" charset="2"/>
              <a:buNone/>
              <a:defRPr/>
            </a:pPr>
            <a:r>
              <a:rPr lang="hr-HR" altLang="ja-JP" sz="2100" dirty="0" smtClean="0"/>
              <a:t>   </a:t>
            </a:r>
            <a:r>
              <a:rPr lang="sr-Latn-CS" altLang="ja-JP" sz="2100" dirty="0" err="1" smtClean="0">
                <a:ea typeface="ＭＳ Ｐゴシック" pitchFamily="34" charset="-128"/>
              </a:rPr>
              <a:t>Black</a:t>
            </a:r>
            <a:r>
              <a:rPr lang="sr-Latn-CS" altLang="ja-JP" sz="2100" dirty="0" smtClean="0">
                <a:ea typeface="ＭＳ Ｐゴシック" pitchFamily="34" charset="-128"/>
              </a:rPr>
              <a:t> Rod </a:t>
            </a:r>
            <a:r>
              <a:rPr lang="sr-Latn-CS" altLang="ja-JP" sz="2100" dirty="0" err="1" smtClean="0">
                <a:ea typeface="ＭＳ Ｐゴシック" pitchFamily="34" charset="-128"/>
              </a:rPr>
              <a:t>then</a:t>
            </a:r>
            <a:r>
              <a:rPr lang="sr-Latn-CS" altLang="ja-JP" sz="2100" dirty="0" smtClean="0">
                <a:ea typeface="ＭＳ Ｐゴシック" pitchFamily="34" charset="-128"/>
              </a:rPr>
              <a:t> </a:t>
            </a:r>
            <a:r>
              <a:rPr lang="sr-Latn-CS" altLang="ja-JP" sz="2100" dirty="0" err="1" smtClean="0">
                <a:ea typeface="ＭＳ Ｐゴシック" pitchFamily="34" charset="-128"/>
              </a:rPr>
              <a:t>strikes</a:t>
            </a:r>
            <a:r>
              <a:rPr lang="sr-Latn-CS" altLang="ja-JP" sz="2100" dirty="0" smtClean="0">
                <a:ea typeface="ＭＳ Ｐゴシック" pitchFamily="34" charset="-128"/>
              </a:rPr>
              <a:t> the </a:t>
            </a:r>
            <a:r>
              <a:rPr lang="sr-Latn-CS" altLang="ja-JP" sz="2100" dirty="0" err="1" smtClean="0">
                <a:ea typeface="ＭＳ Ｐゴシック" pitchFamily="34" charset="-128"/>
              </a:rPr>
              <a:t>door</a:t>
            </a:r>
            <a:r>
              <a:rPr lang="sr-Latn-CS" altLang="ja-JP" sz="2100" dirty="0" smtClean="0">
                <a:ea typeface="ＭＳ Ｐゴシック" pitchFamily="34" charset="-128"/>
              </a:rPr>
              <a:t> </a:t>
            </a:r>
            <a:r>
              <a:rPr lang="sr-Latn-CS" altLang="ja-JP" sz="2100" dirty="0" err="1" smtClean="0">
                <a:ea typeface="ＭＳ Ｐゴシック" pitchFamily="34" charset="-128"/>
              </a:rPr>
              <a:t>three</a:t>
            </a:r>
            <a:r>
              <a:rPr lang="sr-Latn-CS" altLang="ja-JP" sz="2100" dirty="0" smtClean="0">
                <a:ea typeface="ＭＳ Ｐゴシック" pitchFamily="34" charset="-128"/>
              </a:rPr>
              <a:t> </a:t>
            </a:r>
            <a:r>
              <a:rPr lang="hr-HR" altLang="ja-JP" sz="2100" dirty="0" smtClean="0"/>
              <a:t>t</a:t>
            </a:r>
            <a:r>
              <a:rPr lang="sr-Latn-CS" altLang="ja-JP" sz="2100" dirty="0" err="1" smtClean="0">
                <a:ea typeface="ＭＳ Ｐゴシック" pitchFamily="34" charset="-128"/>
              </a:rPr>
              <a:t>imes</a:t>
            </a:r>
            <a:r>
              <a:rPr lang="sr-Latn-CS" altLang="ja-JP" sz="2100" dirty="0" smtClean="0">
                <a:ea typeface="ＭＳ Ｐゴシック" pitchFamily="34" charset="-128"/>
              </a:rPr>
              <a:t> </a:t>
            </a:r>
            <a:r>
              <a:rPr lang="sr-Latn-CS" altLang="ja-JP" sz="2100" dirty="0" err="1" smtClean="0">
                <a:ea typeface="ＭＳ Ｐゴシック" pitchFamily="34" charset="-128"/>
              </a:rPr>
              <a:t>with</a:t>
            </a:r>
            <a:r>
              <a:rPr lang="sr-Latn-CS" altLang="ja-JP" sz="2100" dirty="0" smtClean="0">
                <a:ea typeface="ＭＳ Ｐゴシック" pitchFamily="34" charset="-128"/>
              </a:rPr>
              <a:t> </a:t>
            </a:r>
            <a:r>
              <a:rPr lang="sr-Latn-CS" altLang="ja-JP" sz="2100" dirty="0" err="1" smtClean="0">
                <a:ea typeface="ＭＳ Ｐゴシック" pitchFamily="34" charset="-128"/>
              </a:rPr>
              <a:t>his</a:t>
            </a:r>
            <a:r>
              <a:rPr lang="sr-Latn-CS" altLang="ja-JP" sz="2100" dirty="0" smtClean="0">
                <a:ea typeface="ＭＳ Ｐゴシック" pitchFamily="34" charset="-128"/>
              </a:rPr>
              <a:t> </a:t>
            </a:r>
            <a:r>
              <a:rPr lang="sr-Latn-CS" altLang="ja-JP" sz="2100" dirty="0" err="1" smtClean="0">
                <a:ea typeface="ＭＳ Ｐゴシック" pitchFamily="34" charset="-128"/>
              </a:rPr>
              <a:t>staff</a:t>
            </a:r>
            <a:r>
              <a:rPr lang="sr-Latn-CS" altLang="ja-JP" sz="2100" dirty="0" smtClean="0">
                <a:ea typeface="ＭＳ Ｐゴシック" pitchFamily="34" charset="-128"/>
              </a:rPr>
              <a:t>, is </a:t>
            </a:r>
            <a:r>
              <a:rPr lang="sr-Latn-CS" altLang="ja-JP" sz="2100" dirty="0" err="1" smtClean="0">
                <a:ea typeface="ＭＳ Ｐゴシック" pitchFamily="34" charset="-128"/>
              </a:rPr>
              <a:t>then</a:t>
            </a:r>
            <a:r>
              <a:rPr lang="sr-Latn-CS" altLang="ja-JP" sz="2100" dirty="0" smtClean="0">
                <a:ea typeface="ＭＳ Ｐゴシック" pitchFamily="34" charset="-128"/>
              </a:rPr>
              <a:t> </a:t>
            </a:r>
            <a:r>
              <a:rPr lang="sr-Latn-CS" altLang="ja-JP" sz="2100" dirty="0" err="1" smtClean="0">
                <a:ea typeface="ＭＳ Ｐゴシック" pitchFamily="34" charset="-128"/>
              </a:rPr>
              <a:t>admitted</a:t>
            </a:r>
            <a:r>
              <a:rPr lang="sr-Latn-CS" altLang="ja-JP" sz="2100" dirty="0" smtClean="0">
                <a:ea typeface="ＭＳ Ｐゴシック" pitchFamily="34" charset="-128"/>
              </a:rPr>
              <a:t> </a:t>
            </a:r>
            <a:r>
              <a:rPr lang="sr-Latn-CS" altLang="ja-JP" sz="2100" dirty="0" err="1" smtClean="0">
                <a:ea typeface="ＭＳ Ｐゴシック" pitchFamily="34" charset="-128"/>
              </a:rPr>
              <a:t>and</a:t>
            </a:r>
            <a:r>
              <a:rPr lang="sr-Latn-CS" altLang="ja-JP" sz="2100" dirty="0" smtClean="0">
                <a:ea typeface="ＭＳ Ｐゴシック" pitchFamily="34" charset="-128"/>
              </a:rPr>
              <a:t> </a:t>
            </a:r>
            <a:r>
              <a:rPr lang="sr-Latn-CS" altLang="ja-JP" sz="2100" dirty="0" err="1" smtClean="0">
                <a:ea typeface="ＭＳ Ｐゴシック" pitchFamily="34" charset="-128"/>
              </a:rPr>
              <a:t>issues</a:t>
            </a:r>
            <a:r>
              <a:rPr lang="sr-Latn-CS" altLang="ja-JP" sz="2100" dirty="0" smtClean="0">
                <a:ea typeface="ＭＳ Ｐゴシック" pitchFamily="34" charset="-128"/>
              </a:rPr>
              <a:t> the </a:t>
            </a:r>
            <a:r>
              <a:rPr lang="sr-Latn-CS" altLang="ja-JP" sz="2100" dirty="0" err="1" smtClean="0">
                <a:ea typeface="ＭＳ Ｐゴシック" pitchFamily="34" charset="-128"/>
              </a:rPr>
              <a:t>summons</a:t>
            </a:r>
            <a:r>
              <a:rPr lang="sr-Latn-CS" altLang="ja-JP" sz="2100" dirty="0" smtClean="0">
                <a:ea typeface="ＭＳ Ｐゴシック" pitchFamily="34" charset="-128"/>
              </a:rPr>
              <a:t> of the </a:t>
            </a:r>
            <a:r>
              <a:rPr lang="sr-Latn-CS" altLang="ja-JP" sz="2100" dirty="0" err="1" smtClean="0">
                <a:ea typeface="ＭＳ Ｐゴシック" pitchFamily="34" charset="-128"/>
              </a:rPr>
              <a:t>monarch</a:t>
            </a:r>
            <a:r>
              <a:rPr lang="sr-Latn-CS" altLang="ja-JP" sz="2100" dirty="0" smtClean="0">
                <a:ea typeface="ＭＳ Ｐゴシック" pitchFamily="34" charset="-128"/>
              </a:rPr>
              <a:t> to </a:t>
            </a:r>
            <a:r>
              <a:rPr lang="sr-Latn-CS" altLang="ja-JP" sz="2100" dirty="0" err="1" smtClean="0">
                <a:ea typeface="ＭＳ Ｐゴシック" pitchFamily="34" charset="-128"/>
              </a:rPr>
              <a:t>attend</a:t>
            </a:r>
            <a:r>
              <a:rPr lang="sr-Latn-CS" altLang="ja-JP" sz="2100" dirty="0" smtClean="0">
                <a:ea typeface="ＭＳ Ｐゴシック" pitchFamily="34" charset="-128"/>
              </a:rPr>
              <a:t>. </a:t>
            </a:r>
            <a:endParaRPr lang="hr-HR" sz="2100" dirty="0" smtClean="0"/>
          </a:p>
        </p:txBody>
      </p:sp>
      <p:sp>
        <p:nvSpPr>
          <p:cNvPr id="132101" name="Rectangle 5"/>
          <p:cNvSpPr>
            <a:spLocks noChangeArrowheads="1"/>
          </p:cNvSpPr>
          <p:nvPr/>
        </p:nvSpPr>
        <p:spPr bwMode="auto">
          <a:xfrm>
            <a:off x="0" y="1811338"/>
            <a:ext cx="9144000" cy="0"/>
          </a:xfrm>
          <a:prstGeom prst="rect">
            <a:avLst/>
          </a:prstGeom>
          <a:noFill/>
          <a:ln w="9525" algn="ctr">
            <a:noFill/>
            <a:miter lim="800000"/>
            <a:headEnd/>
            <a:tailEnd/>
          </a:ln>
          <a:effectLst/>
        </p:spPr>
        <p:txBody>
          <a:bodyPr wrap="none" anchor="ctr">
            <a:spAutoFit/>
          </a:bodyPr>
          <a:lstStyle/>
          <a:p>
            <a:pPr>
              <a:defRPr/>
            </a:pPr>
            <a:endParaRPr lang="hr-HR"/>
          </a:p>
        </p:txBody>
      </p:sp>
      <p:sp>
        <p:nvSpPr>
          <p:cNvPr id="28677" name="Rectangle 6"/>
          <p:cNvSpPr>
            <a:spLocks noChangeArrowheads="1"/>
          </p:cNvSpPr>
          <p:nvPr/>
        </p:nvSpPr>
        <p:spPr bwMode="auto">
          <a:xfrm>
            <a:off x="0" y="4773613"/>
            <a:ext cx="222250" cy="274637"/>
          </a:xfrm>
          <a:prstGeom prst="rect">
            <a:avLst/>
          </a:prstGeom>
          <a:noFill/>
          <a:ln w="9525" algn="ctr">
            <a:noFill/>
            <a:miter lim="800000"/>
            <a:headEnd/>
            <a:tailEnd/>
          </a:ln>
        </p:spPr>
        <p:txBody>
          <a:bodyPr wrap="none" anchor="ctr">
            <a:spAutoFit/>
          </a:bodyPr>
          <a:lstStyle/>
          <a:p>
            <a:pPr>
              <a:spcBef>
                <a:spcPct val="0"/>
              </a:spcBef>
              <a:buClrTx/>
              <a:buSzTx/>
              <a:buFontTx/>
              <a:buNone/>
            </a:pPr>
            <a:r>
              <a:rPr lang="sr-Latn-CS" sz="1200">
                <a:effectLst/>
                <a:latin typeface="Times New Roman" pitchFamily="18" charset="0"/>
                <a:ea typeface="MS Mincho" pitchFamily="49" charset="-128"/>
                <a:cs typeface="Times New Roman" pitchFamily="18" charset="0"/>
              </a:rPr>
              <a:t> </a:t>
            </a:r>
            <a:endParaRPr lang="sr-Latn-CS" sz="1800">
              <a:effectLst/>
              <a:latin typeface="Arial" charset="0"/>
              <a:ea typeface="MS Mincho" pitchFamily="49" charset="-128"/>
              <a:cs typeface="Times New Roman" pitchFamily="18" charset="0"/>
            </a:endParaRPr>
          </a:p>
        </p:txBody>
      </p:sp>
      <p:sp>
        <p:nvSpPr>
          <p:cNvPr id="132103" name="Text Box 7"/>
          <p:cNvSpPr txBox="1">
            <a:spLocks noChangeArrowheads="1"/>
          </p:cNvSpPr>
          <p:nvPr/>
        </p:nvSpPr>
        <p:spPr bwMode="auto">
          <a:xfrm>
            <a:off x="10380" y="5491063"/>
            <a:ext cx="3924300" cy="991041"/>
          </a:xfrm>
          <a:prstGeom prst="rect">
            <a:avLst/>
          </a:prstGeom>
          <a:noFill/>
          <a:ln w="9525" algn="ctr">
            <a:noFill/>
            <a:miter lim="800000"/>
            <a:headEnd/>
            <a:tailEnd/>
          </a:ln>
          <a:effectLst/>
        </p:spPr>
        <p:txBody>
          <a:bodyPr>
            <a:spAutoFit/>
          </a:bodyPr>
          <a:lstStyle/>
          <a:p>
            <a:pPr marL="179388" indent="-179388">
              <a:buFont typeface="Wingdings" pitchFamily="2" charset="2"/>
              <a:buNone/>
              <a:defRPr/>
            </a:pPr>
            <a:r>
              <a:rPr lang="hr-HR" b="1" dirty="0" err="1" smtClean="0">
                <a:effectLst>
                  <a:outerShdw blurRad="38100" dist="38100" dir="2700000" algn="tl">
                    <a:srgbClr val="000000"/>
                  </a:outerShdw>
                </a:effectLst>
                <a:latin typeface="Times New Roman" pitchFamily="18" charset="0"/>
              </a:rPr>
              <a:t>Sarah</a:t>
            </a:r>
            <a:r>
              <a:rPr lang="hr-HR" b="1" dirty="0" smtClean="0">
                <a:effectLst>
                  <a:outerShdw blurRad="38100" dist="38100" dir="2700000" algn="tl">
                    <a:srgbClr val="000000"/>
                  </a:outerShdw>
                </a:effectLst>
                <a:latin typeface="Times New Roman" pitchFamily="18" charset="0"/>
              </a:rPr>
              <a:t> </a:t>
            </a:r>
            <a:r>
              <a:rPr lang="hr-HR" b="1" dirty="0" err="1" smtClean="0">
                <a:effectLst>
                  <a:outerShdw blurRad="38100" dist="38100" dir="2700000" algn="tl">
                    <a:srgbClr val="000000"/>
                  </a:outerShdw>
                </a:effectLst>
                <a:latin typeface="Times New Roman" pitchFamily="18" charset="0"/>
              </a:rPr>
              <a:t>Clarke</a:t>
            </a:r>
            <a:endParaRPr lang="hr-HR" b="1" dirty="0" smtClean="0">
              <a:effectLst>
                <a:outerShdw blurRad="38100" dist="38100" dir="2700000" algn="tl">
                  <a:srgbClr val="000000"/>
                </a:outerShdw>
              </a:effectLst>
              <a:latin typeface="Times New Roman" pitchFamily="18" charset="0"/>
            </a:endParaRPr>
          </a:p>
          <a:p>
            <a:pPr marL="179388" indent="-179388">
              <a:buFont typeface="Wingdings" pitchFamily="2" charset="2"/>
              <a:buNone/>
              <a:defRPr/>
            </a:pPr>
            <a:r>
              <a:rPr lang="hr-HR" sz="1600" b="1" dirty="0" err="1" smtClean="0">
                <a:effectLst>
                  <a:outerShdw blurRad="38100" dist="38100" dir="2700000" algn="tl">
                    <a:srgbClr val="000000"/>
                  </a:outerShdw>
                </a:effectLst>
                <a:latin typeface="Times New Roman" pitchFamily="18" charset="0"/>
              </a:rPr>
              <a:t>The</a:t>
            </a:r>
            <a:r>
              <a:rPr lang="hr-HR" sz="1600" b="1" dirty="0" smtClean="0">
                <a:effectLst>
                  <a:outerShdw blurRad="38100" dist="38100" dir="2700000" algn="tl">
                    <a:srgbClr val="000000"/>
                  </a:outerShdw>
                </a:effectLst>
                <a:latin typeface="Times New Roman" pitchFamily="18" charset="0"/>
              </a:rPr>
              <a:t> Lady </a:t>
            </a:r>
            <a:r>
              <a:rPr lang="hr-HR" sz="1600" b="1" dirty="0" err="1" smtClean="0">
                <a:effectLst>
                  <a:outerShdw blurRad="38100" dist="38100" dir="2700000" algn="tl">
                    <a:srgbClr val="000000"/>
                  </a:outerShdw>
                </a:effectLst>
                <a:latin typeface="Times New Roman" pitchFamily="18" charset="0"/>
              </a:rPr>
              <a:t>Usher</a:t>
            </a:r>
            <a:r>
              <a:rPr lang="hr-HR" sz="1600" b="1" dirty="0" smtClean="0">
                <a:effectLst>
                  <a:outerShdw blurRad="38100" dist="38100" dir="2700000" algn="tl">
                    <a:srgbClr val="000000"/>
                  </a:outerShdw>
                </a:effectLst>
                <a:latin typeface="Times New Roman" pitchFamily="18" charset="0"/>
              </a:rPr>
              <a:t> </a:t>
            </a:r>
            <a:r>
              <a:rPr lang="hr-HR" sz="1600" b="1" dirty="0" err="1" smtClean="0">
                <a:effectLst>
                  <a:outerShdw blurRad="38100" dist="38100" dir="2700000" algn="tl">
                    <a:srgbClr val="000000"/>
                  </a:outerShdw>
                </a:effectLst>
                <a:latin typeface="Times New Roman" pitchFamily="18" charset="0"/>
              </a:rPr>
              <a:t>of</a:t>
            </a:r>
            <a:r>
              <a:rPr lang="hr-HR" sz="1600" b="1" dirty="0" smtClean="0">
                <a:effectLst>
                  <a:outerShdw blurRad="38100" dist="38100" dir="2700000" algn="tl">
                    <a:srgbClr val="000000"/>
                  </a:outerShdw>
                </a:effectLst>
                <a:latin typeface="Times New Roman" pitchFamily="18" charset="0"/>
              </a:rPr>
              <a:t> </a:t>
            </a:r>
            <a:r>
              <a:rPr lang="hr-HR" sz="1600" b="1" dirty="0" err="1" smtClean="0">
                <a:effectLst>
                  <a:outerShdw blurRad="38100" dist="38100" dir="2700000" algn="tl">
                    <a:srgbClr val="000000"/>
                  </a:outerShdw>
                </a:effectLst>
                <a:latin typeface="Times New Roman" pitchFamily="18" charset="0"/>
              </a:rPr>
              <a:t>the</a:t>
            </a:r>
            <a:r>
              <a:rPr lang="hr-HR" sz="1600" b="1" dirty="0" smtClean="0">
                <a:effectLst>
                  <a:outerShdw blurRad="38100" dist="38100" dir="2700000" algn="tl">
                    <a:srgbClr val="000000"/>
                  </a:outerShdw>
                </a:effectLst>
                <a:latin typeface="Times New Roman" pitchFamily="18" charset="0"/>
              </a:rPr>
              <a:t> </a:t>
            </a:r>
            <a:r>
              <a:rPr lang="hr-HR" sz="1600" b="1" dirty="0" smtClean="0">
                <a:effectLst>
                  <a:outerShdw blurRad="38100" dist="38100" dir="2700000" algn="tl">
                    <a:srgbClr val="000000"/>
                  </a:outerShdw>
                </a:effectLst>
              </a:rPr>
              <a:t>Black </a:t>
            </a:r>
            <a:r>
              <a:rPr lang="hr-HR" sz="1600" b="1" dirty="0">
                <a:effectLst>
                  <a:outerShdw blurRad="38100" dist="38100" dir="2700000" algn="tl">
                    <a:srgbClr val="000000"/>
                  </a:outerShdw>
                </a:effectLst>
              </a:rPr>
              <a:t>Rod </a:t>
            </a:r>
            <a:endParaRPr lang="hr-HR" sz="1600" b="1" dirty="0" smtClean="0">
              <a:effectLst>
                <a:outerShdw blurRad="38100" dist="38100" dir="2700000" algn="tl">
                  <a:srgbClr val="000000"/>
                </a:outerShdw>
              </a:effectLst>
            </a:endParaRPr>
          </a:p>
          <a:p>
            <a:pPr marL="179388" indent="-179388">
              <a:buFont typeface="Wingdings" pitchFamily="2" charset="2"/>
              <a:buNone/>
              <a:defRPr/>
            </a:pPr>
            <a:r>
              <a:rPr lang="sr-Latn-CS" sz="1600" dirty="0" err="1" smtClean="0">
                <a:effectLst>
                  <a:outerShdw blurRad="38100" dist="38100" dir="2700000" algn="tl">
                    <a:srgbClr val="000000"/>
                  </a:outerShdw>
                </a:effectLst>
              </a:rPr>
              <a:t>since</a:t>
            </a:r>
            <a:r>
              <a:rPr lang="sr-Latn-CS" sz="1600" dirty="0" smtClean="0">
                <a:effectLst>
                  <a:outerShdw blurRad="38100" dist="38100" dir="2700000" algn="tl">
                    <a:srgbClr val="000000"/>
                  </a:outerShdw>
                </a:effectLst>
              </a:rPr>
              <a:t> </a:t>
            </a:r>
            <a:r>
              <a:rPr lang="hr-HR" sz="1600" dirty="0" smtClean="0">
                <a:effectLst>
                  <a:outerShdw blurRad="38100" dist="38100" dir="2700000" algn="tl">
                    <a:srgbClr val="000000"/>
                  </a:outerShdw>
                </a:effectLst>
              </a:rPr>
              <a:t>13 </a:t>
            </a:r>
            <a:r>
              <a:rPr lang="hr-HR" sz="1600" dirty="0" err="1">
                <a:effectLst>
                  <a:outerShdw blurRad="38100" dist="38100" dir="2700000" algn="tl">
                    <a:srgbClr val="000000"/>
                  </a:outerShdw>
                </a:effectLst>
              </a:rPr>
              <a:t>February</a:t>
            </a:r>
            <a:r>
              <a:rPr lang="sr-Latn-CS" sz="1600" dirty="0">
                <a:effectLst>
                  <a:outerShdw blurRad="38100" dist="38100" dir="2700000" algn="tl">
                    <a:srgbClr val="000000"/>
                  </a:outerShdw>
                </a:effectLst>
              </a:rPr>
              <a:t> 20</a:t>
            </a:r>
            <a:r>
              <a:rPr lang="hr-HR" sz="1600" dirty="0" smtClean="0">
                <a:effectLst>
                  <a:outerShdw blurRad="38100" dist="38100" dir="2700000" algn="tl">
                    <a:srgbClr val="000000"/>
                  </a:outerShdw>
                </a:effectLst>
              </a:rPr>
              <a:t>18</a:t>
            </a:r>
            <a:endParaRPr lang="hr-HR" sz="1600" dirty="0">
              <a:effectLst>
                <a:outerShdw blurRad="38100" dist="38100" dir="2700000" algn="tl">
                  <a:srgbClr val="000000"/>
                </a:outerShdw>
              </a:effectLst>
            </a:endParaRPr>
          </a:p>
        </p:txBody>
      </p:sp>
      <p:graphicFrame>
        <p:nvGraphicFramePr>
          <p:cNvPr id="132118" name="Group 22"/>
          <p:cNvGraphicFramePr>
            <a:graphicFrameLocks noGrp="1"/>
          </p:cNvGraphicFramePr>
          <p:nvPr/>
        </p:nvGraphicFramePr>
        <p:xfrm>
          <a:off x="3479800" y="-2930525"/>
          <a:ext cx="208280" cy="12435840"/>
        </p:xfrm>
        <a:graphic>
          <a:graphicData uri="http://schemas.openxmlformats.org/drawingml/2006/table">
            <a:tbl>
              <a:tblPr/>
              <a:tblGrid>
                <a:gridCol w="208280">
                  <a:extLst>
                    <a:ext uri="{9D8B030D-6E8A-4147-A177-3AD203B41FA5}">
                      <a16:colId xmlns:a16="http://schemas.microsoft.com/office/drawing/2014/main" val="20000"/>
                    </a:ext>
                  </a:extLst>
                </a:gridCol>
              </a:tblGrid>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a:txBody>
                  <a:tcPr horzOverflow="overflow">
                    <a:lnL cap="flat">
                      <a:noFill/>
                    </a:lnL>
                    <a:lnR cap="flat">
                      <a:noFill/>
                    </a:lnR>
                    <a:lnT cap="flat">
                      <a:noFill/>
                    </a:lnT>
                    <a:lnB>
                      <a:noFill/>
                    </a:lnB>
                    <a:lnTlToBr>
                      <a:noFill/>
                    </a:lnTlToBr>
                    <a:lnBlToTr>
                      <a:noFill/>
                    </a:lnBlToTr>
                    <a:solidFill>
                      <a:srgbClr val="CCCCFF"/>
                    </a:solidFill>
                  </a:tcPr>
                </a:tc>
                <a:extLst>
                  <a:ext uri="{0D108BD9-81ED-4DB2-BD59-A6C34878D82A}">
                    <a16:rowId xmlns:a16="http://schemas.microsoft.com/office/drawing/2014/main" val="10000"/>
                  </a:ext>
                </a:extLst>
              </a:tr>
              <a:tr h="3398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Arial" pitchFamily="34" charset="0"/>
                          <a:hlinkClick r:id="rId2"/>
                        </a:rPr>
                        <a:t>  </a:t>
                      </a:r>
                      <a:r>
                        <a:rPr kumimoji="0" lang="en-US" sz="19900" b="0" i="0" u="none" strike="noStrike" cap="none" normalizeH="0" baseline="0" smtClean="0">
                          <a:ln>
                            <a:noFill/>
                          </a:ln>
                          <a:solidFill>
                            <a:srgbClr val="FFFFFF"/>
                          </a:solidFill>
                          <a:effectLst/>
                          <a:latin typeface="Arial" pitchFamily="34" charset="0"/>
                        </a:rPr>
                        <a:t> </a:t>
                      </a:r>
                      <a:r>
                        <a:rPr kumimoji="0" lang="en-US" sz="1800" b="0" i="0" u="none" strike="noStrike" cap="none" normalizeH="0" baseline="0" smtClean="0">
                          <a:ln>
                            <a:noFill/>
                          </a:ln>
                          <a:solidFill>
                            <a:srgbClr val="FFFFFF"/>
                          </a:solidFill>
                          <a:effectLst/>
                          <a:latin typeface="Arial" pitchFamily="34"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32148" name="Group 52"/>
          <p:cNvGraphicFramePr>
            <a:graphicFrameLocks noGrp="1"/>
          </p:cNvGraphicFramePr>
          <p:nvPr/>
        </p:nvGraphicFramePr>
        <p:xfrm>
          <a:off x="3479800" y="-2930525"/>
          <a:ext cx="208280" cy="12435840"/>
        </p:xfrm>
        <a:graphic>
          <a:graphicData uri="http://schemas.openxmlformats.org/drawingml/2006/table">
            <a:tbl>
              <a:tblPr/>
              <a:tblGrid>
                <a:gridCol w="208280">
                  <a:extLst>
                    <a:ext uri="{9D8B030D-6E8A-4147-A177-3AD203B41FA5}">
                      <a16:colId xmlns:a16="http://schemas.microsoft.com/office/drawing/2014/main" val="20000"/>
                    </a:ext>
                  </a:extLst>
                </a:gridCol>
              </a:tblGrid>
              <a:tr h="1809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a:txBody>
                  <a:tcPr horzOverflow="overflow">
                    <a:lnL cap="flat">
                      <a:noFill/>
                    </a:lnL>
                    <a:lnR cap="flat">
                      <a:noFill/>
                    </a:lnR>
                    <a:lnT cap="flat">
                      <a:noFill/>
                    </a:lnT>
                    <a:lnB>
                      <a:noFill/>
                    </a:lnB>
                    <a:lnTlToBr>
                      <a:noFill/>
                    </a:lnTlToBr>
                    <a:lnBlToTr>
                      <a:noFill/>
                    </a:lnBlToTr>
                    <a:solidFill>
                      <a:srgbClr val="CCCCFF"/>
                    </a:solidFill>
                  </a:tcPr>
                </a:tc>
                <a:extLst>
                  <a:ext uri="{0D108BD9-81ED-4DB2-BD59-A6C34878D82A}">
                    <a16:rowId xmlns:a16="http://schemas.microsoft.com/office/drawing/2014/main" val="10000"/>
                  </a:ext>
                </a:extLst>
              </a:tr>
              <a:tr h="3398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hlinkClick r:id="rId2"/>
                        </a:rPr>
                        <a:t>  </a:t>
                      </a:r>
                      <a:r>
                        <a:rPr kumimoji="0" lang="en-US" sz="19900" b="0" i="0" u="none" strike="noStrike" cap="none" normalizeH="0" baseline="0" dirty="0" smtClean="0">
                          <a:ln>
                            <a:noFill/>
                          </a:ln>
                          <a:solidFill>
                            <a:srgbClr val="FFFFFF"/>
                          </a:solidFill>
                          <a:effectLst/>
                          <a:latin typeface="Arial" pitchFamily="34" charset="0"/>
                        </a:rPr>
                        <a:t> </a:t>
                      </a:r>
                      <a:r>
                        <a:rPr kumimoji="0" lang="en-US" sz="1800" b="0" i="0" u="none" strike="noStrike" cap="none" normalizeH="0" baseline="0" dirty="0" smtClean="0">
                          <a:ln>
                            <a:noFill/>
                          </a:ln>
                          <a:solidFill>
                            <a:srgbClr val="FFFFFF"/>
                          </a:solidFill>
                          <a:effectLst/>
                          <a:latin typeface="Arial" pitchFamily="34"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26" name="Picture 6" descr="https://i.dailymail.co.uk/1s/2019/09/10/08/18283594-7446767-Black_Rod_Sarah_Clarke_shot_evil_looks_towards_Mr_Bercow-a-13_1568100445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3" y="1390651"/>
            <a:ext cx="3698041" cy="3681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fade">
                                      <p:cBhvr>
                                        <p:cTn id="7" dur="1000"/>
                                        <p:tgtEl>
                                          <p:spTgt spid="132098"/>
                                        </p:tgtEl>
                                      </p:cBhvr>
                                    </p:animEffect>
                                    <p:anim calcmode="lin" valueType="num">
                                      <p:cBhvr>
                                        <p:cTn id="8" dur="1000" fill="hold"/>
                                        <p:tgtEl>
                                          <p:spTgt spid="132098"/>
                                        </p:tgtEl>
                                        <p:attrNameLst>
                                          <p:attrName>ppt_x</p:attrName>
                                        </p:attrNameLst>
                                      </p:cBhvr>
                                      <p:tavLst>
                                        <p:tav tm="0">
                                          <p:val>
                                            <p:strVal val="#ppt_x"/>
                                          </p:val>
                                        </p:tav>
                                        <p:tav tm="100000">
                                          <p:val>
                                            <p:strVal val="#ppt_x"/>
                                          </p:val>
                                        </p:tav>
                                      </p:tavLst>
                                    </p:anim>
                                    <p:anim calcmode="lin" valueType="num">
                                      <p:cBhvr>
                                        <p:cTn id="9" dur="1000" fill="hold"/>
                                        <p:tgtEl>
                                          <p:spTgt spid="132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132099">
                                            <p:txEl>
                                              <p:pRg st="0" end="0"/>
                                            </p:txEl>
                                          </p:spTgt>
                                        </p:tgtEl>
                                        <p:attrNameLst>
                                          <p:attrName>style.visibility</p:attrName>
                                        </p:attrNameLst>
                                      </p:cBhvr>
                                      <p:to>
                                        <p:strVal val="visible"/>
                                      </p:to>
                                    </p:set>
                                    <p:animEffect transition="in" filter="fade">
                                      <p:cBhvr>
                                        <p:cTn id="13" dur="2000"/>
                                        <p:tgtEl>
                                          <p:spTgt spid="132099">
                                            <p:txEl>
                                              <p:pRg st="0" end="0"/>
                                            </p:txEl>
                                          </p:spTgt>
                                        </p:tgtEl>
                                      </p:cBhvr>
                                    </p:animEffect>
                                  </p:childTnLst>
                                </p:cTn>
                              </p:par>
                            </p:childTnLst>
                          </p:cTn>
                        </p:par>
                        <p:par>
                          <p:cTn id="14" fill="hold">
                            <p:stCondLst>
                              <p:cond delay="4000"/>
                            </p:stCondLst>
                            <p:childTnLst>
                              <p:par>
                                <p:cTn id="15" presetID="10" presetClass="entr" presetSubtype="0" fill="hold" nodeType="afterEffect">
                                  <p:stCondLst>
                                    <p:cond delay="200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2000"/>
                                        <p:tgtEl>
                                          <p:spTgt spid="132099">
                                            <p:txEl>
                                              <p:pRg st="2" end="2"/>
                                            </p:txEl>
                                          </p:spTgt>
                                        </p:tgtEl>
                                      </p:cBhvr>
                                    </p:animEffect>
                                  </p:childTnLst>
                                </p:cTn>
                              </p:par>
                            </p:childTnLst>
                          </p:cTn>
                        </p:par>
                        <p:par>
                          <p:cTn id="18" fill="hold">
                            <p:stCondLst>
                              <p:cond delay="8000"/>
                            </p:stCondLst>
                            <p:childTnLst>
                              <p:par>
                                <p:cTn id="19" presetID="10" presetClass="entr" presetSubtype="0" fill="hold" nodeType="afterEffect">
                                  <p:stCondLst>
                                    <p:cond delay="2000"/>
                                  </p:stCondLst>
                                  <p:childTnLst>
                                    <p:set>
                                      <p:cBhvr>
                                        <p:cTn id="20" dur="1" fill="hold">
                                          <p:stCondLst>
                                            <p:cond delay="0"/>
                                          </p:stCondLst>
                                        </p:cTn>
                                        <p:tgtEl>
                                          <p:spTgt spid="132099">
                                            <p:txEl>
                                              <p:pRg st="4" end="4"/>
                                            </p:txEl>
                                          </p:spTgt>
                                        </p:tgtEl>
                                        <p:attrNameLst>
                                          <p:attrName>style.visibility</p:attrName>
                                        </p:attrNameLst>
                                      </p:cBhvr>
                                      <p:to>
                                        <p:strVal val="visible"/>
                                      </p:to>
                                    </p:set>
                                    <p:animEffect transition="in" filter="fade">
                                      <p:cBhvr>
                                        <p:cTn id="21" dur="2000"/>
                                        <p:tgtEl>
                                          <p:spTgt spid="132099">
                                            <p:txEl>
                                              <p:pRg st="4" end="4"/>
                                            </p:txEl>
                                          </p:spTgt>
                                        </p:tgtEl>
                                      </p:cBhvr>
                                    </p:animEffect>
                                  </p:childTnLst>
                                </p:cTn>
                              </p:par>
                              <p:par>
                                <p:cTn id="22" presetID="10" presetClass="entr" presetSubtype="0" fill="hold" nodeType="withEffect">
                                  <p:stCondLst>
                                    <p:cond delay="2000"/>
                                  </p:stCondLst>
                                  <p:childTnLst>
                                    <p:set>
                                      <p:cBhvr>
                                        <p:cTn id="23" dur="1" fill="hold">
                                          <p:stCondLst>
                                            <p:cond delay="0"/>
                                          </p:stCondLst>
                                        </p:cTn>
                                        <p:tgtEl>
                                          <p:spTgt spid="132103">
                                            <p:txEl>
                                              <p:pRg st="0" end="0"/>
                                            </p:txEl>
                                          </p:spTgt>
                                        </p:tgtEl>
                                        <p:attrNameLst>
                                          <p:attrName>style.visibility</p:attrName>
                                        </p:attrNameLst>
                                      </p:cBhvr>
                                      <p:to>
                                        <p:strVal val="visible"/>
                                      </p:to>
                                    </p:set>
                                    <p:animEffect transition="in" filter="fade">
                                      <p:cBhvr>
                                        <p:cTn id="24" dur="2000"/>
                                        <p:tgtEl>
                                          <p:spTgt spid="132103">
                                            <p:txEl>
                                              <p:pRg st="0" end="0"/>
                                            </p:txEl>
                                          </p:spTgt>
                                        </p:tgtEl>
                                      </p:cBhvr>
                                    </p:animEffect>
                                  </p:childTnLst>
                                </p:cTn>
                              </p:par>
                              <p:par>
                                <p:cTn id="25" presetID="10" presetClass="entr" presetSubtype="0" fill="hold" nodeType="withEffect">
                                  <p:stCondLst>
                                    <p:cond delay="2000"/>
                                  </p:stCondLst>
                                  <p:childTnLst>
                                    <p:set>
                                      <p:cBhvr>
                                        <p:cTn id="26" dur="1" fill="hold">
                                          <p:stCondLst>
                                            <p:cond delay="0"/>
                                          </p:stCondLst>
                                        </p:cTn>
                                        <p:tgtEl>
                                          <p:spTgt spid="132103">
                                            <p:txEl>
                                              <p:pRg st="1" end="1"/>
                                            </p:txEl>
                                          </p:spTgt>
                                        </p:tgtEl>
                                        <p:attrNameLst>
                                          <p:attrName>style.visibility</p:attrName>
                                        </p:attrNameLst>
                                      </p:cBhvr>
                                      <p:to>
                                        <p:strVal val="visible"/>
                                      </p:to>
                                    </p:set>
                                    <p:animEffect transition="in" filter="fade">
                                      <p:cBhvr>
                                        <p:cTn id="27" dur="2000"/>
                                        <p:tgtEl>
                                          <p:spTgt spid="132103">
                                            <p:txEl>
                                              <p:pRg st="1" end="1"/>
                                            </p:txEl>
                                          </p:spTgt>
                                        </p:tgtEl>
                                      </p:cBhvr>
                                    </p:animEffect>
                                  </p:childTnLst>
                                </p:cTn>
                              </p:par>
                              <p:par>
                                <p:cTn id="28" presetID="10" presetClass="entr" presetSubtype="0" fill="hold" nodeType="withEffect">
                                  <p:stCondLst>
                                    <p:cond delay="2000"/>
                                  </p:stCondLst>
                                  <p:childTnLst>
                                    <p:set>
                                      <p:cBhvr>
                                        <p:cTn id="29" dur="1" fill="hold">
                                          <p:stCondLst>
                                            <p:cond delay="0"/>
                                          </p:stCondLst>
                                        </p:cTn>
                                        <p:tgtEl>
                                          <p:spTgt spid="132103">
                                            <p:txEl>
                                              <p:pRg st="2" end="2"/>
                                            </p:txEl>
                                          </p:spTgt>
                                        </p:tgtEl>
                                        <p:attrNameLst>
                                          <p:attrName>style.visibility</p:attrName>
                                        </p:attrNameLst>
                                      </p:cBhvr>
                                      <p:to>
                                        <p:strVal val="visible"/>
                                      </p:to>
                                    </p:set>
                                    <p:animEffect transition="in" filter="fade">
                                      <p:cBhvr>
                                        <p:cTn id="30" dur="2000"/>
                                        <p:tgtEl>
                                          <p:spTgt spid="132103">
                                            <p:txEl>
                                              <p:pRg st="2" end="2"/>
                                            </p:txEl>
                                          </p:spTgt>
                                        </p:tgtEl>
                                      </p:cBhvr>
                                    </p:animEffect>
                                  </p:childTnLst>
                                </p:cTn>
                              </p:par>
                            </p:childTnLst>
                          </p:cTn>
                        </p:par>
                        <p:par>
                          <p:cTn id="31" fill="hold">
                            <p:stCondLst>
                              <p:cond delay="12000"/>
                            </p:stCondLst>
                            <p:childTnLst>
                              <p:par>
                                <p:cTn id="32" presetID="10" presetClass="entr" presetSubtype="0" fill="hold" nodeType="afterEffect">
                                  <p:stCondLst>
                                    <p:cond delay="2000"/>
                                  </p:stCondLst>
                                  <p:childTnLst>
                                    <p:set>
                                      <p:cBhvr>
                                        <p:cTn id="33" dur="1" fill="hold">
                                          <p:stCondLst>
                                            <p:cond delay="0"/>
                                          </p:stCondLst>
                                        </p:cTn>
                                        <p:tgtEl>
                                          <p:spTgt spid="132099">
                                            <p:txEl>
                                              <p:pRg st="6" end="6"/>
                                            </p:txEl>
                                          </p:spTgt>
                                        </p:tgtEl>
                                        <p:attrNameLst>
                                          <p:attrName>style.visibility</p:attrName>
                                        </p:attrNameLst>
                                      </p:cBhvr>
                                      <p:to>
                                        <p:strVal val="visible"/>
                                      </p:to>
                                    </p:set>
                                    <p:animEffect transition="in" filter="fade">
                                      <p:cBhvr>
                                        <p:cTn id="34" dur="2000"/>
                                        <p:tgtEl>
                                          <p:spTgt spid="132099">
                                            <p:txEl>
                                              <p:pRg st="6" end="6"/>
                                            </p:txEl>
                                          </p:spTgt>
                                        </p:tgtEl>
                                      </p:cBhvr>
                                    </p:animEffect>
                                  </p:childTnLst>
                                </p:cTn>
                              </p:par>
                            </p:childTnLst>
                          </p:cTn>
                        </p:par>
                        <p:par>
                          <p:cTn id="35" fill="hold">
                            <p:stCondLst>
                              <p:cond delay="16000"/>
                            </p:stCondLst>
                            <p:childTnLst>
                              <p:par>
                                <p:cTn id="36" presetID="10" presetClass="entr" presetSubtype="0" fill="hold" nodeType="afterEffect">
                                  <p:stCondLst>
                                    <p:cond delay="2000"/>
                                  </p:stCondLst>
                                  <p:childTnLst>
                                    <p:set>
                                      <p:cBhvr>
                                        <p:cTn id="37" dur="1" fill="hold">
                                          <p:stCondLst>
                                            <p:cond delay="0"/>
                                          </p:stCondLst>
                                        </p:cTn>
                                        <p:tgtEl>
                                          <p:spTgt spid="132099">
                                            <p:txEl>
                                              <p:pRg st="7" end="7"/>
                                            </p:txEl>
                                          </p:spTgt>
                                        </p:tgtEl>
                                        <p:attrNameLst>
                                          <p:attrName>style.visibility</p:attrName>
                                        </p:attrNameLst>
                                      </p:cBhvr>
                                      <p:to>
                                        <p:strVal val="visible"/>
                                      </p:to>
                                    </p:set>
                                    <p:animEffect transition="in" filter="fade">
                                      <p:cBhvr>
                                        <p:cTn id="38" dur="2000"/>
                                        <p:tgtEl>
                                          <p:spTgt spid="132099">
                                            <p:txEl>
                                              <p:pRg st="7" end="7"/>
                                            </p:txEl>
                                          </p:spTgt>
                                        </p:tgtEl>
                                      </p:cBhvr>
                                    </p:animEffect>
                                  </p:childTnLst>
                                </p:cTn>
                              </p:par>
                            </p:childTnLst>
                          </p:cTn>
                        </p:par>
                        <p:par>
                          <p:cTn id="39" fill="hold">
                            <p:stCondLst>
                              <p:cond delay="20000"/>
                            </p:stCondLst>
                            <p:childTnLst>
                              <p:par>
                                <p:cTn id="40" presetID="10" presetClass="entr" presetSubtype="0" fill="hold" nodeType="afterEffect">
                                  <p:stCondLst>
                                    <p:cond delay="2000"/>
                                  </p:stCondLst>
                                  <p:childTnLst>
                                    <p:set>
                                      <p:cBhvr>
                                        <p:cTn id="41" dur="1" fill="hold">
                                          <p:stCondLst>
                                            <p:cond delay="0"/>
                                          </p:stCondLst>
                                        </p:cTn>
                                        <p:tgtEl>
                                          <p:spTgt spid="132099">
                                            <p:txEl>
                                              <p:pRg st="8" end="8"/>
                                            </p:txEl>
                                          </p:spTgt>
                                        </p:tgtEl>
                                        <p:attrNameLst>
                                          <p:attrName>style.visibility</p:attrName>
                                        </p:attrNameLst>
                                      </p:cBhvr>
                                      <p:to>
                                        <p:strVal val="visible"/>
                                      </p:to>
                                    </p:set>
                                    <p:animEffect transition="in" filter="fade">
                                      <p:cBhvr>
                                        <p:cTn id="42" dur="2000"/>
                                        <p:tgtEl>
                                          <p:spTgt spid="132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57200" y="0"/>
            <a:ext cx="8229600" cy="692150"/>
          </a:xfrm>
        </p:spPr>
        <p:txBody>
          <a:bodyPr/>
          <a:lstStyle/>
          <a:p>
            <a:pPr eaLnBrk="1" hangingPunct="1">
              <a:defRPr/>
            </a:pPr>
            <a:r>
              <a:rPr lang="hr-HR" sz="4000" smtClean="0"/>
              <a:t>Robing Room – the Throne</a:t>
            </a:r>
          </a:p>
        </p:txBody>
      </p:sp>
      <p:sp>
        <p:nvSpPr>
          <p:cNvPr id="80902" name="Rectangle 6"/>
          <p:cNvSpPr>
            <a:spLocks noGrp="1" noChangeArrowheads="1"/>
          </p:cNvSpPr>
          <p:nvPr>
            <p:ph type="body" sz="half" idx="2"/>
          </p:nvPr>
        </p:nvSpPr>
        <p:spPr>
          <a:xfrm>
            <a:off x="4648200" y="1600200"/>
            <a:ext cx="3956050" cy="5068888"/>
          </a:xfrm>
        </p:spPr>
        <p:txBody>
          <a:bodyPr/>
          <a:lstStyle/>
          <a:p>
            <a:pPr algn="just" eaLnBrk="1" hangingPunct="1">
              <a:defRPr/>
            </a:pPr>
            <a:r>
              <a:rPr lang="hr-HR" altLang="ja-JP" sz="2400" smtClean="0">
                <a:latin typeface="Times New Roman" pitchFamily="18" charset="0"/>
              </a:rPr>
              <a:t>The Robing Room is where the Queen prepares for the State Opening of the  Parliament. </a:t>
            </a:r>
          </a:p>
          <a:p>
            <a:pPr algn="just" eaLnBrk="1" hangingPunct="1">
              <a:buFont typeface="Wingdings" pitchFamily="2" charset="2"/>
              <a:buNone/>
              <a:defRPr/>
            </a:pPr>
            <a:r>
              <a:rPr lang="hr-HR" altLang="ja-JP" sz="2400" smtClean="0">
                <a:latin typeface="Times New Roman" pitchFamily="18" charset="0"/>
              </a:rPr>
              <a:t>	She puts on ceremonial robes and the Imperial State Crown. The Robing Room is located at the southern end of the Palace of Westminster. </a:t>
            </a:r>
            <a:endParaRPr lang="hr-HR" sz="2400" smtClean="0">
              <a:latin typeface="Times New Roman" pitchFamily="18" charset="0"/>
            </a:endParaRPr>
          </a:p>
        </p:txBody>
      </p:sp>
      <p:pic>
        <p:nvPicPr>
          <p:cNvPr id="80903" name="Picture 7" descr="Throne in the Robing Room"/>
          <p:cNvPicPr>
            <a:picLocks noGrp="1" noChangeAspect="1" noChangeArrowheads="1"/>
          </p:cNvPicPr>
          <p:nvPr>
            <p:ph type="body" sz="half" idx="1"/>
          </p:nvPr>
        </p:nvPicPr>
        <p:blipFill>
          <a:blip r:embed="rId2" cstate="print"/>
          <a:srcRect/>
          <a:stretch>
            <a:fillRect/>
          </a:stretch>
        </p:blipFill>
        <p:spPr>
          <a:xfrm>
            <a:off x="179388" y="692150"/>
            <a:ext cx="4346575" cy="6165850"/>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dissolve">
                                      <p:cBhvr>
                                        <p:cTn id="7" dur="500"/>
                                        <p:tgtEl>
                                          <p:spTgt spid="80900"/>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80903"/>
                                        </p:tgtEl>
                                        <p:attrNameLst>
                                          <p:attrName>style.visibility</p:attrName>
                                        </p:attrNameLst>
                                      </p:cBhvr>
                                      <p:to>
                                        <p:strVal val="visible"/>
                                      </p:to>
                                    </p:set>
                                    <p:animScale>
                                      <p:cBhvr>
                                        <p:cTn id="12" dur="1000" decel="50000" fill="hold">
                                          <p:stCondLst>
                                            <p:cond delay="0"/>
                                          </p:stCondLst>
                                        </p:cTn>
                                        <p:tgtEl>
                                          <p:spTgt spid="809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0903"/>
                                        </p:tgtEl>
                                        <p:attrNameLst>
                                          <p:attrName>ppt_x</p:attrName>
                                          <p:attrName>ppt_y</p:attrName>
                                        </p:attrNameLst>
                                      </p:cBhvr>
                                    </p:animMotion>
                                    <p:animEffect transition="in" filter="fade">
                                      <p:cBhvr>
                                        <p:cTn id="14" dur="1000"/>
                                        <p:tgtEl>
                                          <p:spTgt spid="8090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0902">
                                            <p:txEl>
                                              <p:pRg st="0" end="0"/>
                                            </p:txEl>
                                          </p:spTgt>
                                        </p:tgtEl>
                                        <p:attrNameLst>
                                          <p:attrName>style.visibility</p:attrName>
                                        </p:attrNameLst>
                                      </p:cBhvr>
                                      <p:to>
                                        <p:strVal val="visible"/>
                                      </p:to>
                                    </p:set>
                                    <p:animEffect transition="in" filter="dissolve">
                                      <p:cBhvr>
                                        <p:cTn id="19" dur="500"/>
                                        <p:tgtEl>
                                          <p:spTgt spid="80902">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0902">
                                            <p:txEl>
                                              <p:pRg st="1" end="1"/>
                                            </p:txEl>
                                          </p:spTgt>
                                        </p:tgtEl>
                                        <p:attrNameLst>
                                          <p:attrName>style.visibility</p:attrName>
                                        </p:attrNameLst>
                                      </p:cBhvr>
                                      <p:to>
                                        <p:strVal val="visible"/>
                                      </p:to>
                                    </p:set>
                                    <p:animEffect transition="in" filter="dissolve">
                                      <p:cBhvr>
                                        <p:cTn id="22" dur="500"/>
                                        <p:tgtEl>
                                          <p:spTgt spid="809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882650"/>
          </a:xfrm>
        </p:spPr>
        <p:txBody>
          <a:bodyPr/>
          <a:lstStyle/>
          <a:p>
            <a:pPr eaLnBrk="1" hangingPunct="1">
              <a:defRPr/>
            </a:pPr>
            <a:r>
              <a:rPr lang="hr-HR" altLang="ja-JP" sz="3600" smtClean="0"/>
              <a:t>House of Lords Chamber: the Throne</a:t>
            </a:r>
            <a:r>
              <a:rPr lang="hr-HR" altLang="ja-JP" sz="4000" smtClean="0"/>
              <a:t> </a:t>
            </a:r>
            <a:endParaRPr lang="hr-HR" sz="4000" smtClean="0"/>
          </a:p>
        </p:txBody>
      </p:sp>
      <p:sp>
        <p:nvSpPr>
          <p:cNvPr id="82951" name="Rectangle 7"/>
          <p:cNvSpPr>
            <a:spLocks noGrp="1" noChangeArrowheads="1"/>
          </p:cNvSpPr>
          <p:nvPr>
            <p:ph type="body" sz="half" idx="2"/>
          </p:nvPr>
        </p:nvSpPr>
        <p:spPr>
          <a:xfrm>
            <a:off x="5003800" y="1125538"/>
            <a:ext cx="3600450" cy="5300662"/>
          </a:xfrm>
        </p:spPr>
        <p:txBody>
          <a:bodyPr/>
          <a:lstStyle/>
          <a:p>
            <a:pPr algn="just" eaLnBrk="1" hangingPunct="1">
              <a:defRPr/>
            </a:pPr>
            <a:r>
              <a:rPr lang="hr-HR" altLang="ja-JP" sz="2000" smtClean="0">
                <a:latin typeface="Times New Roman" pitchFamily="18" charset="0"/>
              </a:rPr>
              <a:t>The House of Lords Chamber was designed by Charles Barry and Augustus Pugin after the fire of 1834. </a:t>
            </a:r>
          </a:p>
          <a:p>
            <a:pPr algn="just" eaLnBrk="1" hangingPunct="1">
              <a:defRPr/>
            </a:pPr>
            <a:endParaRPr lang="hr-HR" altLang="ja-JP" sz="800" smtClean="0">
              <a:latin typeface="Times New Roman" pitchFamily="18" charset="0"/>
            </a:endParaRPr>
          </a:p>
          <a:p>
            <a:pPr algn="just" eaLnBrk="1" hangingPunct="1">
              <a:buFont typeface="Wingdings" pitchFamily="2" charset="2"/>
              <a:buNone/>
              <a:defRPr/>
            </a:pPr>
            <a:r>
              <a:rPr lang="hr-HR" altLang="ja-JP" sz="2000" smtClean="0">
                <a:latin typeface="Times New Roman" pitchFamily="18" charset="0"/>
              </a:rPr>
              <a:t>	The ornate room is decorated in red and gold. The throne sits at the southern end. </a:t>
            </a:r>
          </a:p>
          <a:p>
            <a:pPr algn="just" eaLnBrk="1" hangingPunct="1">
              <a:buFont typeface="Wingdings" pitchFamily="2" charset="2"/>
              <a:buNone/>
              <a:defRPr/>
            </a:pPr>
            <a:endParaRPr lang="hr-HR" altLang="ja-JP" sz="800" smtClean="0">
              <a:latin typeface="Times New Roman" pitchFamily="18" charset="0"/>
            </a:endParaRPr>
          </a:p>
          <a:p>
            <a:pPr algn="just" eaLnBrk="1" hangingPunct="1">
              <a:buFont typeface="Wingdings" pitchFamily="2" charset="2"/>
              <a:buNone/>
              <a:defRPr/>
            </a:pPr>
            <a:r>
              <a:rPr lang="hr-HR" altLang="ja-JP" sz="2000" smtClean="0">
                <a:latin typeface="Times New Roman" pitchFamily="18" charset="0"/>
              </a:rPr>
              <a:t>	The Queen sits on this throne at the State Opening of Parliament to deliver the Queen's Speech which sets out Parliament's business for the coming year. </a:t>
            </a:r>
            <a:endParaRPr lang="hr-HR" sz="2000" smtClean="0">
              <a:latin typeface="Times New Roman" pitchFamily="18" charset="0"/>
            </a:endParaRPr>
          </a:p>
        </p:txBody>
      </p:sp>
      <p:pic>
        <p:nvPicPr>
          <p:cNvPr id="82952" name="Picture 8" descr="Throne in House of Lords Chamber"/>
          <p:cNvPicPr>
            <a:picLocks noGrp="1" noChangeAspect="1" noChangeArrowheads="1"/>
          </p:cNvPicPr>
          <p:nvPr>
            <p:ph sz="half" idx="1"/>
          </p:nvPr>
        </p:nvPicPr>
        <p:blipFill>
          <a:blip r:embed="rId2" cstate="print"/>
          <a:srcRect/>
          <a:stretch>
            <a:fillRect/>
          </a:stretch>
        </p:blipFill>
        <p:spPr>
          <a:xfrm>
            <a:off x="30163" y="692150"/>
            <a:ext cx="4264025" cy="6165850"/>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1000" fill="hold"/>
                                        <p:tgtEl>
                                          <p:spTgt spid="82946"/>
                                        </p:tgtEl>
                                        <p:attrNameLst>
                                          <p:attrName>ppt_w</p:attrName>
                                        </p:attrNameLst>
                                      </p:cBhvr>
                                      <p:tavLst>
                                        <p:tav tm="0">
                                          <p:val>
                                            <p:strVal val="#ppt_w*0.70"/>
                                          </p:val>
                                        </p:tav>
                                        <p:tav tm="100000">
                                          <p:val>
                                            <p:strVal val="#ppt_w"/>
                                          </p:val>
                                        </p:tav>
                                      </p:tavLst>
                                    </p:anim>
                                    <p:anim calcmode="lin" valueType="num">
                                      <p:cBhvr>
                                        <p:cTn id="8" dur="1000" fill="hold"/>
                                        <p:tgtEl>
                                          <p:spTgt spid="82946"/>
                                        </p:tgtEl>
                                        <p:attrNameLst>
                                          <p:attrName>ppt_h</p:attrName>
                                        </p:attrNameLst>
                                      </p:cBhvr>
                                      <p:tavLst>
                                        <p:tav tm="0">
                                          <p:val>
                                            <p:strVal val="#ppt_h"/>
                                          </p:val>
                                        </p:tav>
                                        <p:tav tm="100000">
                                          <p:val>
                                            <p:strVal val="#ppt_h"/>
                                          </p:val>
                                        </p:tav>
                                      </p:tavLst>
                                    </p:anim>
                                    <p:animEffect transition="in" filter="fade">
                                      <p:cBhvr>
                                        <p:cTn id="9" dur="1000"/>
                                        <p:tgtEl>
                                          <p:spTgt spid="8294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2952"/>
                                        </p:tgtEl>
                                        <p:attrNameLst>
                                          <p:attrName>style.visibility</p:attrName>
                                        </p:attrNameLst>
                                      </p:cBhvr>
                                      <p:to>
                                        <p:strVal val="visible"/>
                                      </p:to>
                                    </p:set>
                                    <p:anim calcmode="lin" valueType="num">
                                      <p:cBhvr>
                                        <p:cTn id="14" dur="500" decel="50000" fill="hold">
                                          <p:stCondLst>
                                            <p:cond delay="0"/>
                                          </p:stCondLst>
                                        </p:cTn>
                                        <p:tgtEl>
                                          <p:spTgt spid="8295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295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2952"/>
                                        </p:tgtEl>
                                        <p:attrNameLst>
                                          <p:attrName>ppt_w</p:attrName>
                                        </p:attrNameLst>
                                      </p:cBhvr>
                                      <p:tavLst>
                                        <p:tav tm="0">
                                          <p:val>
                                            <p:strVal val="#ppt_w*.05"/>
                                          </p:val>
                                        </p:tav>
                                        <p:tav tm="100000">
                                          <p:val>
                                            <p:strVal val="#ppt_w"/>
                                          </p:val>
                                        </p:tav>
                                      </p:tavLst>
                                    </p:anim>
                                    <p:anim calcmode="lin" valueType="num">
                                      <p:cBhvr>
                                        <p:cTn id="17" dur="1000" fill="hold"/>
                                        <p:tgtEl>
                                          <p:spTgt spid="8295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295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295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295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2952"/>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82951">
                                            <p:txEl>
                                              <p:pRg st="0" end="0"/>
                                            </p:txEl>
                                          </p:spTgt>
                                        </p:tgtEl>
                                        <p:attrNameLst>
                                          <p:attrName>style.visibility</p:attrName>
                                        </p:attrNameLst>
                                      </p:cBhvr>
                                      <p:to>
                                        <p:strVal val="visible"/>
                                      </p:to>
                                    </p:set>
                                    <p:animEffect transition="in" filter="fade">
                                      <p:cBhvr>
                                        <p:cTn id="26" dur="800" decel="100000"/>
                                        <p:tgtEl>
                                          <p:spTgt spid="82951">
                                            <p:txEl>
                                              <p:pRg st="0" end="0"/>
                                            </p:txEl>
                                          </p:spTgt>
                                        </p:tgtEl>
                                      </p:cBhvr>
                                    </p:animEffect>
                                    <p:anim calcmode="lin" valueType="num">
                                      <p:cBhvr>
                                        <p:cTn id="27" dur="800" decel="100000" fill="hold"/>
                                        <p:tgtEl>
                                          <p:spTgt spid="82951">
                                            <p:txEl>
                                              <p:pRg st="0" end="0"/>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82951">
                                            <p:txEl>
                                              <p:pRg st="0" end="0"/>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82951">
                                            <p:txEl>
                                              <p:pRg st="0" end="0"/>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2951">
                                            <p:txEl>
                                              <p:pRg st="0" end="0"/>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2951">
                                            <p:txEl>
                                              <p:pRg st="0" end="0"/>
                                            </p:txEl>
                                          </p:spTgt>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0"/>
                                  </p:stCondLst>
                                  <p:childTnLst>
                                    <p:set>
                                      <p:cBhvr>
                                        <p:cTn id="33" dur="1" fill="hold">
                                          <p:stCondLst>
                                            <p:cond delay="0"/>
                                          </p:stCondLst>
                                        </p:cTn>
                                        <p:tgtEl>
                                          <p:spTgt spid="82951">
                                            <p:txEl>
                                              <p:pRg st="2" end="2"/>
                                            </p:txEl>
                                          </p:spTgt>
                                        </p:tgtEl>
                                        <p:attrNameLst>
                                          <p:attrName>style.visibility</p:attrName>
                                        </p:attrNameLst>
                                      </p:cBhvr>
                                      <p:to>
                                        <p:strVal val="visible"/>
                                      </p:to>
                                    </p:set>
                                    <p:animEffect transition="in" filter="fade">
                                      <p:cBhvr>
                                        <p:cTn id="34" dur="800" decel="100000"/>
                                        <p:tgtEl>
                                          <p:spTgt spid="82951">
                                            <p:txEl>
                                              <p:pRg st="2" end="2"/>
                                            </p:txEl>
                                          </p:spTgt>
                                        </p:tgtEl>
                                      </p:cBhvr>
                                    </p:animEffect>
                                    <p:anim calcmode="lin" valueType="num">
                                      <p:cBhvr>
                                        <p:cTn id="35" dur="800" decel="100000" fill="hold"/>
                                        <p:tgtEl>
                                          <p:spTgt spid="82951">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82951">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82951">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2951">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2951">
                                            <p:txEl>
                                              <p:pRg st="2" end="2"/>
                                            </p:txEl>
                                          </p:spTgt>
                                        </p:tgtEl>
                                        <p:attrNameLst>
                                          <p:attrName>ppt_y</p:attrName>
                                        </p:attrNameLst>
                                      </p:cBhvr>
                                      <p:tavLst>
                                        <p:tav tm="0">
                                          <p:val>
                                            <p:strVal val="#ppt_y+0.1"/>
                                          </p:val>
                                        </p:tav>
                                        <p:tav tm="100000">
                                          <p:val>
                                            <p:strVal val="#ppt_y"/>
                                          </p:val>
                                        </p:tav>
                                      </p:tavLst>
                                    </p:anim>
                                  </p:childTnLst>
                                </p:cTn>
                              </p:par>
                              <p:par>
                                <p:cTn id="40" presetID="30" presetClass="entr" presetSubtype="0" fill="hold" nodeType="withEffect">
                                  <p:stCondLst>
                                    <p:cond delay="0"/>
                                  </p:stCondLst>
                                  <p:childTnLst>
                                    <p:set>
                                      <p:cBhvr>
                                        <p:cTn id="41" dur="1" fill="hold">
                                          <p:stCondLst>
                                            <p:cond delay="0"/>
                                          </p:stCondLst>
                                        </p:cTn>
                                        <p:tgtEl>
                                          <p:spTgt spid="82951">
                                            <p:txEl>
                                              <p:pRg st="4" end="4"/>
                                            </p:txEl>
                                          </p:spTgt>
                                        </p:tgtEl>
                                        <p:attrNameLst>
                                          <p:attrName>style.visibility</p:attrName>
                                        </p:attrNameLst>
                                      </p:cBhvr>
                                      <p:to>
                                        <p:strVal val="visible"/>
                                      </p:to>
                                    </p:set>
                                    <p:animEffect transition="in" filter="fade">
                                      <p:cBhvr>
                                        <p:cTn id="42" dur="800" decel="100000"/>
                                        <p:tgtEl>
                                          <p:spTgt spid="82951">
                                            <p:txEl>
                                              <p:pRg st="4" end="4"/>
                                            </p:txEl>
                                          </p:spTgt>
                                        </p:tgtEl>
                                      </p:cBhvr>
                                    </p:animEffect>
                                    <p:anim calcmode="lin" valueType="num">
                                      <p:cBhvr>
                                        <p:cTn id="43" dur="800" decel="100000" fill="hold"/>
                                        <p:tgtEl>
                                          <p:spTgt spid="82951">
                                            <p:txEl>
                                              <p:pRg st="4" end="4"/>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82951">
                                            <p:txEl>
                                              <p:pRg st="4" end="4"/>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82951">
                                            <p:txEl>
                                              <p:pRg st="4" end="4"/>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2951">
                                            <p:txEl>
                                              <p:pRg st="4" end="4"/>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295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hr-HR" sz="4000" smtClean="0"/>
              <a:t>How Does the Parliament Work?</a:t>
            </a:r>
          </a:p>
        </p:txBody>
      </p:sp>
      <p:sp>
        <p:nvSpPr>
          <p:cNvPr id="86019" name="Rectangle 3"/>
          <p:cNvSpPr>
            <a:spLocks noGrp="1" noChangeArrowheads="1"/>
          </p:cNvSpPr>
          <p:nvPr>
            <p:ph type="body" idx="1"/>
          </p:nvPr>
        </p:nvSpPr>
        <p:spPr>
          <a:xfrm>
            <a:off x="0" y="1600200"/>
            <a:ext cx="9144000" cy="4530725"/>
          </a:xfrm>
        </p:spPr>
        <p:txBody>
          <a:bodyPr/>
          <a:lstStyle/>
          <a:p>
            <a:pPr eaLnBrk="1" hangingPunct="1">
              <a:defRPr/>
            </a:pPr>
            <a:r>
              <a:rPr lang="hr-HR" smtClean="0"/>
              <a:t>Parliament links on the Internet:</a:t>
            </a:r>
          </a:p>
          <a:p>
            <a:pPr algn="ctr" eaLnBrk="1" hangingPunct="1">
              <a:buFont typeface="Wingdings" pitchFamily="2" charset="2"/>
              <a:buNone/>
              <a:defRPr/>
            </a:pPr>
            <a:endParaRPr lang="en-US" smtClean="0"/>
          </a:p>
          <a:p>
            <a:pPr eaLnBrk="1" hangingPunct="1">
              <a:defRPr/>
            </a:pPr>
            <a:r>
              <a:rPr lang="en-US" sz="2800" smtClean="0">
                <a:hlinkClick r:id="rId2"/>
              </a:rPr>
              <a:t>http://www.parliamentlive.tv/Main/VideoPlayer.aspx?Film=TheGeneralElectionExplained&amp;w=320&amp;h=180</a:t>
            </a:r>
            <a:r>
              <a:rPr lang="hr-HR" sz="2800" smtClean="0"/>
              <a:t> </a:t>
            </a:r>
            <a:endParaRPr lang="en-US" sz="2800" smtClean="0"/>
          </a:p>
          <a:p>
            <a:pPr eaLnBrk="1" hangingPunct="1">
              <a:buFont typeface="Wingdings" pitchFamily="2" charset="2"/>
              <a:buNone/>
              <a:defRPr/>
            </a:pPr>
            <a:endParaRPr lang="en-US" sz="3000" smtClean="0"/>
          </a:p>
          <a:p>
            <a:pPr eaLnBrk="1" hangingPunct="1">
              <a:defRPr/>
            </a:pPr>
            <a:r>
              <a:rPr lang="en-US" sz="2800" smtClean="0">
                <a:hlinkClick r:id="rId3"/>
              </a:rPr>
              <a:t>http://www.parliament.uk/commons/index.cfm</a:t>
            </a:r>
            <a:r>
              <a:rPr lang="en-US" sz="2800" smtClean="0"/>
              <a:t>  </a:t>
            </a:r>
          </a:p>
          <a:p>
            <a:pPr eaLnBrk="1" hangingPunct="1">
              <a:defRPr/>
            </a:pPr>
            <a:endParaRPr lang="en-US" sz="2800" smtClean="0">
              <a:hlinkClick r:id="rId4"/>
            </a:endParaRPr>
          </a:p>
          <a:p>
            <a:pPr eaLnBrk="1" hangingPunct="1">
              <a:defRPr/>
            </a:pPr>
            <a:r>
              <a:rPr lang="en-US" sz="2800" smtClean="0">
                <a:hlinkClick r:id="rId4"/>
              </a:rPr>
              <a:t>http://www.parliament.uk/lords/index.cfm</a:t>
            </a:r>
            <a:r>
              <a:rPr lang="en-US" smtClean="0"/>
              <a:t>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500" decel="50000" fill="hold">
                                          <p:stCondLst>
                                            <p:cond delay="0"/>
                                          </p:stCondLst>
                                        </p:cTn>
                                        <p:tgtEl>
                                          <p:spTgt spid="860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60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6018"/>
                                        </p:tgtEl>
                                        <p:attrNameLst>
                                          <p:attrName>ppt_w</p:attrName>
                                        </p:attrNameLst>
                                      </p:cBhvr>
                                      <p:tavLst>
                                        <p:tav tm="0">
                                          <p:val>
                                            <p:strVal val="#ppt_w*.05"/>
                                          </p:val>
                                        </p:tav>
                                        <p:tav tm="100000">
                                          <p:val>
                                            <p:strVal val="#ppt_w"/>
                                          </p:val>
                                        </p:tav>
                                      </p:tavLst>
                                    </p:anim>
                                    <p:anim calcmode="lin" valueType="num">
                                      <p:cBhvr>
                                        <p:cTn id="10" dur="1000" fill="hold"/>
                                        <p:tgtEl>
                                          <p:spTgt spid="860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60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60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60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6018"/>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86019">
                                            <p:txEl>
                                              <p:pRg st="0" end="0"/>
                                            </p:txEl>
                                          </p:spTgt>
                                        </p:tgtEl>
                                        <p:attrNameLst>
                                          <p:attrName>style.visibility</p:attrName>
                                        </p:attrNameLst>
                                      </p:cBhvr>
                                      <p:to>
                                        <p:strVal val="visible"/>
                                      </p:to>
                                    </p:set>
                                    <p:animEffect transition="in" filter="fade">
                                      <p:cBhvr>
                                        <p:cTn id="19" dur="2000"/>
                                        <p:tgtEl>
                                          <p:spTgt spid="86019">
                                            <p:txEl>
                                              <p:pRg st="0" end="0"/>
                                            </p:txEl>
                                          </p:spTgt>
                                        </p:tgtEl>
                                      </p:cBhvr>
                                    </p:animEffect>
                                    <p:anim calcmode="lin" valueType="num">
                                      <p:cBhvr>
                                        <p:cTn id="20" dur="2000" fill="hold"/>
                                        <p:tgtEl>
                                          <p:spTgt spid="86019">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86019">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8601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86019">
                                            <p:txEl>
                                              <p:pRg st="2" end="2"/>
                                            </p:txEl>
                                          </p:spTgt>
                                        </p:tgtEl>
                                        <p:attrNameLst>
                                          <p:attrName>style.visibility</p:attrName>
                                        </p:attrNameLst>
                                      </p:cBhvr>
                                      <p:to>
                                        <p:strVal val="visible"/>
                                      </p:to>
                                    </p:set>
                                    <p:anim calcmode="lin" valueType="num">
                                      <p:cBhvr>
                                        <p:cTn id="27" dur="1000" fill="hold"/>
                                        <p:tgtEl>
                                          <p:spTgt spid="86019">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86019">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8601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86019">
                                            <p:txEl>
                                              <p:pRg st="4" end="4"/>
                                            </p:txEl>
                                          </p:spTgt>
                                        </p:tgtEl>
                                        <p:attrNameLst>
                                          <p:attrName>style.visibility</p:attrName>
                                        </p:attrNameLst>
                                      </p:cBhvr>
                                      <p:to>
                                        <p:strVal val="visible"/>
                                      </p:to>
                                    </p:set>
                                    <p:animScale>
                                      <p:cBhvr>
                                        <p:cTn id="34" dur="1000" decel="50000" fill="hold">
                                          <p:stCondLst>
                                            <p:cond delay="0"/>
                                          </p:stCondLst>
                                        </p:cTn>
                                        <p:tgtEl>
                                          <p:spTgt spid="860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6019">
                                            <p:txEl>
                                              <p:pRg st="4" end="4"/>
                                            </p:txEl>
                                          </p:spTgt>
                                        </p:tgtEl>
                                        <p:attrNameLst>
                                          <p:attrName>ppt_x</p:attrName>
                                          <p:attrName>ppt_y</p:attrName>
                                        </p:attrNameLst>
                                      </p:cBhvr>
                                    </p:animMotion>
                                    <p:animEffect transition="in" filter="fade">
                                      <p:cBhvr>
                                        <p:cTn id="36" dur="1000"/>
                                        <p:tgtEl>
                                          <p:spTgt spid="8601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nodeType="clickEffect">
                                  <p:stCondLst>
                                    <p:cond delay="0"/>
                                  </p:stCondLst>
                                  <p:iterate type="lt">
                                    <p:tmPct val="10000"/>
                                  </p:iterate>
                                  <p:childTnLst>
                                    <p:set>
                                      <p:cBhvr>
                                        <p:cTn id="40" dur="1" fill="hold">
                                          <p:stCondLst>
                                            <p:cond delay="0"/>
                                          </p:stCondLst>
                                        </p:cTn>
                                        <p:tgtEl>
                                          <p:spTgt spid="86019">
                                            <p:txEl>
                                              <p:pRg st="6" end="6"/>
                                            </p:txEl>
                                          </p:spTgt>
                                        </p:tgtEl>
                                        <p:attrNameLst>
                                          <p:attrName>style.visibility</p:attrName>
                                        </p:attrNameLst>
                                      </p:cBhvr>
                                      <p:to>
                                        <p:strVal val="visible"/>
                                      </p:to>
                                    </p:set>
                                    <p:animEffect transition="in" filter="fade">
                                      <p:cBhvr>
                                        <p:cTn id="41" dur="1000"/>
                                        <p:tgtEl>
                                          <p:spTgt spid="86019">
                                            <p:txEl>
                                              <p:pRg st="6" end="6"/>
                                            </p:txEl>
                                          </p:spTgt>
                                        </p:tgtEl>
                                      </p:cBhvr>
                                    </p:animEffect>
                                    <p:anim calcmode="lin" valueType="num">
                                      <p:cBhvr>
                                        <p:cTn id="42" dur="1000" fill="hold"/>
                                        <p:tgtEl>
                                          <p:spTgt spid="86019">
                                            <p:txEl>
                                              <p:pRg st="6" end="6"/>
                                            </p:txEl>
                                          </p:spTgt>
                                        </p:tgtEl>
                                        <p:attrNameLst>
                                          <p:attrName>ppt_x</p:attrName>
                                        </p:attrNameLst>
                                      </p:cBhvr>
                                      <p:tavLst>
                                        <p:tav tm="0">
                                          <p:val>
                                            <p:strVal val="#ppt_x-.1"/>
                                          </p:val>
                                        </p:tav>
                                        <p:tav tm="100000">
                                          <p:val>
                                            <p:strVal val="#ppt_x"/>
                                          </p:val>
                                        </p:tav>
                                      </p:tavLst>
                                    </p:anim>
                                    <p:anim calcmode="lin" valueType="num">
                                      <p:cBhvr>
                                        <p:cTn id="43" dur="1000" fill="hold"/>
                                        <p:tgtEl>
                                          <p:spTgt spid="860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333375"/>
            <a:ext cx="9144000" cy="647700"/>
          </a:xfrm>
        </p:spPr>
        <p:txBody>
          <a:bodyPr/>
          <a:lstStyle/>
          <a:p>
            <a:pPr eaLnBrk="1" hangingPunct="1">
              <a:defRPr/>
            </a:pPr>
            <a:r>
              <a:rPr lang="hr-HR" sz="4000" b="1" smtClean="0">
                <a:latin typeface="Times New Roman" pitchFamily="18" charset="0"/>
              </a:rPr>
              <a:t>UK Representation</a:t>
            </a:r>
            <a:endParaRPr lang="hr-HR" sz="4000" smtClean="0">
              <a:latin typeface="Times New Roman" pitchFamily="18" charset="0"/>
            </a:endParaRPr>
          </a:p>
        </p:txBody>
      </p:sp>
      <p:sp>
        <p:nvSpPr>
          <p:cNvPr id="95235" name="Rectangle 3"/>
          <p:cNvSpPr>
            <a:spLocks noGrp="1" noChangeArrowheads="1"/>
          </p:cNvSpPr>
          <p:nvPr>
            <p:ph type="body" idx="1"/>
          </p:nvPr>
        </p:nvSpPr>
        <p:spPr>
          <a:xfrm>
            <a:off x="0" y="1268413"/>
            <a:ext cx="9144000" cy="5589587"/>
          </a:xfrm>
        </p:spPr>
        <p:txBody>
          <a:bodyPr/>
          <a:lstStyle/>
          <a:p>
            <a:pPr eaLnBrk="1" hangingPunct="1">
              <a:lnSpc>
                <a:spcPct val="80000"/>
              </a:lnSpc>
              <a:defRPr/>
            </a:pPr>
            <a:r>
              <a:rPr lang="hr-HR" sz="2400" smtClean="0">
                <a:latin typeface="Times New Roman" pitchFamily="18" charset="0"/>
              </a:rPr>
              <a:t>The UK Parliament has MPs from areas across England, Scotland, Wales and Northern Ireland. </a:t>
            </a:r>
          </a:p>
          <a:p>
            <a:pPr eaLnBrk="1" hangingPunct="1">
              <a:lnSpc>
                <a:spcPct val="80000"/>
              </a:lnSpc>
              <a:buFont typeface="Wingdings" pitchFamily="2" charset="2"/>
              <a:buNone/>
              <a:defRPr/>
            </a:pPr>
            <a:endParaRPr lang="hr-HR" sz="2400" smtClean="0">
              <a:latin typeface="Times New Roman" pitchFamily="18" charset="0"/>
            </a:endParaRPr>
          </a:p>
          <a:p>
            <a:pPr eaLnBrk="1" hangingPunct="1">
              <a:lnSpc>
                <a:spcPct val="80000"/>
              </a:lnSpc>
              <a:buFont typeface="Wingdings" pitchFamily="2" charset="2"/>
              <a:buNone/>
              <a:defRPr/>
            </a:pPr>
            <a:endParaRPr lang="hr-HR" sz="900" smtClean="0">
              <a:latin typeface="Times New Roman" pitchFamily="18" charset="0"/>
            </a:endParaRPr>
          </a:p>
          <a:p>
            <a:pPr algn="ctr" eaLnBrk="1" hangingPunct="1">
              <a:lnSpc>
                <a:spcPct val="80000"/>
              </a:lnSpc>
              <a:buFont typeface="Wingdings" pitchFamily="2" charset="2"/>
              <a:buNone/>
              <a:defRPr/>
            </a:pPr>
            <a:r>
              <a:rPr lang="hr-HR" sz="4000" b="1" smtClean="0">
                <a:solidFill>
                  <a:schemeClr val="tx2"/>
                </a:solidFill>
                <a:latin typeface="Times New Roman" pitchFamily="18" charset="0"/>
              </a:rPr>
              <a:t>Devolved Parliaments and Assemblies</a:t>
            </a:r>
            <a:r>
              <a:rPr lang="hr-HR" sz="4000" smtClean="0">
                <a:latin typeface="Times New Roman" pitchFamily="18" charset="0"/>
              </a:rPr>
              <a:t> </a:t>
            </a:r>
            <a:br>
              <a:rPr lang="hr-HR" sz="4000" smtClean="0">
                <a:latin typeface="Times New Roman" pitchFamily="18" charset="0"/>
              </a:rPr>
            </a:br>
            <a:endParaRPr lang="hr-HR" sz="4000" smtClean="0">
              <a:latin typeface="Times New Roman" pitchFamily="18" charset="0"/>
            </a:endParaRPr>
          </a:p>
          <a:p>
            <a:pPr eaLnBrk="1" hangingPunct="1">
              <a:lnSpc>
                <a:spcPct val="80000"/>
              </a:lnSpc>
              <a:defRPr/>
            </a:pPr>
            <a:r>
              <a:rPr lang="hr-HR" sz="2400" smtClean="0">
                <a:latin typeface="Times New Roman" pitchFamily="18" charset="0"/>
              </a:rPr>
              <a:t>In addition, there is a Parliament in Scotland, a National Assembly in Wales and a (currently suspended) National Assembly in Northern Ireland.</a:t>
            </a:r>
          </a:p>
          <a:p>
            <a:pPr eaLnBrk="1" hangingPunct="1">
              <a:lnSpc>
                <a:spcPct val="80000"/>
              </a:lnSpc>
              <a:buFont typeface="Wingdings" pitchFamily="2" charset="2"/>
              <a:buNone/>
              <a:defRPr/>
            </a:pPr>
            <a:r>
              <a:rPr lang="hr-HR" sz="2400" smtClean="0">
                <a:latin typeface="Times New Roman" pitchFamily="18" charset="0"/>
              </a:rPr>
              <a:t> </a:t>
            </a:r>
            <a:endParaRPr lang="hr-HR" altLang="ja-JP" sz="2400" smtClean="0">
              <a:latin typeface="Times New Roman" pitchFamily="18" charset="0"/>
            </a:endParaRPr>
          </a:p>
          <a:p>
            <a:pPr eaLnBrk="1" hangingPunct="1">
              <a:lnSpc>
                <a:spcPct val="80000"/>
              </a:lnSpc>
              <a:defRPr/>
            </a:pPr>
            <a:r>
              <a:rPr lang="hr-HR" altLang="ja-JP" sz="2400" smtClean="0">
                <a:latin typeface="Times New Roman" pitchFamily="18" charset="0"/>
              </a:rPr>
              <a:t>Separate elections are held for these devolved political bodies </a:t>
            </a:r>
          </a:p>
          <a:p>
            <a:pPr eaLnBrk="1" hangingPunct="1">
              <a:lnSpc>
                <a:spcPct val="80000"/>
              </a:lnSpc>
              <a:defRPr/>
            </a:pPr>
            <a:endParaRPr lang="hr-HR" altLang="ja-JP" sz="2400" smtClean="0">
              <a:latin typeface="Times New Roman" pitchFamily="18" charset="0"/>
            </a:endParaRPr>
          </a:p>
          <a:p>
            <a:pPr eaLnBrk="1" hangingPunct="1">
              <a:lnSpc>
                <a:spcPct val="80000"/>
              </a:lnSpc>
              <a:defRPr/>
            </a:pPr>
            <a:r>
              <a:rPr lang="hr-HR" altLang="ja-JP" sz="2400" smtClean="0">
                <a:latin typeface="Times New Roman" pitchFamily="18" charset="0"/>
              </a:rPr>
              <a:t>candidates who win seats in these elections do not become MPs in the UK Parliament</a:t>
            </a:r>
            <a:endParaRPr lang="hr-HR" sz="2400"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5234"/>
                                        </p:tgtEl>
                                        <p:attrNameLst>
                                          <p:attrName>style.visibility</p:attrName>
                                        </p:attrNameLst>
                                      </p:cBhvr>
                                      <p:to>
                                        <p:strVal val="visible"/>
                                      </p:to>
                                    </p:set>
                                    <p:animEffect transition="in" filter="fade">
                                      <p:cBhvr>
                                        <p:cTn id="7" dur="1000"/>
                                        <p:tgtEl>
                                          <p:spTgt spid="95234"/>
                                        </p:tgtEl>
                                      </p:cBhvr>
                                    </p:animEffect>
                                    <p:anim calcmode="lin" valueType="num">
                                      <p:cBhvr>
                                        <p:cTn id="8" dur="1000" fill="hold"/>
                                        <p:tgtEl>
                                          <p:spTgt spid="95234"/>
                                        </p:tgtEl>
                                        <p:attrNameLst>
                                          <p:attrName>ppt_x</p:attrName>
                                        </p:attrNameLst>
                                      </p:cBhvr>
                                      <p:tavLst>
                                        <p:tav tm="0">
                                          <p:val>
                                            <p:strVal val="#ppt_x-.1"/>
                                          </p:val>
                                        </p:tav>
                                        <p:tav tm="100000">
                                          <p:val>
                                            <p:strVal val="#ppt_x"/>
                                          </p:val>
                                        </p:tav>
                                      </p:tavLst>
                                    </p:anim>
                                    <p:anim calcmode="lin" valueType="num">
                                      <p:cBhvr>
                                        <p:cTn id="9" dur="1000" fill="hold"/>
                                        <p:tgtEl>
                                          <p:spTgt spid="95234"/>
                                        </p:tgtEl>
                                        <p:attrNameLst>
                                          <p:attrName>ppt_y</p:attrName>
                                        </p:attrNameLst>
                                      </p:cBhvr>
                                      <p:tavLst>
                                        <p:tav tm="0">
                                          <p:val>
                                            <p:strVal val="#ppt_y"/>
                                          </p:val>
                                        </p:tav>
                                        <p:tav tm="100000">
                                          <p:val>
                                            <p:strVal val="#ppt_y"/>
                                          </p:val>
                                        </p:tav>
                                      </p:tavLst>
                                    </p:anim>
                                  </p:childTnLst>
                                </p:cTn>
                              </p:par>
                            </p:childTnLst>
                          </p:cTn>
                        </p:par>
                        <p:par>
                          <p:cTn id="10" fill="hold">
                            <p:stCondLst>
                              <p:cond delay="2500"/>
                            </p:stCondLst>
                            <p:childTnLst>
                              <p:par>
                                <p:cTn id="11" presetID="26" presetClass="entr" presetSubtype="0" fill="hold" nodeType="afterEffect">
                                  <p:stCondLst>
                                    <p:cond delay="2000"/>
                                  </p:stCondLst>
                                  <p:childTnLst>
                                    <p:set>
                                      <p:cBhvr>
                                        <p:cTn id="12" dur="1" fill="hold">
                                          <p:stCondLst>
                                            <p:cond delay="0"/>
                                          </p:stCondLst>
                                        </p:cTn>
                                        <p:tgtEl>
                                          <p:spTgt spid="95235">
                                            <p:txEl>
                                              <p:pRg st="0" end="0"/>
                                            </p:txEl>
                                          </p:spTgt>
                                        </p:tgtEl>
                                        <p:attrNameLst>
                                          <p:attrName>style.visibility</p:attrName>
                                        </p:attrNameLst>
                                      </p:cBhvr>
                                      <p:to>
                                        <p:strVal val="visible"/>
                                      </p:to>
                                    </p:set>
                                    <p:animEffect transition="in" filter="wipe(down)">
                                      <p:cBhvr>
                                        <p:cTn id="13" dur="580">
                                          <p:stCondLst>
                                            <p:cond delay="0"/>
                                          </p:stCondLst>
                                        </p:cTn>
                                        <p:tgtEl>
                                          <p:spTgt spid="95235">
                                            <p:txEl>
                                              <p:pRg st="0" end="0"/>
                                            </p:txEl>
                                          </p:spTgt>
                                        </p:tgtEl>
                                      </p:cBhvr>
                                    </p:animEffect>
                                    <p:anim calcmode="lin" valueType="num">
                                      <p:cBhvr>
                                        <p:cTn id="14" dur="1822" tmFilter="0,0; 0.14,0.36; 0.43,0.73; 0.71,0.91; 1.0,1.0">
                                          <p:stCondLst>
                                            <p:cond delay="0"/>
                                          </p:stCondLst>
                                        </p:cTn>
                                        <p:tgtEl>
                                          <p:spTgt spid="95235">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5235">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5235">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5235">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5235">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95235">
                                            <p:txEl>
                                              <p:pRg st="0" end="0"/>
                                            </p:txEl>
                                          </p:spTgt>
                                        </p:tgtEl>
                                      </p:cBhvr>
                                      <p:to x="100000" y="60000"/>
                                    </p:animScale>
                                    <p:animScale>
                                      <p:cBhvr>
                                        <p:cTn id="20" dur="166" decel="50000">
                                          <p:stCondLst>
                                            <p:cond delay="676"/>
                                          </p:stCondLst>
                                        </p:cTn>
                                        <p:tgtEl>
                                          <p:spTgt spid="95235">
                                            <p:txEl>
                                              <p:pRg st="0" end="0"/>
                                            </p:txEl>
                                          </p:spTgt>
                                        </p:tgtEl>
                                      </p:cBhvr>
                                      <p:to x="100000" y="100000"/>
                                    </p:animScale>
                                    <p:animScale>
                                      <p:cBhvr>
                                        <p:cTn id="21" dur="26">
                                          <p:stCondLst>
                                            <p:cond delay="1312"/>
                                          </p:stCondLst>
                                        </p:cTn>
                                        <p:tgtEl>
                                          <p:spTgt spid="95235">
                                            <p:txEl>
                                              <p:pRg st="0" end="0"/>
                                            </p:txEl>
                                          </p:spTgt>
                                        </p:tgtEl>
                                      </p:cBhvr>
                                      <p:to x="100000" y="80000"/>
                                    </p:animScale>
                                    <p:animScale>
                                      <p:cBhvr>
                                        <p:cTn id="22" dur="166" decel="50000">
                                          <p:stCondLst>
                                            <p:cond delay="1338"/>
                                          </p:stCondLst>
                                        </p:cTn>
                                        <p:tgtEl>
                                          <p:spTgt spid="95235">
                                            <p:txEl>
                                              <p:pRg st="0" end="0"/>
                                            </p:txEl>
                                          </p:spTgt>
                                        </p:tgtEl>
                                      </p:cBhvr>
                                      <p:to x="100000" y="100000"/>
                                    </p:animScale>
                                    <p:animScale>
                                      <p:cBhvr>
                                        <p:cTn id="23" dur="26">
                                          <p:stCondLst>
                                            <p:cond delay="1642"/>
                                          </p:stCondLst>
                                        </p:cTn>
                                        <p:tgtEl>
                                          <p:spTgt spid="95235">
                                            <p:txEl>
                                              <p:pRg st="0" end="0"/>
                                            </p:txEl>
                                          </p:spTgt>
                                        </p:tgtEl>
                                      </p:cBhvr>
                                      <p:to x="100000" y="90000"/>
                                    </p:animScale>
                                    <p:animScale>
                                      <p:cBhvr>
                                        <p:cTn id="24" dur="166" decel="50000">
                                          <p:stCondLst>
                                            <p:cond delay="1668"/>
                                          </p:stCondLst>
                                        </p:cTn>
                                        <p:tgtEl>
                                          <p:spTgt spid="95235">
                                            <p:txEl>
                                              <p:pRg st="0" end="0"/>
                                            </p:txEl>
                                          </p:spTgt>
                                        </p:tgtEl>
                                      </p:cBhvr>
                                      <p:to x="100000" y="100000"/>
                                    </p:animScale>
                                    <p:animScale>
                                      <p:cBhvr>
                                        <p:cTn id="25" dur="26">
                                          <p:stCondLst>
                                            <p:cond delay="1808"/>
                                          </p:stCondLst>
                                        </p:cTn>
                                        <p:tgtEl>
                                          <p:spTgt spid="95235">
                                            <p:txEl>
                                              <p:pRg st="0" end="0"/>
                                            </p:txEl>
                                          </p:spTgt>
                                        </p:tgtEl>
                                      </p:cBhvr>
                                      <p:to x="100000" y="95000"/>
                                    </p:animScale>
                                    <p:animScale>
                                      <p:cBhvr>
                                        <p:cTn id="26" dur="166" decel="50000">
                                          <p:stCondLst>
                                            <p:cond delay="1834"/>
                                          </p:stCondLst>
                                        </p:cTn>
                                        <p:tgtEl>
                                          <p:spTgt spid="95235">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nodeType="clickEffect">
                                  <p:stCondLst>
                                    <p:cond delay="0"/>
                                  </p:stCondLst>
                                  <p:iterate type="lt">
                                    <p:tmPct val="10000"/>
                                  </p:iterate>
                                  <p:childTnLst>
                                    <p:set>
                                      <p:cBhvr>
                                        <p:cTn id="30" dur="1" fill="hold">
                                          <p:stCondLst>
                                            <p:cond delay="0"/>
                                          </p:stCondLst>
                                        </p:cTn>
                                        <p:tgtEl>
                                          <p:spTgt spid="95235">
                                            <p:txEl>
                                              <p:pRg st="3" end="3"/>
                                            </p:txEl>
                                          </p:spTgt>
                                        </p:tgtEl>
                                        <p:attrNameLst>
                                          <p:attrName>style.visibility</p:attrName>
                                        </p:attrNameLst>
                                      </p:cBhvr>
                                      <p:to>
                                        <p:strVal val="visible"/>
                                      </p:to>
                                    </p:set>
                                    <p:animEffect transition="in" filter="fade">
                                      <p:cBhvr>
                                        <p:cTn id="31" dur="1000"/>
                                        <p:tgtEl>
                                          <p:spTgt spid="95235">
                                            <p:txEl>
                                              <p:pRg st="3" end="3"/>
                                            </p:txEl>
                                          </p:spTgt>
                                        </p:tgtEl>
                                      </p:cBhvr>
                                    </p:animEffect>
                                    <p:anim calcmode="lin" valueType="num">
                                      <p:cBhvr>
                                        <p:cTn id="32" dur="1000" fill="hold"/>
                                        <p:tgtEl>
                                          <p:spTgt spid="9523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4200"/>
                            </p:stCondLst>
                            <p:childTnLst>
                              <p:par>
                                <p:cTn id="35" presetID="34" presetClass="entr" presetSubtype="0" fill="hold" nodeType="afterEffect">
                                  <p:stCondLst>
                                    <p:cond delay="1000"/>
                                  </p:stCondLst>
                                  <p:childTnLst>
                                    <p:set>
                                      <p:cBhvr>
                                        <p:cTn id="36" dur="1" fill="hold">
                                          <p:stCondLst>
                                            <p:cond delay="0"/>
                                          </p:stCondLst>
                                        </p:cTn>
                                        <p:tgtEl>
                                          <p:spTgt spid="95235">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95235">
                                            <p:txEl>
                                              <p:pRg st="4" end="4"/>
                                            </p:txEl>
                                          </p:spTgt>
                                        </p:tgtEl>
                                        <p:attrNameLst>
                                          <p:attrName>ppt_x</p:attrName>
                                        </p:attrNameLst>
                                      </p:cBhvr>
                                    </p:anim>
                                    <p:anim from="0" to="-1.0" calcmode="lin" valueType="num">
                                      <p:cBhvr>
                                        <p:cTn id="38" dur="200" decel="50000" autoRev="1" fill="hold">
                                          <p:stCondLst>
                                            <p:cond delay="600"/>
                                          </p:stCondLst>
                                        </p:cTn>
                                        <p:tgtEl>
                                          <p:spTgt spid="95235">
                                            <p:txEl>
                                              <p:pRg st="4" end="4"/>
                                            </p:txEl>
                                          </p:spTgt>
                                        </p:tgtEl>
                                        <p:attrNameLst>
                                          <p:attrName>xshear</p:attrName>
                                        </p:attrNameLst>
                                      </p:cBhvr>
                                    </p:anim>
                                    <p:animScale>
                                      <p:cBhvr>
                                        <p:cTn id="39" dur="200" decel="100000" autoRev="1" fill="hold">
                                          <p:stCondLst>
                                            <p:cond delay="600"/>
                                          </p:stCondLst>
                                        </p:cTn>
                                        <p:tgtEl>
                                          <p:spTgt spid="95235">
                                            <p:txEl>
                                              <p:pRg st="4" end="4"/>
                                            </p:txEl>
                                          </p:spTgt>
                                        </p:tgtEl>
                                      </p:cBhvr>
                                      <p:from x="100000" y="100000"/>
                                      <p:to x="80000" y="100000"/>
                                    </p:animScale>
                                    <p:anim by="(#ppt_h/3+#ppt_w*0.1)" calcmode="lin" valueType="num">
                                      <p:cBhvr additive="sum">
                                        <p:cTn id="40" dur="200" decel="100000" autoRev="1" fill="hold">
                                          <p:stCondLst>
                                            <p:cond delay="600"/>
                                          </p:stCondLst>
                                        </p:cTn>
                                        <p:tgtEl>
                                          <p:spTgt spid="95235">
                                            <p:txEl>
                                              <p:pRg st="4" end="4"/>
                                            </p:txEl>
                                          </p:spTgt>
                                        </p:tgtEl>
                                        <p:attrNameLst>
                                          <p:attrName>ppt_x</p:attrName>
                                        </p:attrNameLst>
                                      </p:cBhvr>
                                    </p:anim>
                                  </p:childTnLst>
                                </p:cTn>
                              </p:par>
                            </p:childTnLst>
                          </p:cTn>
                        </p:par>
                        <p:par>
                          <p:cTn id="41" fill="hold">
                            <p:stCondLst>
                              <p:cond delay="6200"/>
                            </p:stCondLst>
                            <p:childTnLst>
                              <p:par>
                                <p:cTn id="42" presetID="34" presetClass="entr" presetSubtype="0" fill="hold" nodeType="afterEffect">
                                  <p:stCondLst>
                                    <p:cond delay="0"/>
                                  </p:stCondLst>
                                  <p:childTnLst>
                                    <p:set>
                                      <p:cBhvr>
                                        <p:cTn id="43" dur="1" fill="hold">
                                          <p:stCondLst>
                                            <p:cond delay="0"/>
                                          </p:stCondLst>
                                        </p:cTn>
                                        <p:tgtEl>
                                          <p:spTgt spid="95235">
                                            <p:txEl>
                                              <p:pRg st="6" end="6"/>
                                            </p:txEl>
                                          </p:spTgt>
                                        </p:tgtEl>
                                        <p:attrNameLst>
                                          <p:attrName>style.visibility</p:attrName>
                                        </p:attrNameLst>
                                      </p:cBhvr>
                                      <p:to>
                                        <p:strVal val="visible"/>
                                      </p:to>
                                    </p:set>
                                    <p:anim from="(-#ppt_w/2)" to="(#ppt_x)" calcmode="lin" valueType="num">
                                      <p:cBhvr>
                                        <p:cTn id="44" dur="600" fill="hold">
                                          <p:stCondLst>
                                            <p:cond delay="0"/>
                                          </p:stCondLst>
                                        </p:cTn>
                                        <p:tgtEl>
                                          <p:spTgt spid="95235">
                                            <p:txEl>
                                              <p:pRg st="6" end="6"/>
                                            </p:txEl>
                                          </p:spTgt>
                                        </p:tgtEl>
                                        <p:attrNameLst>
                                          <p:attrName>ppt_x</p:attrName>
                                        </p:attrNameLst>
                                      </p:cBhvr>
                                    </p:anim>
                                    <p:anim from="0" to="-1.0" calcmode="lin" valueType="num">
                                      <p:cBhvr>
                                        <p:cTn id="45" dur="200" decel="50000" autoRev="1" fill="hold">
                                          <p:stCondLst>
                                            <p:cond delay="600"/>
                                          </p:stCondLst>
                                        </p:cTn>
                                        <p:tgtEl>
                                          <p:spTgt spid="95235">
                                            <p:txEl>
                                              <p:pRg st="6" end="6"/>
                                            </p:txEl>
                                          </p:spTgt>
                                        </p:tgtEl>
                                        <p:attrNameLst>
                                          <p:attrName>xshear</p:attrName>
                                        </p:attrNameLst>
                                      </p:cBhvr>
                                    </p:anim>
                                    <p:animScale>
                                      <p:cBhvr>
                                        <p:cTn id="46" dur="200" decel="100000" autoRev="1" fill="hold">
                                          <p:stCondLst>
                                            <p:cond delay="600"/>
                                          </p:stCondLst>
                                        </p:cTn>
                                        <p:tgtEl>
                                          <p:spTgt spid="95235">
                                            <p:txEl>
                                              <p:pRg st="6" end="6"/>
                                            </p:txEl>
                                          </p:spTgt>
                                        </p:tgtEl>
                                      </p:cBhvr>
                                      <p:from x="100000" y="100000"/>
                                      <p:to x="80000" y="100000"/>
                                    </p:animScale>
                                    <p:anim by="(#ppt_h/3+#ppt_w*0.1)" calcmode="lin" valueType="num">
                                      <p:cBhvr additive="sum">
                                        <p:cTn id="47" dur="200" decel="100000" autoRev="1" fill="hold">
                                          <p:stCondLst>
                                            <p:cond delay="600"/>
                                          </p:stCondLst>
                                        </p:cTn>
                                        <p:tgtEl>
                                          <p:spTgt spid="95235">
                                            <p:txEl>
                                              <p:pRg st="6" end="6"/>
                                            </p:txEl>
                                          </p:spTgt>
                                        </p:tgtEl>
                                        <p:attrNameLst>
                                          <p:attrName>ppt_x</p:attrName>
                                        </p:attrNameLst>
                                      </p:cBhvr>
                                    </p:anim>
                                  </p:childTnLst>
                                </p:cTn>
                              </p:par>
                            </p:childTnLst>
                          </p:cTn>
                        </p:par>
                        <p:par>
                          <p:cTn id="48" fill="hold">
                            <p:stCondLst>
                              <p:cond delay="7200"/>
                            </p:stCondLst>
                            <p:childTnLst>
                              <p:par>
                                <p:cTn id="49" presetID="34" presetClass="entr" presetSubtype="0" fill="hold" nodeType="afterEffect">
                                  <p:stCondLst>
                                    <p:cond delay="0"/>
                                  </p:stCondLst>
                                  <p:childTnLst>
                                    <p:set>
                                      <p:cBhvr>
                                        <p:cTn id="50" dur="1" fill="hold">
                                          <p:stCondLst>
                                            <p:cond delay="0"/>
                                          </p:stCondLst>
                                        </p:cTn>
                                        <p:tgtEl>
                                          <p:spTgt spid="95235">
                                            <p:txEl>
                                              <p:pRg st="8" end="8"/>
                                            </p:txEl>
                                          </p:spTgt>
                                        </p:tgtEl>
                                        <p:attrNameLst>
                                          <p:attrName>style.visibility</p:attrName>
                                        </p:attrNameLst>
                                      </p:cBhvr>
                                      <p:to>
                                        <p:strVal val="visible"/>
                                      </p:to>
                                    </p:set>
                                    <p:anim from="(-#ppt_w/2)" to="(#ppt_x)" calcmode="lin" valueType="num">
                                      <p:cBhvr>
                                        <p:cTn id="51" dur="600" fill="hold">
                                          <p:stCondLst>
                                            <p:cond delay="0"/>
                                          </p:stCondLst>
                                        </p:cTn>
                                        <p:tgtEl>
                                          <p:spTgt spid="95235">
                                            <p:txEl>
                                              <p:pRg st="8" end="8"/>
                                            </p:txEl>
                                          </p:spTgt>
                                        </p:tgtEl>
                                        <p:attrNameLst>
                                          <p:attrName>ppt_x</p:attrName>
                                        </p:attrNameLst>
                                      </p:cBhvr>
                                    </p:anim>
                                    <p:anim from="0" to="-1.0" calcmode="lin" valueType="num">
                                      <p:cBhvr>
                                        <p:cTn id="52" dur="200" decel="50000" autoRev="1" fill="hold">
                                          <p:stCondLst>
                                            <p:cond delay="600"/>
                                          </p:stCondLst>
                                        </p:cTn>
                                        <p:tgtEl>
                                          <p:spTgt spid="95235">
                                            <p:txEl>
                                              <p:pRg st="8" end="8"/>
                                            </p:txEl>
                                          </p:spTgt>
                                        </p:tgtEl>
                                        <p:attrNameLst>
                                          <p:attrName>xshear</p:attrName>
                                        </p:attrNameLst>
                                      </p:cBhvr>
                                    </p:anim>
                                    <p:animScale>
                                      <p:cBhvr>
                                        <p:cTn id="53" dur="200" decel="100000" autoRev="1" fill="hold">
                                          <p:stCondLst>
                                            <p:cond delay="600"/>
                                          </p:stCondLst>
                                        </p:cTn>
                                        <p:tgtEl>
                                          <p:spTgt spid="95235">
                                            <p:txEl>
                                              <p:pRg st="8" end="8"/>
                                            </p:txEl>
                                          </p:spTgt>
                                        </p:tgtEl>
                                      </p:cBhvr>
                                      <p:from x="100000" y="100000"/>
                                      <p:to x="80000" y="100000"/>
                                    </p:animScale>
                                    <p:anim by="(#ppt_h/3+#ppt_w*0.1)" calcmode="lin" valueType="num">
                                      <p:cBhvr additive="sum">
                                        <p:cTn id="54" dur="200" decel="100000" autoRev="1" fill="hold">
                                          <p:stCondLst>
                                            <p:cond delay="600"/>
                                          </p:stCondLst>
                                        </p:cTn>
                                        <p:tgtEl>
                                          <p:spTgt spid="95235">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8229600" cy="847725"/>
          </a:xfrm>
        </p:spPr>
        <p:txBody>
          <a:bodyPr/>
          <a:lstStyle/>
          <a:p>
            <a:pPr eaLnBrk="1" hangingPunct="1">
              <a:defRPr/>
            </a:pPr>
            <a:r>
              <a:rPr lang="hr-HR" b="1" smtClean="0"/>
              <a:t>Who Can Stand as an MP?</a:t>
            </a:r>
          </a:p>
        </p:txBody>
      </p:sp>
      <p:sp>
        <p:nvSpPr>
          <p:cNvPr id="96259" name="Rectangle 3"/>
          <p:cNvSpPr>
            <a:spLocks noGrp="1" noChangeArrowheads="1"/>
          </p:cNvSpPr>
          <p:nvPr>
            <p:ph type="body" idx="1"/>
          </p:nvPr>
        </p:nvSpPr>
        <p:spPr>
          <a:xfrm>
            <a:off x="0" y="1196975"/>
            <a:ext cx="9144000" cy="5327650"/>
          </a:xfrm>
        </p:spPr>
        <p:txBody>
          <a:bodyPr/>
          <a:lstStyle/>
          <a:p>
            <a:pPr eaLnBrk="1" hangingPunct="1">
              <a:lnSpc>
                <a:spcPct val="80000"/>
              </a:lnSpc>
              <a:defRPr/>
            </a:pPr>
            <a:r>
              <a:rPr lang="hr-HR" sz="2400" smtClean="0"/>
              <a:t>Candidates must be:</a:t>
            </a:r>
          </a:p>
          <a:p>
            <a:pPr eaLnBrk="1" hangingPunct="1">
              <a:lnSpc>
                <a:spcPct val="80000"/>
              </a:lnSpc>
              <a:buFont typeface="Wingdings" pitchFamily="2" charset="2"/>
              <a:buNone/>
              <a:defRPr/>
            </a:pPr>
            <a:endParaRPr lang="hr-HR" sz="2400" b="1" smtClean="0"/>
          </a:p>
          <a:p>
            <a:pPr eaLnBrk="1" hangingPunct="1">
              <a:lnSpc>
                <a:spcPct val="80000"/>
              </a:lnSpc>
              <a:buFont typeface="Wingdings" pitchFamily="2" charset="2"/>
              <a:buChar char="Ø"/>
              <a:defRPr/>
            </a:pPr>
            <a:r>
              <a:rPr lang="hr-HR" sz="2400" smtClean="0"/>
              <a:t>British citizens (or citizens of a Commonwealth country or the Republic of Ireland)</a:t>
            </a:r>
          </a:p>
          <a:p>
            <a:pPr eaLnBrk="1" hangingPunct="1">
              <a:lnSpc>
                <a:spcPct val="80000"/>
              </a:lnSpc>
              <a:buFont typeface="Wingdings" pitchFamily="2" charset="2"/>
              <a:buChar char="Ø"/>
              <a:defRPr/>
            </a:pPr>
            <a:r>
              <a:rPr lang="hr-HR" sz="2400" smtClean="0"/>
              <a:t>over 21 years of age</a:t>
            </a:r>
          </a:p>
          <a:p>
            <a:pPr eaLnBrk="1" hangingPunct="1">
              <a:lnSpc>
                <a:spcPct val="80000"/>
              </a:lnSpc>
              <a:buFont typeface="Wingdings" pitchFamily="2" charset="2"/>
              <a:buChar char="Ø"/>
              <a:defRPr/>
            </a:pPr>
            <a:r>
              <a:rPr lang="hr-HR" sz="2400" smtClean="0"/>
              <a:t>nominated by ten parliamentary electors of the constituency they wish to stand in</a:t>
            </a:r>
          </a:p>
          <a:p>
            <a:pPr eaLnBrk="1" hangingPunct="1">
              <a:lnSpc>
                <a:spcPct val="80000"/>
              </a:lnSpc>
              <a:buFont typeface="Wingdings" pitchFamily="2" charset="2"/>
              <a:buChar char="Ø"/>
              <a:defRPr/>
            </a:pPr>
            <a:r>
              <a:rPr lang="hr-HR" sz="2400" smtClean="0"/>
              <a:t>authorised to stand for a specific party</a:t>
            </a:r>
          </a:p>
          <a:p>
            <a:pPr eaLnBrk="1" hangingPunct="1">
              <a:lnSpc>
                <a:spcPct val="80000"/>
              </a:lnSpc>
              <a:buFont typeface="Wingdings" pitchFamily="2" charset="2"/>
              <a:buChar char="Ø"/>
              <a:defRPr/>
            </a:pPr>
            <a:r>
              <a:rPr lang="hr-HR" sz="2400" smtClean="0"/>
              <a:t>independent or have no description if not representing a party</a:t>
            </a:r>
          </a:p>
          <a:p>
            <a:pPr eaLnBrk="1" hangingPunct="1">
              <a:lnSpc>
                <a:spcPct val="80000"/>
              </a:lnSpc>
              <a:buFont typeface="Wingdings" pitchFamily="2" charset="2"/>
              <a:buChar char="Ø"/>
              <a:defRPr/>
            </a:pPr>
            <a:r>
              <a:rPr lang="hr-HR" sz="2400" smtClean="0"/>
              <a:t>pay a £500 deposit when submitting the nomination papers (to encourage only serious candidates to stand; deposits are returned if the candidate receives over five per cent of the total votes cast)</a:t>
            </a:r>
          </a:p>
          <a:p>
            <a:pPr eaLnBrk="1" hangingPunct="1">
              <a:lnSpc>
                <a:spcPct val="80000"/>
              </a:lnSpc>
              <a:buFont typeface="Wingdings" pitchFamily="2" charset="2"/>
              <a:buNone/>
              <a:defRPr/>
            </a:pPr>
            <a:endParaRPr lang="hr-HR" sz="1000" smtClean="0"/>
          </a:p>
          <a:p>
            <a:pPr eaLnBrk="1" hangingPunct="1">
              <a:lnSpc>
                <a:spcPct val="80000"/>
              </a:lnSpc>
              <a:defRPr/>
            </a:pPr>
            <a:r>
              <a:rPr lang="hr-HR" sz="2400" smtClean="0"/>
              <a:t>Certain people are disqualified from standing as an MP - please check the Electoral Commission website for further details. </a:t>
            </a:r>
          </a:p>
        </p:txBody>
      </p: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0"/>
            <a:ext cx="8229600" cy="692150"/>
          </a:xfrm>
        </p:spPr>
        <p:txBody>
          <a:bodyPr/>
          <a:lstStyle/>
          <a:p>
            <a:pPr eaLnBrk="1" hangingPunct="1">
              <a:defRPr/>
            </a:pPr>
            <a:r>
              <a:rPr lang="en-US" sz="4000" smtClean="0"/>
              <a:t>Who Cannot Be a Candidate?</a:t>
            </a:r>
          </a:p>
        </p:txBody>
      </p:sp>
      <p:sp>
        <p:nvSpPr>
          <p:cNvPr id="97283" name="Rectangle 3"/>
          <p:cNvSpPr>
            <a:spLocks noGrp="1" noChangeArrowheads="1"/>
          </p:cNvSpPr>
          <p:nvPr>
            <p:ph type="body" idx="1"/>
          </p:nvPr>
        </p:nvSpPr>
        <p:spPr>
          <a:xfrm>
            <a:off x="0" y="765175"/>
            <a:ext cx="9144000" cy="6092825"/>
          </a:xfrm>
        </p:spPr>
        <p:txBody>
          <a:bodyPr/>
          <a:lstStyle/>
          <a:p>
            <a:pPr eaLnBrk="1" hangingPunct="1">
              <a:lnSpc>
                <a:spcPct val="80000"/>
              </a:lnSpc>
              <a:defRPr/>
            </a:pPr>
            <a:r>
              <a:rPr lang="en-US" sz="2400" smtClean="0">
                <a:effectLst/>
                <a:latin typeface="Times New Roman" pitchFamily="18" charset="0"/>
              </a:rPr>
              <a:t>The following are </a:t>
            </a:r>
            <a:r>
              <a:rPr lang="en-US" sz="2400" i="1" smtClean="0">
                <a:effectLst/>
                <a:latin typeface="Times New Roman" pitchFamily="18" charset="0"/>
              </a:rPr>
              <a:t>disqualified from sitting in the House of Commons</a:t>
            </a:r>
            <a:r>
              <a:rPr lang="en-US" sz="2400" smtClean="0">
                <a:effectLst/>
                <a:latin typeface="Times New Roman" pitchFamily="18" charset="0"/>
              </a:rPr>
              <a:t>:</a:t>
            </a:r>
          </a:p>
          <a:p>
            <a:pPr eaLnBrk="1" hangingPunct="1">
              <a:lnSpc>
                <a:spcPct val="80000"/>
              </a:lnSpc>
              <a:buFont typeface="Wingdings" pitchFamily="2" charset="2"/>
              <a:buNone/>
              <a:defRPr/>
            </a:pPr>
            <a:r>
              <a:rPr lang="en-US" sz="2200" smtClean="0">
                <a:effectLst/>
                <a:latin typeface="Times New Roman" pitchFamily="18" charset="0"/>
              </a:rPr>
              <a:t>	- peers who sit in the House of Lords;</a:t>
            </a:r>
          </a:p>
          <a:p>
            <a:pPr eaLnBrk="1" hangingPunct="1">
              <a:lnSpc>
                <a:spcPct val="80000"/>
              </a:lnSpc>
              <a:buFont typeface="Wingdings" pitchFamily="2" charset="2"/>
              <a:buNone/>
              <a:defRPr/>
            </a:pPr>
            <a:r>
              <a:rPr lang="en-US" sz="2200" smtClean="0">
                <a:effectLst/>
                <a:latin typeface="Times New Roman" pitchFamily="18" charset="0"/>
              </a:rPr>
              <a:t>	- bishops (Lords Spiritual) who sit and vote in the House of Lords;</a:t>
            </a:r>
          </a:p>
          <a:p>
            <a:pPr eaLnBrk="1" hangingPunct="1">
              <a:lnSpc>
                <a:spcPct val="80000"/>
              </a:lnSpc>
              <a:buFont typeface="Wingdings" pitchFamily="2" charset="2"/>
              <a:buNone/>
              <a:defRPr/>
            </a:pPr>
            <a:r>
              <a:rPr lang="en-US" sz="2200" smtClean="0">
                <a:effectLst/>
                <a:latin typeface="Times New Roman" pitchFamily="18" charset="0"/>
              </a:rPr>
              <a:t>	- undischarged bankrupts;</a:t>
            </a:r>
          </a:p>
          <a:p>
            <a:pPr eaLnBrk="1" hangingPunct="1">
              <a:lnSpc>
                <a:spcPct val="80000"/>
              </a:lnSpc>
              <a:buFont typeface="Wingdings" pitchFamily="2" charset="2"/>
              <a:buNone/>
              <a:defRPr/>
            </a:pPr>
            <a:r>
              <a:rPr lang="en-US" sz="2200" b="1" smtClean="0">
                <a:effectLst/>
                <a:latin typeface="Times New Roman" pitchFamily="18" charset="0"/>
              </a:rPr>
              <a:t>	- </a:t>
            </a:r>
            <a:r>
              <a:rPr lang="en-US" sz="2200" smtClean="0">
                <a:effectLst/>
                <a:latin typeface="Times New Roman" pitchFamily="18" charset="0"/>
              </a:rPr>
              <a:t>holders of judicial office</a:t>
            </a:r>
          </a:p>
          <a:p>
            <a:pPr eaLnBrk="1" hangingPunct="1">
              <a:lnSpc>
                <a:spcPct val="80000"/>
              </a:lnSpc>
              <a:buFont typeface="Wingdings" pitchFamily="2" charset="2"/>
              <a:buNone/>
              <a:defRPr/>
            </a:pPr>
            <a:r>
              <a:rPr lang="en-US" sz="2200" smtClean="0">
                <a:effectLst/>
                <a:latin typeface="Times New Roman" pitchFamily="18" charset="0"/>
              </a:rPr>
              <a:t>	- civil servants;</a:t>
            </a:r>
          </a:p>
          <a:p>
            <a:pPr eaLnBrk="1" hangingPunct="1">
              <a:lnSpc>
                <a:spcPct val="80000"/>
              </a:lnSpc>
              <a:buFont typeface="Wingdings" pitchFamily="2" charset="2"/>
              <a:buNone/>
              <a:defRPr/>
            </a:pPr>
            <a:r>
              <a:rPr lang="en-US" sz="2200" smtClean="0">
                <a:effectLst/>
                <a:latin typeface="Times New Roman" pitchFamily="18" charset="0"/>
              </a:rPr>
              <a:t>	</a:t>
            </a:r>
            <a:r>
              <a:rPr lang="en-US" sz="2200" b="1" smtClean="0">
                <a:effectLst/>
                <a:latin typeface="Times New Roman" pitchFamily="18" charset="0"/>
              </a:rPr>
              <a:t>- </a:t>
            </a:r>
            <a:r>
              <a:rPr lang="en-US" sz="2200" smtClean="0">
                <a:effectLst/>
                <a:latin typeface="Times New Roman" pitchFamily="18" charset="0"/>
              </a:rPr>
              <a:t>members of the armed forces or police forces;</a:t>
            </a:r>
          </a:p>
          <a:p>
            <a:pPr eaLnBrk="1" hangingPunct="1">
              <a:lnSpc>
                <a:spcPct val="80000"/>
              </a:lnSpc>
              <a:buFont typeface="Wingdings" pitchFamily="2" charset="2"/>
              <a:buNone/>
              <a:defRPr/>
            </a:pPr>
            <a:r>
              <a:rPr lang="en-US" sz="2200" smtClean="0">
                <a:effectLst/>
                <a:latin typeface="Times New Roman" pitchFamily="18" charset="0"/>
              </a:rPr>
              <a:t>	</a:t>
            </a:r>
            <a:r>
              <a:rPr lang="en-US" sz="2200" b="1" smtClean="0">
                <a:effectLst/>
                <a:latin typeface="Times New Roman" pitchFamily="18" charset="0"/>
              </a:rPr>
              <a:t>- </a:t>
            </a:r>
            <a:r>
              <a:rPr lang="en-US" sz="2200" smtClean="0">
                <a:effectLst/>
                <a:latin typeface="Times New Roman" pitchFamily="18" charset="0"/>
              </a:rPr>
              <a:t>members of legislature</a:t>
            </a:r>
            <a:r>
              <a:rPr lang="hr-HR" sz="2200" smtClean="0">
                <a:effectLst/>
                <a:latin typeface="Times New Roman" pitchFamily="18" charset="0"/>
              </a:rPr>
              <a:t>s</a:t>
            </a:r>
            <a:r>
              <a:rPr lang="en-US" sz="2200" smtClean="0">
                <a:effectLst/>
                <a:latin typeface="Times New Roman" pitchFamily="18" charset="0"/>
              </a:rPr>
              <a:t> of countr</a:t>
            </a:r>
            <a:r>
              <a:rPr lang="hr-HR" sz="2200" smtClean="0">
                <a:effectLst/>
                <a:latin typeface="Times New Roman" pitchFamily="18" charset="0"/>
              </a:rPr>
              <a:t>ies/</a:t>
            </a:r>
            <a:r>
              <a:rPr lang="en-US" sz="2200" smtClean="0">
                <a:effectLst/>
                <a:latin typeface="Times New Roman" pitchFamily="18" charset="0"/>
              </a:rPr>
              <a:t>territor</a:t>
            </a:r>
            <a:r>
              <a:rPr lang="hr-HR" sz="2200" smtClean="0">
                <a:effectLst/>
                <a:latin typeface="Times New Roman" pitchFamily="18" charset="0"/>
              </a:rPr>
              <a:t>ies</a:t>
            </a:r>
            <a:r>
              <a:rPr lang="en-US" sz="2200" smtClean="0">
                <a:effectLst/>
                <a:latin typeface="Times New Roman" pitchFamily="18" charset="0"/>
              </a:rPr>
              <a:t> outside the </a:t>
            </a:r>
            <a:r>
              <a:rPr lang="hr-HR" sz="2200" smtClean="0">
                <a:effectLst/>
                <a:latin typeface="Times New Roman" pitchFamily="18" charset="0"/>
              </a:rPr>
              <a:t>C</a:t>
            </a:r>
            <a:r>
              <a:rPr lang="en-US" sz="2200" smtClean="0">
                <a:effectLst/>
                <a:latin typeface="Times New Roman" pitchFamily="18" charset="0"/>
              </a:rPr>
              <a:t>ommonwealth;</a:t>
            </a:r>
          </a:p>
          <a:p>
            <a:pPr eaLnBrk="1" hangingPunct="1">
              <a:lnSpc>
                <a:spcPct val="80000"/>
              </a:lnSpc>
              <a:buFont typeface="Wingdings" pitchFamily="2" charset="2"/>
              <a:buNone/>
              <a:defRPr/>
            </a:pPr>
            <a:r>
              <a:rPr lang="en-US" sz="2200" b="1" smtClean="0">
                <a:effectLst/>
                <a:latin typeface="Times New Roman" pitchFamily="18" charset="0"/>
              </a:rPr>
              <a:t>	- </a:t>
            </a:r>
            <a:r>
              <a:rPr lang="en-US" sz="2200" smtClean="0">
                <a:effectLst/>
                <a:latin typeface="Times New Roman" pitchFamily="18" charset="0"/>
              </a:rPr>
              <a:t>Government-nominated directors of commercial companies;</a:t>
            </a:r>
          </a:p>
          <a:p>
            <a:pPr eaLnBrk="1" hangingPunct="1">
              <a:lnSpc>
                <a:spcPct val="80000"/>
              </a:lnSpc>
              <a:buFont typeface="Wingdings" pitchFamily="2" charset="2"/>
              <a:buNone/>
              <a:defRPr/>
            </a:pPr>
            <a:r>
              <a:rPr lang="en-US" sz="2200" smtClean="0">
                <a:effectLst/>
                <a:latin typeface="Times New Roman" pitchFamily="18" charset="0"/>
              </a:rPr>
              <a:t>	- prisoners </a:t>
            </a:r>
            <a:r>
              <a:rPr lang="hr-HR" sz="2200" smtClean="0">
                <a:effectLst/>
                <a:latin typeface="Times New Roman" pitchFamily="18" charset="0"/>
              </a:rPr>
              <a:t>-</a:t>
            </a:r>
            <a:r>
              <a:rPr lang="en-US" sz="2200" smtClean="0">
                <a:effectLst/>
                <a:latin typeface="Times New Roman" pitchFamily="18" charset="0"/>
              </a:rPr>
              <a:t> (persons found guilty and sentenced </a:t>
            </a:r>
            <a:r>
              <a:rPr lang="hr-HR" sz="2200" smtClean="0">
                <a:effectLst/>
                <a:latin typeface="Times New Roman" pitchFamily="18" charset="0"/>
              </a:rPr>
              <a:t>to more</a:t>
            </a:r>
            <a:r>
              <a:rPr lang="en-US" sz="2200" smtClean="0">
                <a:effectLst/>
                <a:latin typeface="Times New Roman" pitchFamily="18" charset="0"/>
              </a:rPr>
              <a:t> than 12 months </a:t>
            </a:r>
            <a:r>
              <a:rPr lang="hr-HR" sz="2200" smtClean="0">
                <a:effectLst/>
                <a:latin typeface="Times New Roman" pitchFamily="18" charset="0"/>
              </a:rPr>
              <a:t>		</a:t>
            </a:r>
            <a:r>
              <a:rPr lang="en-US" sz="2200" smtClean="0">
                <a:effectLst/>
                <a:latin typeface="Times New Roman" pitchFamily="18" charset="0"/>
              </a:rPr>
              <a:t>imprisonment are disqualified while detained in the UK, </a:t>
            </a:r>
            <a:r>
              <a:rPr lang="hr-HR" sz="2200" smtClean="0">
                <a:effectLst/>
                <a:latin typeface="Times New Roman" pitchFamily="18" charset="0"/>
              </a:rPr>
              <a:t>the 		</a:t>
            </a:r>
            <a:r>
              <a:rPr lang="en-US" sz="2200" smtClean="0">
                <a:effectLst/>
                <a:latin typeface="Times New Roman" pitchFamily="18" charset="0"/>
              </a:rPr>
              <a:t>Channel Islands, </a:t>
            </a:r>
            <a:r>
              <a:rPr lang="hr-HR" sz="2200" smtClean="0">
                <a:effectLst/>
                <a:latin typeface="Times New Roman" pitchFamily="18" charset="0"/>
              </a:rPr>
              <a:t>the </a:t>
            </a:r>
            <a:r>
              <a:rPr lang="en-US" sz="2200" smtClean="0">
                <a:effectLst/>
                <a:latin typeface="Times New Roman" pitchFamily="18" charset="0"/>
              </a:rPr>
              <a:t>Isle of Man or the Republic of Ireland);</a:t>
            </a:r>
          </a:p>
          <a:p>
            <a:pPr eaLnBrk="1" hangingPunct="1">
              <a:lnSpc>
                <a:spcPct val="80000"/>
              </a:lnSpc>
              <a:buFont typeface="Wingdings" pitchFamily="2" charset="2"/>
              <a:buNone/>
              <a:defRPr/>
            </a:pPr>
            <a:r>
              <a:rPr lang="en-US" sz="2200" smtClean="0">
                <a:effectLst/>
                <a:latin typeface="Times New Roman" pitchFamily="18" charset="0"/>
              </a:rPr>
              <a:t>	- people found guilty of electoral offences (</a:t>
            </a:r>
            <a:r>
              <a:rPr lang="hr-HR" sz="2200" smtClean="0">
                <a:effectLst/>
                <a:latin typeface="Times New Roman" pitchFamily="18" charset="0"/>
              </a:rPr>
              <a:t>e.g. </a:t>
            </a:r>
            <a:r>
              <a:rPr lang="en-US" sz="2200" smtClean="0">
                <a:effectLst/>
                <a:latin typeface="Times New Roman" pitchFamily="18" charset="0"/>
              </a:rPr>
              <a:t>corrupt or illegal practices).</a:t>
            </a:r>
            <a:endParaRPr lang="hr-HR" sz="2200" smtClean="0">
              <a:effectLst/>
              <a:latin typeface="Times New Roman" pitchFamily="18" charset="0"/>
            </a:endParaRPr>
          </a:p>
          <a:p>
            <a:pPr eaLnBrk="1" hangingPunct="1">
              <a:lnSpc>
                <a:spcPct val="80000"/>
              </a:lnSpc>
              <a:buFont typeface="Wingdings" pitchFamily="2" charset="2"/>
              <a:buNone/>
              <a:defRPr/>
            </a:pPr>
            <a:endParaRPr lang="en-US" sz="2200" smtClean="0">
              <a:effectLst/>
              <a:latin typeface="Times New Roman" pitchFamily="18" charset="0"/>
            </a:endParaRPr>
          </a:p>
          <a:p>
            <a:pPr eaLnBrk="1" hangingPunct="1">
              <a:lnSpc>
                <a:spcPct val="80000"/>
              </a:lnSpc>
              <a:defRPr/>
            </a:pPr>
            <a:r>
              <a:rPr lang="hr-HR" sz="2400" smtClean="0">
                <a:effectLst/>
                <a:latin typeface="Times New Roman" pitchFamily="18" charset="0"/>
              </a:rPr>
              <a:t>There is also a </a:t>
            </a:r>
            <a:r>
              <a:rPr lang="hr-HR" sz="2400" i="1" smtClean="0">
                <a:effectLst/>
                <a:latin typeface="Times New Roman" pitchFamily="18" charset="0"/>
              </a:rPr>
              <a:t>common law rule</a:t>
            </a:r>
            <a:r>
              <a:rPr lang="hr-HR" sz="2400" smtClean="0">
                <a:effectLst/>
                <a:latin typeface="Times New Roman" pitchFamily="18" charset="0"/>
              </a:rPr>
              <a:t> that</a:t>
            </a:r>
            <a:r>
              <a:rPr lang="hr-HR" sz="2200" smtClean="0">
                <a:effectLst/>
                <a:latin typeface="Times New Roman" pitchFamily="18" charset="0"/>
              </a:rPr>
              <a:t> </a:t>
            </a:r>
          </a:p>
          <a:p>
            <a:pPr eaLnBrk="1" hangingPunct="1">
              <a:lnSpc>
                <a:spcPct val="80000"/>
              </a:lnSpc>
              <a:buFont typeface="Wingdings" pitchFamily="2" charset="2"/>
              <a:buNone/>
              <a:defRPr/>
            </a:pPr>
            <a:r>
              <a:rPr lang="hr-HR" sz="2200" smtClean="0">
                <a:effectLst/>
                <a:latin typeface="Times New Roman" pitchFamily="18" charset="0"/>
              </a:rPr>
              <a:t>	- ‘idiots’ are disqualified for election to Parliament and that </a:t>
            </a:r>
          </a:p>
          <a:p>
            <a:pPr eaLnBrk="1" hangingPunct="1">
              <a:lnSpc>
                <a:spcPct val="80000"/>
              </a:lnSpc>
              <a:buFont typeface="Wingdings" pitchFamily="2" charset="2"/>
              <a:buNone/>
              <a:defRPr/>
            </a:pPr>
            <a:r>
              <a:rPr lang="hr-HR" sz="2200" smtClean="0">
                <a:effectLst/>
                <a:latin typeface="Times New Roman" pitchFamily="18" charset="0"/>
              </a:rPr>
              <a:t>	- ‘lunatics’ are disqualified in their non-lucid intervals</a:t>
            </a:r>
            <a:endParaRPr lang="hr-HR" sz="2200"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barn(inHorizontal)">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wipe(down)">
                                      <p:cBhvr>
                                        <p:cTn id="12" dur="580">
                                          <p:stCondLst>
                                            <p:cond delay="0"/>
                                          </p:stCondLst>
                                        </p:cTn>
                                        <p:tgtEl>
                                          <p:spTgt spid="97283">
                                            <p:txEl>
                                              <p:pRg st="0" end="0"/>
                                            </p:txEl>
                                          </p:spTgt>
                                        </p:tgtEl>
                                      </p:cBhvr>
                                    </p:animEffect>
                                    <p:anim calcmode="lin" valueType="num">
                                      <p:cBhvr>
                                        <p:cTn id="13" dur="1822" tmFilter="0,0; 0.14,0.36; 0.43,0.73; 0.71,0.91; 1.0,1.0">
                                          <p:stCondLst>
                                            <p:cond delay="0"/>
                                          </p:stCondLst>
                                        </p:cTn>
                                        <p:tgtEl>
                                          <p:spTgt spid="9728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728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728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728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728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97283">
                                            <p:txEl>
                                              <p:pRg st="0" end="0"/>
                                            </p:txEl>
                                          </p:spTgt>
                                        </p:tgtEl>
                                      </p:cBhvr>
                                      <p:to x="100000" y="60000"/>
                                    </p:animScale>
                                    <p:animScale>
                                      <p:cBhvr>
                                        <p:cTn id="19" dur="166" decel="50000">
                                          <p:stCondLst>
                                            <p:cond delay="676"/>
                                          </p:stCondLst>
                                        </p:cTn>
                                        <p:tgtEl>
                                          <p:spTgt spid="97283">
                                            <p:txEl>
                                              <p:pRg st="0" end="0"/>
                                            </p:txEl>
                                          </p:spTgt>
                                        </p:tgtEl>
                                      </p:cBhvr>
                                      <p:to x="100000" y="100000"/>
                                    </p:animScale>
                                    <p:animScale>
                                      <p:cBhvr>
                                        <p:cTn id="20" dur="26">
                                          <p:stCondLst>
                                            <p:cond delay="1312"/>
                                          </p:stCondLst>
                                        </p:cTn>
                                        <p:tgtEl>
                                          <p:spTgt spid="97283">
                                            <p:txEl>
                                              <p:pRg st="0" end="0"/>
                                            </p:txEl>
                                          </p:spTgt>
                                        </p:tgtEl>
                                      </p:cBhvr>
                                      <p:to x="100000" y="80000"/>
                                    </p:animScale>
                                    <p:animScale>
                                      <p:cBhvr>
                                        <p:cTn id="21" dur="166" decel="50000">
                                          <p:stCondLst>
                                            <p:cond delay="1338"/>
                                          </p:stCondLst>
                                        </p:cTn>
                                        <p:tgtEl>
                                          <p:spTgt spid="97283">
                                            <p:txEl>
                                              <p:pRg st="0" end="0"/>
                                            </p:txEl>
                                          </p:spTgt>
                                        </p:tgtEl>
                                      </p:cBhvr>
                                      <p:to x="100000" y="100000"/>
                                    </p:animScale>
                                    <p:animScale>
                                      <p:cBhvr>
                                        <p:cTn id="22" dur="26">
                                          <p:stCondLst>
                                            <p:cond delay="1642"/>
                                          </p:stCondLst>
                                        </p:cTn>
                                        <p:tgtEl>
                                          <p:spTgt spid="97283">
                                            <p:txEl>
                                              <p:pRg st="0" end="0"/>
                                            </p:txEl>
                                          </p:spTgt>
                                        </p:tgtEl>
                                      </p:cBhvr>
                                      <p:to x="100000" y="90000"/>
                                    </p:animScale>
                                    <p:animScale>
                                      <p:cBhvr>
                                        <p:cTn id="23" dur="166" decel="50000">
                                          <p:stCondLst>
                                            <p:cond delay="1668"/>
                                          </p:stCondLst>
                                        </p:cTn>
                                        <p:tgtEl>
                                          <p:spTgt spid="97283">
                                            <p:txEl>
                                              <p:pRg st="0" end="0"/>
                                            </p:txEl>
                                          </p:spTgt>
                                        </p:tgtEl>
                                      </p:cBhvr>
                                      <p:to x="100000" y="100000"/>
                                    </p:animScale>
                                    <p:animScale>
                                      <p:cBhvr>
                                        <p:cTn id="24" dur="26">
                                          <p:stCondLst>
                                            <p:cond delay="1808"/>
                                          </p:stCondLst>
                                        </p:cTn>
                                        <p:tgtEl>
                                          <p:spTgt spid="97283">
                                            <p:txEl>
                                              <p:pRg st="0" end="0"/>
                                            </p:txEl>
                                          </p:spTgt>
                                        </p:tgtEl>
                                      </p:cBhvr>
                                      <p:to x="100000" y="95000"/>
                                    </p:animScale>
                                    <p:animScale>
                                      <p:cBhvr>
                                        <p:cTn id="25" dur="166" decel="50000">
                                          <p:stCondLst>
                                            <p:cond delay="1834"/>
                                          </p:stCondLst>
                                        </p:cTn>
                                        <p:tgtEl>
                                          <p:spTgt spid="9728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97283">
                                            <p:txEl>
                                              <p:pRg st="1" end="1"/>
                                            </p:txEl>
                                          </p:spTgt>
                                        </p:tgtEl>
                                        <p:attrNameLst>
                                          <p:attrName>style.visibility</p:attrName>
                                        </p:attrNameLst>
                                      </p:cBhvr>
                                      <p:to>
                                        <p:strVal val="visible"/>
                                      </p:to>
                                    </p:set>
                                    <p:anim from="(-#ppt_w/2)" to="(#ppt_x)" calcmode="lin" valueType="num">
                                      <p:cBhvr>
                                        <p:cTn id="30" dur="600" fill="hold">
                                          <p:stCondLst>
                                            <p:cond delay="0"/>
                                          </p:stCondLst>
                                        </p:cTn>
                                        <p:tgtEl>
                                          <p:spTgt spid="97283">
                                            <p:txEl>
                                              <p:pRg st="1" end="1"/>
                                            </p:txEl>
                                          </p:spTgt>
                                        </p:tgtEl>
                                        <p:attrNameLst>
                                          <p:attrName>ppt_x</p:attrName>
                                        </p:attrNameLst>
                                      </p:cBhvr>
                                    </p:anim>
                                    <p:anim from="0" to="-1.0" calcmode="lin" valueType="num">
                                      <p:cBhvr>
                                        <p:cTn id="31" dur="200" decel="50000" autoRev="1" fill="hold">
                                          <p:stCondLst>
                                            <p:cond delay="600"/>
                                          </p:stCondLst>
                                        </p:cTn>
                                        <p:tgtEl>
                                          <p:spTgt spid="97283">
                                            <p:txEl>
                                              <p:pRg st="1" end="1"/>
                                            </p:txEl>
                                          </p:spTgt>
                                        </p:tgtEl>
                                        <p:attrNameLst>
                                          <p:attrName>xshear</p:attrName>
                                        </p:attrNameLst>
                                      </p:cBhvr>
                                    </p:anim>
                                    <p:animScale>
                                      <p:cBhvr>
                                        <p:cTn id="32" dur="200" decel="100000" autoRev="1" fill="hold">
                                          <p:stCondLst>
                                            <p:cond delay="600"/>
                                          </p:stCondLst>
                                        </p:cTn>
                                        <p:tgtEl>
                                          <p:spTgt spid="97283">
                                            <p:txEl>
                                              <p:pRg st="1" end="1"/>
                                            </p:txEl>
                                          </p:spTgt>
                                        </p:tgtEl>
                                      </p:cBhvr>
                                      <p:from x="100000" y="100000"/>
                                      <p:to x="80000" y="100000"/>
                                    </p:animScale>
                                    <p:anim by="(#ppt_h/3+#ppt_w*0.1)" calcmode="lin" valueType="num">
                                      <p:cBhvr additive="sum">
                                        <p:cTn id="33" dur="200" decel="100000" autoRev="1" fill="hold">
                                          <p:stCondLst>
                                            <p:cond delay="600"/>
                                          </p:stCondLst>
                                        </p:cTn>
                                        <p:tgtEl>
                                          <p:spTgt spid="97283">
                                            <p:txEl>
                                              <p:pRg st="1" end="1"/>
                                            </p:txEl>
                                          </p:spTgt>
                                        </p:tgtEl>
                                        <p:attrNameLst>
                                          <p:attrName>ppt_x</p:attrName>
                                        </p:attrNameLst>
                                      </p:cBhvr>
                                    </p:anim>
                                  </p:childTnLst>
                                </p:cTn>
                              </p:par>
                            </p:childTnLst>
                          </p:cTn>
                        </p:par>
                        <p:par>
                          <p:cTn id="34" fill="hold">
                            <p:stCondLst>
                              <p:cond delay="1000"/>
                            </p:stCondLst>
                            <p:childTnLst>
                              <p:par>
                                <p:cTn id="35" presetID="34" presetClass="entr" presetSubtype="0" fill="hold" nodeType="afterEffect">
                                  <p:stCondLst>
                                    <p:cond delay="2000"/>
                                  </p:stCondLst>
                                  <p:childTnLst>
                                    <p:set>
                                      <p:cBhvr>
                                        <p:cTn id="36" dur="1" fill="hold">
                                          <p:stCondLst>
                                            <p:cond delay="0"/>
                                          </p:stCondLst>
                                        </p:cTn>
                                        <p:tgtEl>
                                          <p:spTgt spid="97283">
                                            <p:txEl>
                                              <p:pRg st="2" end="2"/>
                                            </p:txEl>
                                          </p:spTgt>
                                        </p:tgtEl>
                                        <p:attrNameLst>
                                          <p:attrName>style.visibility</p:attrName>
                                        </p:attrNameLst>
                                      </p:cBhvr>
                                      <p:to>
                                        <p:strVal val="visible"/>
                                      </p:to>
                                    </p:set>
                                    <p:anim from="(-#ppt_w/2)" to="(#ppt_x)" calcmode="lin" valueType="num">
                                      <p:cBhvr>
                                        <p:cTn id="37" dur="600" fill="hold">
                                          <p:stCondLst>
                                            <p:cond delay="0"/>
                                          </p:stCondLst>
                                        </p:cTn>
                                        <p:tgtEl>
                                          <p:spTgt spid="97283">
                                            <p:txEl>
                                              <p:pRg st="2" end="2"/>
                                            </p:txEl>
                                          </p:spTgt>
                                        </p:tgtEl>
                                        <p:attrNameLst>
                                          <p:attrName>ppt_x</p:attrName>
                                        </p:attrNameLst>
                                      </p:cBhvr>
                                    </p:anim>
                                    <p:anim from="0" to="-1.0" calcmode="lin" valueType="num">
                                      <p:cBhvr>
                                        <p:cTn id="38" dur="200" decel="50000" autoRev="1" fill="hold">
                                          <p:stCondLst>
                                            <p:cond delay="600"/>
                                          </p:stCondLst>
                                        </p:cTn>
                                        <p:tgtEl>
                                          <p:spTgt spid="97283">
                                            <p:txEl>
                                              <p:pRg st="2" end="2"/>
                                            </p:txEl>
                                          </p:spTgt>
                                        </p:tgtEl>
                                        <p:attrNameLst>
                                          <p:attrName>xshear</p:attrName>
                                        </p:attrNameLst>
                                      </p:cBhvr>
                                    </p:anim>
                                    <p:animScale>
                                      <p:cBhvr>
                                        <p:cTn id="39" dur="200" decel="100000" autoRev="1" fill="hold">
                                          <p:stCondLst>
                                            <p:cond delay="600"/>
                                          </p:stCondLst>
                                        </p:cTn>
                                        <p:tgtEl>
                                          <p:spTgt spid="97283">
                                            <p:txEl>
                                              <p:pRg st="2" end="2"/>
                                            </p:txEl>
                                          </p:spTgt>
                                        </p:tgtEl>
                                      </p:cBhvr>
                                      <p:from x="100000" y="100000"/>
                                      <p:to x="80000" y="100000"/>
                                    </p:animScale>
                                    <p:anim by="(#ppt_h/3+#ppt_w*0.1)" calcmode="lin" valueType="num">
                                      <p:cBhvr additive="sum">
                                        <p:cTn id="40" dur="200" decel="100000" autoRev="1" fill="hold">
                                          <p:stCondLst>
                                            <p:cond delay="600"/>
                                          </p:stCondLst>
                                        </p:cTn>
                                        <p:tgtEl>
                                          <p:spTgt spid="97283">
                                            <p:txEl>
                                              <p:pRg st="2" end="2"/>
                                            </p:txEl>
                                          </p:spTgt>
                                        </p:tgtEl>
                                        <p:attrNameLst>
                                          <p:attrName>ppt_x</p:attrName>
                                        </p:attrNameLst>
                                      </p:cBhvr>
                                    </p:anim>
                                  </p:childTnLst>
                                </p:cTn>
                              </p:par>
                            </p:childTnLst>
                          </p:cTn>
                        </p:par>
                        <p:par>
                          <p:cTn id="41" fill="hold">
                            <p:stCondLst>
                              <p:cond delay="4000"/>
                            </p:stCondLst>
                            <p:childTnLst>
                              <p:par>
                                <p:cTn id="42" presetID="34" presetClass="entr" presetSubtype="0" fill="hold" nodeType="afterEffect">
                                  <p:stCondLst>
                                    <p:cond delay="2000"/>
                                  </p:stCondLst>
                                  <p:childTnLst>
                                    <p:set>
                                      <p:cBhvr>
                                        <p:cTn id="43" dur="1" fill="hold">
                                          <p:stCondLst>
                                            <p:cond delay="0"/>
                                          </p:stCondLst>
                                        </p:cTn>
                                        <p:tgtEl>
                                          <p:spTgt spid="97283">
                                            <p:txEl>
                                              <p:pRg st="3" end="3"/>
                                            </p:txEl>
                                          </p:spTgt>
                                        </p:tgtEl>
                                        <p:attrNameLst>
                                          <p:attrName>style.visibility</p:attrName>
                                        </p:attrNameLst>
                                      </p:cBhvr>
                                      <p:to>
                                        <p:strVal val="visible"/>
                                      </p:to>
                                    </p:set>
                                    <p:anim from="(-#ppt_w/2)" to="(#ppt_x)" calcmode="lin" valueType="num">
                                      <p:cBhvr>
                                        <p:cTn id="44" dur="600" fill="hold">
                                          <p:stCondLst>
                                            <p:cond delay="0"/>
                                          </p:stCondLst>
                                        </p:cTn>
                                        <p:tgtEl>
                                          <p:spTgt spid="97283">
                                            <p:txEl>
                                              <p:pRg st="3" end="3"/>
                                            </p:txEl>
                                          </p:spTgt>
                                        </p:tgtEl>
                                        <p:attrNameLst>
                                          <p:attrName>ppt_x</p:attrName>
                                        </p:attrNameLst>
                                      </p:cBhvr>
                                    </p:anim>
                                    <p:anim from="0" to="-1.0" calcmode="lin" valueType="num">
                                      <p:cBhvr>
                                        <p:cTn id="45" dur="200" decel="50000" autoRev="1" fill="hold">
                                          <p:stCondLst>
                                            <p:cond delay="600"/>
                                          </p:stCondLst>
                                        </p:cTn>
                                        <p:tgtEl>
                                          <p:spTgt spid="97283">
                                            <p:txEl>
                                              <p:pRg st="3" end="3"/>
                                            </p:txEl>
                                          </p:spTgt>
                                        </p:tgtEl>
                                        <p:attrNameLst>
                                          <p:attrName>xshear</p:attrName>
                                        </p:attrNameLst>
                                      </p:cBhvr>
                                    </p:anim>
                                    <p:animScale>
                                      <p:cBhvr>
                                        <p:cTn id="46" dur="200" decel="100000" autoRev="1" fill="hold">
                                          <p:stCondLst>
                                            <p:cond delay="600"/>
                                          </p:stCondLst>
                                        </p:cTn>
                                        <p:tgtEl>
                                          <p:spTgt spid="97283">
                                            <p:txEl>
                                              <p:pRg st="3" end="3"/>
                                            </p:txEl>
                                          </p:spTgt>
                                        </p:tgtEl>
                                      </p:cBhvr>
                                      <p:from x="100000" y="100000"/>
                                      <p:to x="80000" y="100000"/>
                                    </p:animScale>
                                    <p:anim by="(#ppt_h/3+#ppt_w*0.1)" calcmode="lin" valueType="num">
                                      <p:cBhvr additive="sum">
                                        <p:cTn id="47" dur="200" decel="100000" autoRev="1" fill="hold">
                                          <p:stCondLst>
                                            <p:cond delay="600"/>
                                          </p:stCondLst>
                                        </p:cTn>
                                        <p:tgtEl>
                                          <p:spTgt spid="97283">
                                            <p:txEl>
                                              <p:pRg st="3" end="3"/>
                                            </p:txEl>
                                          </p:spTgt>
                                        </p:tgtEl>
                                        <p:attrNameLst>
                                          <p:attrName>ppt_x</p:attrName>
                                        </p:attrNameLst>
                                      </p:cBhvr>
                                    </p:anim>
                                  </p:childTnLst>
                                </p:cTn>
                              </p:par>
                            </p:childTnLst>
                          </p:cTn>
                        </p:par>
                        <p:par>
                          <p:cTn id="48" fill="hold">
                            <p:stCondLst>
                              <p:cond delay="7000"/>
                            </p:stCondLst>
                            <p:childTnLst>
                              <p:par>
                                <p:cTn id="49" presetID="34" presetClass="entr" presetSubtype="0" fill="hold" nodeType="afterEffect">
                                  <p:stCondLst>
                                    <p:cond delay="1500"/>
                                  </p:stCondLst>
                                  <p:childTnLst>
                                    <p:set>
                                      <p:cBhvr>
                                        <p:cTn id="50" dur="1" fill="hold">
                                          <p:stCondLst>
                                            <p:cond delay="0"/>
                                          </p:stCondLst>
                                        </p:cTn>
                                        <p:tgtEl>
                                          <p:spTgt spid="97283">
                                            <p:txEl>
                                              <p:pRg st="4" end="4"/>
                                            </p:txEl>
                                          </p:spTgt>
                                        </p:tgtEl>
                                        <p:attrNameLst>
                                          <p:attrName>style.visibility</p:attrName>
                                        </p:attrNameLst>
                                      </p:cBhvr>
                                      <p:to>
                                        <p:strVal val="visible"/>
                                      </p:to>
                                    </p:set>
                                    <p:anim from="(-#ppt_w/2)" to="(#ppt_x)" calcmode="lin" valueType="num">
                                      <p:cBhvr>
                                        <p:cTn id="51" dur="600" fill="hold">
                                          <p:stCondLst>
                                            <p:cond delay="0"/>
                                          </p:stCondLst>
                                        </p:cTn>
                                        <p:tgtEl>
                                          <p:spTgt spid="97283">
                                            <p:txEl>
                                              <p:pRg st="4" end="4"/>
                                            </p:txEl>
                                          </p:spTgt>
                                        </p:tgtEl>
                                        <p:attrNameLst>
                                          <p:attrName>ppt_x</p:attrName>
                                        </p:attrNameLst>
                                      </p:cBhvr>
                                    </p:anim>
                                    <p:anim from="0" to="-1.0" calcmode="lin" valueType="num">
                                      <p:cBhvr>
                                        <p:cTn id="52" dur="200" decel="50000" autoRev="1" fill="hold">
                                          <p:stCondLst>
                                            <p:cond delay="600"/>
                                          </p:stCondLst>
                                        </p:cTn>
                                        <p:tgtEl>
                                          <p:spTgt spid="97283">
                                            <p:txEl>
                                              <p:pRg st="4" end="4"/>
                                            </p:txEl>
                                          </p:spTgt>
                                        </p:tgtEl>
                                        <p:attrNameLst>
                                          <p:attrName>xshear</p:attrName>
                                        </p:attrNameLst>
                                      </p:cBhvr>
                                    </p:anim>
                                    <p:animScale>
                                      <p:cBhvr>
                                        <p:cTn id="53" dur="200" decel="100000" autoRev="1" fill="hold">
                                          <p:stCondLst>
                                            <p:cond delay="600"/>
                                          </p:stCondLst>
                                        </p:cTn>
                                        <p:tgtEl>
                                          <p:spTgt spid="97283">
                                            <p:txEl>
                                              <p:pRg st="4" end="4"/>
                                            </p:txEl>
                                          </p:spTgt>
                                        </p:tgtEl>
                                      </p:cBhvr>
                                      <p:from x="100000" y="100000"/>
                                      <p:to x="80000" y="100000"/>
                                    </p:animScale>
                                    <p:anim by="(#ppt_h/3+#ppt_w*0.1)" calcmode="lin" valueType="num">
                                      <p:cBhvr additive="sum">
                                        <p:cTn id="54" dur="200" decel="100000" autoRev="1" fill="hold">
                                          <p:stCondLst>
                                            <p:cond delay="600"/>
                                          </p:stCondLst>
                                        </p:cTn>
                                        <p:tgtEl>
                                          <p:spTgt spid="97283">
                                            <p:txEl>
                                              <p:pRg st="4" end="4"/>
                                            </p:txEl>
                                          </p:spTgt>
                                        </p:tgtEl>
                                        <p:attrNameLst>
                                          <p:attrName>ppt_x</p:attrName>
                                        </p:attrNameLst>
                                      </p:cBhvr>
                                    </p:anim>
                                  </p:childTnLst>
                                </p:cTn>
                              </p:par>
                            </p:childTnLst>
                          </p:cTn>
                        </p:par>
                        <p:par>
                          <p:cTn id="55" fill="hold">
                            <p:stCondLst>
                              <p:cond delay="9500"/>
                            </p:stCondLst>
                            <p:childTnLst>
                              <p:par>
                                <p:cTn id="56" presetID="34" presetClass="entr" presetSubtype="0" fill="hold" nodeType="afterEffect">
                                  <p:stCondLst>
                                    <p:cond delay="1500"/>
                                  </p:stCondLst>
                                  <p:childTnLst>
                                    <p:set>
                                      <p:cBhvr>
                                        <p:cTn id="57" dur="1" fill="hold">
                                          <p:stCondLst>
                                            <p:cond delay="0"/>
                                          </p:stCondLst>
                                        </p:cTn>
                                        <p:tgtEl>
                                          <p:spTgt spid="97283">
                                            <p:txEl>
                                              <p:pRg st="5" end="5"/>
                                            </p:txEl>
                                          </p:spTgt>
                                        </p:tgtEl>
                                        <p:attrNameLst>
                                          <p:attrName>style.visibility</p:attrName>
                                        </p:attrNameLst>
                                      </p:cBhvr>
                                      <p:to>
                                        <p:strVal val="visible"/>
                                      </p:to>
                                    </p:set>
                                    <p:anim from="(-#ppt_w/2)" to="(#ppt_x)" calcmode="lin" valueType="num">
                                      <p:cBhvr>
                                        <p:cTn id="58" dur="600" fill="hold">
                                          <p:stCondLst>
                                            <p:cond delay="0"/>
                                          </p:stCondLst>
                                        </p:cTn>
                                        <p:tgtEl>
                                          <p:spTgt spid="97283">
                                            <p:txEl>
                                              <p:pRg st="5" end="5"/>
                                            </p:txEl>
                                          </p:spTgt>
                                        </p:tgtEl>
                                        <p:attrNameLst>
                                          <p:attrName>ppt_x</p:attrName>
                                        </p:attrNameLst>
                                      </p:cBhvr>
                                    </p:anim>
                                    <p:anim from="0" to="-1.0" calcmode="lin" valueType="num">
                                      <p:cBhvr>
                                        <p:cTn id="59" dur="200" decel="50000" autoRev="1" fill="hold">
                                          <p:stCondLst>
                                            <p:cond delay="600"/>
                                          </p:stCondLst>
                                        </p:cTn>
                                        <p:tgtEl>
                                          <p:spTgt spid="97283">
                                            <p:txEl>
                                              <p:pRg st="5" end="5"/>
                                            </p:txEl>
                                          </p:spTgt>
                                        </p:tgtEl>
                                        <p:attrNameLst>
                                          <p:attrName>xshear</p:attrName>
                                        </p:attrNameLst>
                                      </p:cBhvr>
                                    </p:anim>
                                    <p:animScale>
                                      <p:cBhvr>
                                        <p:cTn id="60" dur="200" decel="100000" autoRev="1" fill="hold">
                                          <p:stCondLst>
                                            <p:cond delay="600"/>
                                          </p:stCondLst>
                                        </p:cTn>
                                        <p:tgtEl>
                                          <p:spTgt spid="97283">
                                            <p:txEl>
                                              <p:pRg st="5" end="5"/>
                                            </p:txEl>
                                          </p:spTgt>
                                        </p:tgtEl>
                                      </p:cBhvr>
                                      <p:from x="100000" y="100000"/>
                                      <p:to x="80000" y="100000"/>
                                    </p:animScale>
                                    <p:anim by="(#ppt_h/3+#ppt_w*0.1)" calcmode="lin" valueType="num">
                                      <p:cBhvr additive="sum">
                                        <p:cTn id="61" dur="200" decel="100000" autoRev="1" fill="hold">
                                          <p:stCondLst>
                                            <p:cond delay="600"/>
                                          </p:stCondLst>
                                        </p:cTn>
                                        <p:tgtEl>
                                          <p:spTgt spid="97283">
                                            <p:txEl>
                                              <p:pRg st="5" end="5"/>
                                            </p:txEl>
                                          </p:spTgt>
                                        </p:tgtEl>
                                        <p:attrNameLst>
                                          <p:attrName>ppt_x</p:attrName>
                                        </p:attrNameLst>
                                      </p:cBhvr>
                                    </p:anim>
                                  </p:childTnLst>
                                </p:cTn>
                              </p:par>
                            </p:childTnLst>
                          </p:cTn>
                        </p:par>
                        <p:par>
                          <p:cTn id="62" fill="hold">
                            <p:stCondLst>
                              <p:cond delay="12000"/>
                            </p:stCondLst>
                            <p:childTnLst>
                              <p:par>
                                <p:cTn id="63" presetID="34" presetClass="entr" presetSubtype="0" fill="hold" nodeType="afterEffect">
                                  <p:stCondLst>
                                    <p:cond delay="1500"/>
                                  </p:stCondLst>
                                  <p:childTnLst>
                                    <p:set>
                                      <p:cBhvr>
                                        <p:cTn id="64" dur="1" fill="hold">
                                          <p:stCondLst>
                                            <p:cond delay="0"/>
                                          </p:stCondLst>
                                        </p:cTn>
                                        <p:tgtEl>
                                          <p:spTgt spid="97283">
                                            <p:txEl>
                                              <p:pRg st="6" end="6"/>
                                            </p:txEl>
                                          </p:spTgt>
                                        </p:tgtEl>
                                        <p:attrNameLst>
                                          <p:attrName>style.visibility</p:attrName>
                                        </p:attrNameLst>
                                      </p:cBhvr>
                                      <p:to>
                                        <p:strVal val="visible"/>
                                      </p:to>
                                    </p:set>
                                    <p:anim from="(-#ppt_w/2)" to="(#ppt_x)" calcmode="lin" valueType="num">
                                      <p:cBhvr>
                                        <p:cTn id="65" dur="600" fill="hold">
                                          <p:stCondLst>
                                            <p:cond delay="0"/>
                                          </p:stCondLst>
                                        </p:cTn>
                                        <p:tgtEl>
                                          <p:spTgt spid="97283">
                                            <p:txEl>
                                              <p:pRg st="6" end="6"/>
                                            </p:txEl>
                                          </p:spTgt>
                                        </p:tgtEl>
                                        <p:attrNameLst>
                                          <p:attrName>ppt_x</p:attrName>
                                        </p:attrNameLst>
                                      </p:cBhvr>
                                    </p:anim>
                                    <p:anim from="0" to="-1.0" calcmode="lin" valueType="num">
                                      <p:cBhvr>
                                        <p:cTn id="66" dur="200" decel="50000" autoRev="1" fill="hold">
                                          <p:stCondLst>
                                            <p:cond delay="600"/>
                                          </p:stCondLst>
                                        </p:cTn>
                                        <p:tgtEl>
                                          <p:spTgt spid="97283">
                                            <p:txEl>
                                              <p:pRg st="6" end="6"/>
                                            </p:txEl>
                                          </p:spTgt>
                                        </p:tgtEl>
                                        <p:attrNameLst>
                                          <p:attrName>xshear</p:attrName>
                                        </p:attrNameLst>
                                      </p:cBhvr>
                                    </p:anim>
                                    <p:animScale>
                                      <p:cBhvr>
                                        <p:cTn id="67" dur="200" decel="100000" autoRev="1" fill="hold">
                                          <p:stCondLst>
                                            <p:cond delay="600"/>
                                          </p:stCondLst>
                                        </p:cTn>
                                        <p:tgtEl>
                                          <p:spTgt spid="97283">
                                            <p:txEl>
                                              <p:pRg st="6" end="6"/>
                                            </p:txEl>
                                          </p:spTgt>
                                        </p:tgtEl>
                                      </p:cBhvr>
                                      <p:from x="100000" y="100000"/>
                                      <p:to x="80000" y="100000"/>
                                    </p:animScale>
                                    <p:anim by="(#ppt_h/3+#ppt_w*0.1)" calcmode="lin" valueType="num">
                                      <p:cBhvr additive="sum">
                                        <p:cTn id="68" dur="200" decel="100000" autoRev="1" fill="hold">
                                          <p:stCondLst>
                                            <p:cond delay="600"/>
                                          </p:stCondLst>
                                        </p:cTn>
                                        <p:tgtEl>
                                          <p:spTgt spid="97283">
                                            <p:txEl>
                                              <p:pRg st="6" end="6"/>
                                            </p:txEl>
                                          </p:spTgt>
                                        </p:tgtEl>
                                        <p:attrNameLst>
                                          <p:attrName>ppt_x</p:attrName>
                                        </p:attrNameLst>
                                      </p:cBhvr>
                                    </p:anim>
                                  </p:childTnLst>
                                </p:cTn>
                              </p:par>
                            </p:childTnLst>
                          </p:cTn>
                        </p:par>
                        <p:par>
                          <p:cTn id="69" fill="hold">
                            <p:stCondLst>
                              <p:cond delay="14500"/>
                            </p:stCondLst>
                            <p:childTnLst>
                              <p:par>
                                <p:cTn id="70" presetID="34" presetClass="entr" presetSubtype="0" fill="hold" nodeType="afterEffect">
                                  <p:stCondLst>
                                    <p:cond delay="2000"/>
                                  </p:stCondLst>
                                  <p:childTnLst>
                                    <p:set>
                                      <p:cBhvr>
                                        <p:cTn id="71" dur="1" fill="hold">
                                          <p:stCondLst>
                                            <p:cond delay="0"/>
                                          </p:stCondLst>
                                        </p:cTn>
                                        <p:tgtEl>
                                          <p:spTgt spid="97283">
                                            <p:txEl>
                                              <p:pRg st="7" end="7"/>
                                            </p:txEl>
                                          </p:spTgt>
                                        </p:tgtEl>
                                        <p:attrNameLst>
                                          <p:attrName>style.visibility</p:attrName>
                                        </p:attrNameLst>
                                      </p:cBhvr>
                                      <p:to>
                                        <p:strVal val="visible"/>
                                      </p:to>
                                    </p:set>
                                    <p:anim from="(-#ppt_w/2)" to="(#ppt_x)" calcmode="lin" valueType="num">
                                      <p:cBhvr>
                                        <p:cTn id="72" dur="600" fill="hold">
                                          <p:stCondLst>
                                            <p:cond delay="0"/>
                                          </p:stCondLst>
                                        </p:cTn>
                                        <p:tgtEl>
                                          <p:spTgt spid="97283">
                                            <p:txEl>
                                              <p:pRg st="7" end="7"/>
                                            </p:txEl>
                                          </p:spTgt>
                                        </p:tgtEl>
                                        <p:attrNameLst>
                                          <p:attrName>ppt_x</p:attrName>
                                        </p:attrNameLst>
                                      </p:cBhvr>
                                    </p:anim>
                                    <p:anim from="0" to="-1.0" calcmode="lin" valueType="num">
                                      <p:cBhvr>
                                        <p:cTn id="73" dur="200" decel="50000" autoRev="1" fill="hold">
                                          <p:stCondLst>
                                            <p:cond delay="600"/>
                                          </p:stCondLst>
                                        </p:cTn>
                                        <p:tgtEl>
                                          <p:spTgt spid="97283">
                                            <p:txEl>
                                              <p:pRg st="7" end="7"/>
                                            </p:txEl>
                                          </p:spTgt>
                                        </p:tgtEl>
                                        <p:attrNameLst>
                                          <p:attrName>xshear</p:attrName>
                                        </p:attrNameLst>
                                      </p:cBhvr>
                                    </p:anim>
                                    <p:animScale>
                                      <p:cBhvr>
                                        <p:cTn id="74" dur="200" decel="100000" autoRev="1" fill="hold">
                                          <p:stCondLst>
                                            <p:cond delay="600"/>
                                          </p:stCondLst>
                                        </p:cTn>
                                        <p:tgtEl>
                                          <p:spTgt spid="97283">
                                            <p:txEl>
                                              <p:pRg st="7" end="7"/>
                                            </p:txEl>
                                          </p:spTgt>
                                        </p:tgtEl>
                                      </p:cBhvr>
                                      <p:from x="100000" y="100000"/>
                                      <p:to x="80000" y="100000"/>
                                    </p:animScale>
                                    <p:anim by="(#ppt_h/3+#ppt_w*0.1)" calcmode="lin" valueType="num">
                                      <p:cBhvr additive="sum">
                                        <p:cTn id="75" dur="200" decel="100000" autoRev="1" fill="hold">
                                          <p:stCondLst>
                                            <p:cond delay="600"/>
                                          </p:stCondLst>
                                        </p:cTn>
                                        <p:tgtEl>
                                          <p:spTgt spid="97283">
                                            <p:txEl>
                                              <p:pRg st="7" end="7"/>
                                            </p:txEl>
                                          </p:spTgt>
                                        </p:tgtEl>
                                        <p:attrNameLst>
                                          <p:attrName>ppt_x</p:attrName>
                                        </p:attrNameLst>
                                      </p:cBhvr>
                                    </p:anim>
                                  </p:childTnLst>
                                </p:cTn>
                              </p:par>
                            </p:childTnLst>
                          </p:cTn>
                        </p:par>
                        <p:par>
                          <p:cTn id="76" fill="hold">
                            <p:stCondLst>
                              <p:cond delay="17500"/>
                            </p:stCondLst>
                            <p:childTnLst>
                              <p:par>
                                <p:cTn id="77" presetID="34" presetClass="entr" presetSubtype="0" fill="hold" nodeType="afterEffect">
                                  <p:stCondLst>
                                    <p:cond delay="1000"/>
                                  </p:stCondLst>
                                  <p:childTnLst>
                                    <p:set>
                                      <p:cBhvr>
                                        <p:cTn id="78" dur="1" fill="hold">
                                          <p:stCondLst>
                                            <p:cond delay="0"/>
                                          </p:stCondLst>
                                        </p:cTn>
                                        <p:tgtEl>
                                          <p:spTgt spid="97283">
                                            <p:txEl>
                                              <p:pRg st="8" end="8"/>
                                            </p:txEl>
                                          </p:spTgt>
                                        </p:tgtEl>
                                        <p:attrNameLst>
                                          <p:attrName>style.visibility</p:attrName>
                                        </p:attrNameLst>
                                      </p:cBhvr>
                                      <p:to>
                                        <p:strVal val="visible"/>
                                      </p:to>
                                    </p:set>
                                    <p:anim from="(-#ppt_w/2)" to="(#ppt_x)" calcmode="lin" valueType="num">
                                      <p:cBhvr>
                                        <p:cTn id="79" dur="600" fill="hold">
                                          <p:stCondLst>
                                            <p:cond delay="0"/>
                                          </p:stCondLst>
                                        </p:cTn>
                                        <p:tgtEl>
                                          <p:spTgt spid="97283">
                                            <p:txEl>
                                              <p:pRg st="8" end="8"/>
                                            </p:txEl>
                                          </p:spTgt>
                                        </p:tgtEl>
                                        <p:attrNameLst>
                                          <p:attrName>ppt_x</p:attrName>
                                        </p:attrNameLst>
                                      </p:cBhvr>
                                    </p:anim>
                                    <p:anim from="0" to="-1.0" calcmode="lin" valueType="num">
                                      <p:cBhvr>
                                        <p:cTn id="80" dur="200" decel="50000" autoRev="1" fill="hold">
                                          <p:stCondLst>
                                            <p:cond delay="600"/>
                                          </p:stCondLst>
                                        </p:cTn>
                                        <p:tgtEl>
                                          <p:spTgt spid="97283">
                                            <p:txEl>
                                              <p:pRg st="8" end="8"/>
                                            </p:txEl>
                                          </p:spTgt>
                                        </p:tgtEl>
                                        <p:attrNameLst>
                                          <p:attrName>xshear</p:attrName>
                                        </p:attrNameLst>
                                      </p:cBhvr>
                                    </p:anim>
                                    <p:animScale>
                                      <p:cBhvr>
                                        <p:cTn id="81" dur="200" decel="100000" autoRev="1" fill="hold">
                                          <p:stCondLst>
                                            <p:cond delay="600"/>
                                          </p:stCondLst>
                                        </p:cTn>
                                        <p:tgtEl>
                                          <p:spTgt spid="97283">
                                            <p:txEl>
                                              <p:pRg st="8" end="8"/>
                                            </p:txEl>
                                          </p:spTgt>
                                        </p:tgtEl>
                                      </p:cBhvr>
                                      <p:from x="100000" y="100000"/>
                                      <p:to x="80000" y="100000"/>
                                    </p:animScale>
                                    <p:anim by="(#ppt_h/3+#ppt_w*0.1)" calcmode="lin" valueType="num">
                                      <p:cBhvr additive="sum">
                                        <p:cTn id="82" dur="200" decel="100000" autoRev="1" fill="hold">
                                          <p:stCondLst>
                                            <p:cond delay="600"/>
                                          </p:stCondLst>
                                        </p:cTn>
                                        <p:tgtEl>
                                          <p:spTgt spid="97283">
                                            <p:txEl>
                                              <p:pRg st="8" end="8"/>
                                            </p:txEl>
                                          </p:spTgt>
                                        </p:tgtEl>
                                        <p:attrNameLst>
                                          <p:attrName>ppt_x</p:attrName>
                                        </p:attrNameLst>
                                      </p:cBhvr>
                                    </p:anim>
                                  </p:childTnLst>
                                </p:cTn>
                              </p:par>
                            </p:childTnLst>
                          </p:cTn>
                        </p:par>
                        <p:par>
                          <p:cTn id="83" fill="hold">
                            <p:stCondLst>
                              <p:cond delay="19500"/>
                            </p:stCondLst>
                            <p:childTnLst>
                              <p:par>
                                <p:cTn id="84" presetID="34" presetClass="entr" presetSubtype="0" fill="hold" nodeType="afterEffect">
                                  <p:stCondLst>
                                    <p:cond delay="2000"/>
                                  </p:stCondLst>
                                  <p:childTnLst>
                                    <p:set>
                                      <p:cBhvr>
                                        <p:cTn id="85" dur="1" fill="hold">
                                          <p:stCondLst>
                                            <p:cond delay="0"/>
                                          </p:stCondLst>
                                        </p:cTn>
                                        <p:tgtEl>
                                          <p:spTgt spid="97283">
                                            <p:txEl>
                                              <p:pRg st="9" end="9"/>
                                            </p:txEl>
                                          </p:spTgt>
                                        </p:tgtEl>
                                        <p:attrNameLst>
                                          <p:attrName>style.visibility</p:attrName>
                                        </p:attrNameLst>
                                      </p:cBhvr>
                                      <p:to>
                                        <p:strVal val="visible"/>
                                      </p:to>
                                    </p:set>
                                    <p:anim from="(-#ppt_w/2)" to="(#ppt_x)" calcmode="lin" valueType="num">
                                      <p:cBhvr>
                                        <p:cTn id="86" dur="600" fill="hold">
                                          <p:stCondLst>
                                            <p:cond delay="0"/>
                                          </p:stCondLst>
                                        </p:cTn>
                                        <p:tgtEl>
                                          <p:spTgt spid="97283">
                                            <p:txEl>
                                              <p:pRg st="9" end="9"/>
                                            </p:txEl>
                                          </p:spTgt>
                                        </p:tgtEl>
                                        <p:attrNameLst>
                                          <p:attrName>ppt_x</p:attrName>
                                        </p:attrNameLst>
                                      </p:cBhvr>
                                    </p:anim>
                                    <p:anim from="0" to="-1.0" calcmode="lin" valueType="num">
                                      <p:cBhvr>
                                        <p:cTn id="87" dur="200" decel="50000" autoRev="1" fill="hold">
                                          <p:stCondLst>
                                            <p:cond delay="600"/>
                                          </p:stCondLst>
                                        </p:cTn>
                                        <p:tgtEl>
                                          <p:spTgt spid="97283">
                                            <p:txEl>
                                              <p:pRg st="9" end="9"/>
                                            </p:txEl>
                                          </p:spTgt>
                                        </p:tgtEl>
                                        <p:attrNameLst>
                                          <p:attrName>xshear</p:attrName>
                                        </p:attrNameLst>
                                      </p:cBhvr>
                                    </p:anim>
                                    <p:animScale>
                                      <p:cBhvr>
                                        <p:cTn id="88" dur="200" decel="100000" autoRev="1" fill="hold">
                                          <p:stCondLst>
                                            <p:cond delay="600"/>
                                          </p:stCondLst>
                                        </p:cTn>
                                        <p:tgtEl>
                                          <p:spTgt spid="97283">
                                            <p:txEl>
                                              <p:pRg st="9" end="9"/>
                                            </p:txEl>
                                          </p:spTgt>
                                        </p:tgtEl>
                                      </p:cBhvr>
                                      <p:from x="100000" y="100000"/>
                                      <p:to x="80000" y="100000"/>
                                    </p:animScale>
                                    <p:anim by="(#ppt_h/3+#ppt_w*0.1)" calcmode="lin" valueType="num">
                                      <p:cBhvr additive="sum">
                                        <p:cTn id="89" dur="200" decel="100000" autoRev="1" fill="hold">
                                          <p:stCondLst>
                                            <p:cond delay="600"/>
                                          </p:stCondLst>
                                        </p:cTn>
                                        <p:tgtEl>
                                          <p:spTgt spid="97283">
                                            <p:txEl>
                                              <p:pRg st="9" end="9"/>
                                            </p:txEl>
                                          </p:spTgt>
                                        </p:tgtEl>
                                        <p:attrNameLst>
                                          <p:attrName>ppt_x</p:attrName>
                                        </p:attrNameLst>
                                      </p:cBhvr>
                                    </p:anim>
                                  </p:childTnLst>
                                </p:cTn>
                              </p:par>
                            </p:childTnLst>
                          </p:cTn>
                        </p:par>
                        <p:par>
                          <p:cTn id="90" fill="hold">
                            <p:stCondLst>
                              <p:cond delay="22500"/>
                            </p:stCondLst>
                            <p:childTnLst>
                              <p:par>
                                <p:cTn id="91" presetID="34" presetClass="entr" presetSubtype="0" fill="hold" nodeType="afterEffect">
                                  <p:stCondLst>
                                    <p:cond delay="5000"/>
                                  </p:stCondLst>
                                  <p:childTnLst>
                                    <p:set>
                                      <p:cBhvr>
                                        <p:cTn id="92" dur="1" fill="hold">
                                          <p:stCondLst>
                                            <p:cond delay="0"/>
                                          </p:stCondLst>
                                        </p:cTn>
                                        <p:tgtEl>
                                          <p:spTgt spid="97283">
                                            <p:txEl>
                                              <p:pRg st="10" end="10"/>
                                            </p:txEl>
                                          </p:spTgt>
                                        </p:tgtEl>
                                        <p:attrNameLst>
                                          <p:attrName>style.visibility</p:attrName>
                                        </p:attrNameLst>
                                      </p:cBhvr>
                                      <p:to>
                                        <p:strVal val="visible"/>
                                      </p:to>
                                    </p:set>
                                    <p:anim from="(-#ppt_w/2)" to="(#ppt_x)" calcmode="lin" valueType="num">
                                      <p:cBhvr>
                                        <p:cTn id="93" dur="600" fill="hold">
                                          <p:stCondLst>
                                            <p:cond delay="0"/>
                                          </p:stCondLst>
                                        </p:cTn>
                                        <p:tgtEl>
                                          <p:spTgt spid="97283">
                                            <p:txEl>
                                              <p:pRg st="10" end="10"/>
                                            </p:txEl>
                                          </p:spTgt>
                                        </p:tgtEl>
                                        <p:attrNameLst>
                                          <p:attrName>ppt_x</p:attrName>
                                        </p:attrNameLst>
                                      </p:cBhvr>
                                    </p:anim>
                                    <p:anim from="0" to="-1.0" calcmode="lin" valueType="num">
                                      <p:cBhvr>
                                        <p:cTn id="94" dur="200" decel="50000" autoRev="1" fill="hold">
                                          <p:stCondLst>
                                            <p:cond delay="600"/>
                                          </p:stCondLst>
                                        </p:cTn>
                                        <p:tgtEl>
                                          <p:spTgt spid="97283">
                                            <p:txEl>
                                              <p:pRg st="10" end="10"/>
                                            </p:txEl>
                                          </p:spTgt>
                                        </p:tgtEl>
                                        <p:attrNameLst>
                                          <p:attrName>xshear</p:attrName>
                                        </p:attrNameLst>
                                      </p:cBhvr>
                                    </p:anim>
                                    <p:animScale>
                                      <p:cBhvr>
                                        <p:cTn id="95" dur="200" decel="100000" autoRev="1" fill="hold">
                                          <p:stCondLst>
                                            <p:cond delay="600"/>
                                          </p:stCondLst>
                                        </p:cTn>
                                        <p:tgtEl>
                                          <p:spTgt spid="97283">
                                            <p:txEl>
                                              <p:pRg st="10" end="10"/>
                                            </p:txEl>
                                          </p:spTgt>
                                        </p:tgtEl>
                                      </p:cBhvr>
                                      <p:from x="100000" y="100000"/>
                                      <p:to x="80000" y="100000"/>
                                    </p:animScale>
                                    <p:anim by="(#ppt_h/3+#ppt_w*0.1)" calcmode="lin" valueType="num">
                                      <p:cBhvr additive="sum">
                                        <p:cTn id="96" dur="200" decel="100000" autoRev="1" fill="hold">
                                          <p:stCondLst>
                                            <p:cond delay="600"/>
                                          </p:stCondLst>
                                        </p:cTn>
                                        <p:tgtEl>
                                          <p:spTgt spid="97283">
                                            <p:txEl>
                                              <p:pRg st="10" end="10"/>
                                            </p:txEl>
                                          </p:spTgt>
                                        </p:tgtEl>
                                        <p:attrNameLst>
                                          <p:attrName>ppt_x</p:attrName>
                                        </p:attrNameLst>
                                      </p:cBhvr>
                                    </p:anim>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97283">
                                            <p:txEl>
                                              <p:pRg st="12" end="12"/>
                                            </p:txEl>
                                          </p:spTgt>
                                        </p:tgtEl>
                                        <p:attrNameLst>
                                          <p:attrName>style.visibility</p:attrName>
                                        </p:attrNameLst>
                                      </p:cBhvr>
                                      <p:to>
                                        <p:strVal val="visible"/>
                                      </p:to>
                                    </p:set>
                                    <p:animEffect transition="in" filter="wipe(down)">
                                      <p:cBhvr>
                                        <p:cTn id="101" dur="580">
                                          <p:stCondLst>
                                            <p:cond delay="0"/>
                                          </p:stCondLst>
                                        </p:cTn>
                                        <p:tgtEl>
                                          <p:spTgt spid="97283">
                                            <p:txEl>
                                              <p:pRg st="12" end="12"/>
                                            </p:txEl>
                                          </p:spTgt>
                                        </p:tgtEl>
                                      </p:cBhvr>
                                    </p:animEffect>
                                    <p:anim calcmode="lin" valueType="num">
                                      <p:cBhvr>
                                        <p:cTn id="102" dur="1822" tmFilter="0,0; 0.14,0.36; 0.43,0.73; 0.71,0.91; 1.0,1.0">
                                          <p:stCondLst>
                                            <p:cond delay="0"/>
                                          </p:stCondLst>
                                        </p:cTn>
                                        <p:tgtEl>
                                          <p:spTgt spid="97283">
                                            <p:txEl>
                                              <p:pRg st="12" end="12"/>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97283">
                                            <p:txEl>
                                              <p:pRg st="12" end="12"/>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97283">
                                            <p:txEl>
                                              <p:pRg st="12" end="12"/>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97283">
                                            <p:txEl>
                                              <p:pRg st="12" end="12"/>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97283">
                                            <p:txEl>
                                              <p:pRg st="12" end="12"/>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97283">
                                            <p:txEl>
                                              <p:pRg st="12" end="12"/>
                                            </p:txEl>
                                          </p:spTgt>
                                        </p:tgtEl>
                                      </p:cBhvr>
                                      <p:to x="100000" y="60000"/>
                                    </p:animScale>
                                    <p:animScale>
                                      <p:cBhvr>
                                        <p:cTn id="108" dur="166" decel="50000">
                                          <p:stCondLst>
                                            <p:cond delay="676"/>
                                          </p:stCondLst>
                                        </p:cTn>
                                        <p:tgtEl>
                                          <p:spTgt spid="97283">
                                            <p:txEl>
                                              <p:pRg st="12" end="12"/>
                                            </p:txEl>
                                          </p:spTgt>
                                        </p:tgtEl>
                                      </p:cBhvr>
                                      <p:to x="100000" y="100000"/>
                                    </p:animScale>
                                    <p:animScale>
                                      <p:cBhvr>
                                        <p:cTn id="109" dur="26">
                                          <p:stCondLst>
                                            <p:cond delay="1312"/>
                                          </p:stCondLst>
                                        </p:cTn>
                                        <p:tgtEl>
                                          <p:spTgt spid="97283">
                                            <p:txEl>
                                              <p:pRg st="12" end="12"/>
                                            </p:txEl>
                                          </p:spTgt>
                                        </p:tgtEl>
                                      </p:cBhvr>
                                      <p:to x="100000" y="80000"/>
                                    </p:animScale>
                                    <p:animScale>
                                      <p:cBhvr>
                                        <p:cTn id="110" dur="166" decel="50000">
                                          <p:stCondLst>
                                            <p:cond delay="1338"/>
                                          </p:stCondLst>
                                        </p:cTn>
                                        <p:tgtEl>
                                          <p:spTgt spid="97283">
                                            <p:txEl>
                                              <p:pRg st="12" end="12"/>
                                            </p:txEl>
                                          </p:spTgt>
                                        </p:tgtEl>
                                      </p:cBhvr>
                                      <p:to x="100000" y="100000"/>
                                    </p:animScale>
                                    <p:animScale>
                                      <p:cBhvr>
                                        <p:cTn id="111" dur="26">
                                          <p:stCondLst>
                                            <p:cond delay="1642"/>
                                          </p:stCondLst>
                                        </p:cTn>
                                        <p:tgtEl>
                                          <p:spTgt spid="97283">
                                            <p:txEl>
                                              <p:pRg st="12" end="12"/>
                                            </p:txEl>
                                          </p:spTgt>
                                        </p:tgtEl>
                                      </p:cBhvr>
                                      <p:to x="100000" y="90000"/>
                                    </p:animScale>
                                    <p:animScale>
                                      <p:cBhvr>
                                        <p:cTn id="112" dur="166" decel="50000">
                                          <p:stCondLst>
                                            <p:cond delay="1668"/>
                                          </p:stCondLst>
                                        </p:cTn>
                                        <p:tgtEl>
                                          <p:spTgt spid="97283">
                                            <p:txEl>
                                              <p:pRg st="12" end="12"/>
                                            </p:txEl>
                                          </p:spTgt>
                                        </p:tgtEl>
                                      </p:cBhvr>
                                      <p:to x="100000" y="100000"/>
                                    </p:animScale>
                                    <p:animScale>
                                      <p:cBhvr>
                                        <p:cTn id="113" dur="26">
                                          <p:stCondLst>
                                            <p:cond delay="1808"/>
                                          </p:stCondLst>
                                        </p:cTn>
                                        <p:tgtEl>
                                          <p:spTgt spid="97283">
                                            <p:txEl>
                                              <p:pRg st="12" end="12"/>
                                            </p:txEl>
                                          </p:spTgt>
                                        </p:tgtEl>
                                      </p:cBhvr>
                                      <p:to x="100000" y="95000"/>
                                    </p:animScale>
                                    <p:animScale>
                                      <p:cBhvr>
                                        <p:cTn id="114" dur="166" decel="50000">
                                          <p:stCondLst>
                                            <p:cond delay="1834"/>
                                          </p:stCondLst>
                                        </p:cTn>
                                        <p:tgtEl>
                                          <p:spTgt spid="97283">
                                            <p:txEl>
                                              <p:pRg st="12" end="12"/>
                                            </p:txEl>
                                          </p:spTgt>
                                        </p:tgtEl>
                                      </p:cBhvr>
                                      <p:to x="100000" y="100000"/>
                                    </p:animScale>
                                  </p:childTnLst>
                                </p:cTn>
                              </p:par>
                            </p:childTnLst>
                          </p:cTn>
                        </p:par>
                        <p:par>
                          <p:cTn id="115" fill="hold">
                            <p:stCondLst>
                              <p:cond delay="2000"/>
                            </p:stCondLst>
                            <p:childTnLst>
                              <p:par>
                                <p:cTn id="116" presetID="34" presetClass="entr" presetSubtype="0" fill="hold" nodeType="afterEffect">
                                  <p:stCondLst>
                                    <p:cond delay="1000"/>
                                  </p:stCondLst>
                                  <p:childTnLst>
                                    <p:set>
                                      <p:cBhvr>
                                        <p:cTn id="117" dur="1" fill="hold">
                                          <p:stCondLst>
                                            <p:cond delay="0"/>
                                          </p:stCondLst>
                                        </p:cTn>
                                        <p:tgtEl>
                                          <p:spTgt spid="97283">
                                            <p:txEl>
                                              <p:pRg st="13" end="13"/>
                                            </p:txEl>
                                          </p:spTgt>
                                        </p:tgtEl>
                                        <p:attrNameLst>
                                          <p:attrName>style.visibility</p:attrName>
                                        </p:attrNameLst>
                                      </p:cBhvr>
                                      <p:to>
                                        <p:strVal val="visible"/>
                                      </p:to>
                                    </p:set>
                                    <p:anim from="(-#ppt_w/2)" to="(#ppt_x)" calcmode="lin" valueType="num">
                                      <p:cBhvr>
                                        <p:cTn id="118" dur="600" fill="hold">
                                          <p:stCondLst>
                                            <p:cond delay="0"/>
                                          </p:stCondLst>
                                        </p:cTn>
                                        <p:tgtEl>
                                          <p:spTgt spid="97283">
                                            <p:txEl>
                                              <p:pRg st="13" end="13"/>
                                            </p:txEl>
                                          </p:spTgt>
                                        </p:tgtEl>
                                        <p:attrNameLst>
                                          <p:attrName>ppt_x</p:attrName>
                                        </p:attrNameLst>
                                      </p:cBhvr>
                                    </p:anim>
                                    <p:anim from="0" to="-1.0" calcmode="lin" valueType="num">
                                      <p:cBhvr>
                                        <p:cTn id="119" dur="200" decel="50000" autoRev="1" fill="hold">
                                          <p:stCondLst>
                                            <p:cond delay="600"/>
                                          </p:stCondLst>
                                        </p:cTn>
                                        <p:tgtEl>
                                          <p:spTgt spid="97283">
                                            <p:txEl>
                                              <p:pRg st="13" end="13"/>
                                            </p:txEl>
                                          </p:spTgt>
                                        </p:tgtEl>
                                        <p:attrNameLst>
                                          <p:attrName>xshear</p:attrName>
                                        </p:attrNameLst>
                                      </p:cBhvr>
                                    </p:anim>
                                    <p:animScale>
                                      <p:cBhvr>
                                        <p:cTn id="120" dur="200" decel="100000" autoRev="1" fill="hold">
                                          <p:stCondLst>
                                            <p:cond delay="600"/>
                                          </p:stCondLst>
                                        </p:cTn>
                                        <p:tgtEl>
                                          <p:spTgt spid="97283">
                                            <p:txEl>
                                              <p:pRg st="13" end="13"/>
                                            </p:txEl>
                                          </p:spTgt>
                                        </p:tgtEl>
                                      </p:cBhvr>
                                      <p:from x="100000" y="100000"/>
                                      <p:to x="80000" y="100000"/>
                                    </p:animScale>
                                    <p:anim by="(#ppt_h/3+#ppt_w*0.1)" calcmode="lin" valueType="num">
                                      <p:cBhvr additive="sum">
                                        <p:cTn id="121" dur="200" decel="100000" autoRev="1" fill="hold">
                                          <p:stCondLst>
                                            <p:cond delay="600"/>
                                          </p:stCondLst>
                                        </p:cTn>
                                        <p:tgtEl>
                                          <p:spTgt spid="97283">
                                            <p:txEl>
                                              <p:pRg st="13" end="13"/>
                                            </p:txEl>
                                          </p:spTgt>
                                        </p:tgtEl>
                                        <p:attrNameLst>
                                          <p:attrName>ppt_x</p:attrName>
                                        </p:attrNameLst>
                                      </p:cBhvr>
                                    </p:anim>
                                  </p:childTnLst>
                                </p:cTn>
                              </p:par>
                            </p:childTnLst>
                          </p:cTn>
                        </p:par>
                        <p:par>
                          <p:cTn id="122" fill="hold">
                            <p:stCondLst>
                              <p:cond delay="4000"/>
                            </p:stCondLst>
                            <p:childTnLst>
                              <p:par>
                                <p:cTn id="123" presetID="34" presetClass="entr" presetSubtype="0" fill="hold" nodeType="afterEffect">
                                  <p:stCondLst>
                                    <p:cond delay="2000"/>
                                  </p:stCondLst>
                                  <p:childTnLst>
                                    <p:set>
                                      <p:cBhvr>
                                        <p:cTn id="124" dur="1" fill="hold">
                                          <p:stCondLst>
                                            <p:cond delay="0"/>
                                          </p:stCondLst>
                                        </p:cTn>
                                        <p:tgtEl>
                                          <p:spTgt spid="97283">
                                            <p:txEl>
                                              <p:pRg st="14" end="14"/>
                                            </p:txEl>
                                          </p:spTgt>
                                        </p:tgtEl>
                                        <p:attrNameLst>
                                          <p:attrName>style.visibility</p:attrName>
                                        </p:attrNameLst>
                                      </p:cBhvr>
                                      <p:to>
                                        <p:strVal val="visible"/>
                                      </p:to>
                                    </p:set>
                                    <p:anim from="(-#ppt_w/2)" to="(#ppt_x)" calcmode="lin" valueType="num">
                                      <p:cBhvr>
                                        <p:cTn id="125" dur="600" fill="hold">
                                          <p:stCondLst>
                                            <p:cond delay="0"/>
                                          </p:stCondLst>
                                        </p:cTn>
                                        <p:tgtEl>
                                          <p:spTgt spid="97283">
                                            <p:txEl>
                                              <p:pRg st="14" end="14"/>
                                            </p:txEl>
                                          </p:spTgt>
                                        </p:tgtEl>
                                        <p:attrNameLst>
                                          <p:attrName>ppt_x</p:attrName>
                                        </p:attrNameLst>
                                      </p:cBhvr>
                                    </p:anim>
                                    <p:anim from="0" to="-1.0" calcmode="lin" valueType="num">
                                      <p:cBhvr>
                                        <p:cTn id="126" dur="200" decel="50000" autoRev="1" fill="hold">
                                          <p:stCondLst>
                                            <p:cond delay="600"/>
                                          </p:stCondLst>
                                        </p:cTn>
                                        <p:tgtEl>
                                          <p:spTgt spid="97283">
                                            <p:txEl>
                                              <p:pRg st="14" end="14"/>
                                            </p:txEl>
                                          </p:spTgt>
                                        </p:tgtEl>
                                        <p:attrNameLst>
                                          <p:attrName>xshear</p:attrName>
                                        </p:attrNameLst>
                                      </p:cBhvr>
                                    </p:anim>
                                    <p:animScale>
                                      <p:cBhvr>
                                        <p:cTn id="127" dur="200" decel="100000" autoRev="1" fill="hold">
                                          <p:stCondLst>
                                            <p:cond delay="600"/>
                                          </p:stCondLst>
                                        </p:cTn>
                                        <p:tgtEl>
                                          <p:spTgt spid="97283">
                                            <p:txEl>
                                              <p:pRg st="14" end="14"/>
                                            </p:txEl>
                                          </p:spTgt>
                                        </p:tgtEl>
                                      </p:cBhvr>
                                      <p:from x="100000" y="100000"/>
                                      <p:to x="80000" y="100000"/>
                                    </p:animScale>
                                    <p:anim by="(#ppt_h/3+#ppt_w*0.1)" calcmode="lin" valueType="num">
                                      <p:cBhvr additive="sum">
                                        <p:cTn id="128" dur="200" decel="100000" autoRev="1" fill="hold">
                                          <p:stCondLst>
                                            <p:cond delay="600"/>
                                          </p:stCondLst>
                                        </p:cTn>
                                        <p:tgtEl>
                                          <p:spTgt spid="97283">
                                            <p:txEl>
                                              <p:pRg st="14" end="1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hr-HR" b="1" smtClean="0"/>
              <a:t>How Are MPs Elected?</a:t>
            </a:r>
          </a:p>
        </p:txBody>
      </p:sp>
      <p:sp>
        <p:nvSpPr>
          <p:cNvPr id="87043" name="Rectangle 3"/>
          <p:cNvSpPr>
            <a:spLocks noGrp="1" noChangeArrowheads="1"/>
          </p:cNvSpPr>
          <p:nvPr>
            <p:ph type="body" idx="1"/>
          </p:nvPr>
        </p:nvSpPr>
        <p:spPr>
          <a:xfrm>
            <a:off x="0" y="1628775"/>
            <a:ext cx="9144000" cy="4530725"/>
          </a:xfrm>
        </p:spPr>
        <p:txBody>
          <a:bodyPr/>
          <a:lstStyle/>
          <a:p>
            <a:pPr algn="just" eaLnBrk="1" hangingPunct="1">
              <a:lnSpc>
                <a:spcPct val="90000"/>
              </a:lnSpc>
              <a:defRPr/>
            </a:pPr>
            <a:r>
              <a:rPr lang="en-US" altLang="ja-JP" sz="2400" b="1" smtClean="0">
                <a:latin typeface="Times New Roman" pitchFamily="18" charset="0"/>
                <a:ea typeface="ＭＳ Ｐゴシック" pitchFamily="34" charset="-128"/>
              </a:rPr>
              <a:t>The UK is divided into 646 </a:t>
            </a:r>
            <a:r>
              <a:rPr lang="en-US" altLang="ja-JP" sz="2400" b="1" i="1" u="sng" smtClean="0">
                <a:latin typeface="Times New Roman" pitchFamily="18" charset="0"/>
                <a:ea typeface="ＭＳ Ｐゴシック" pitchFamily="34" charset="-128"/>
              </a:rPr>
              <a:t>constituencies</a:t>
            </a:r>
            <a:r>
              <a:rPr lang="en-US" altLang="ja-JP" sz="2400" b="1" smtClean="0">
                <a:latin typeface="Times New Roman" pitchFamily="18" charset="0"/>
                <a:ea typeface="ＭＳ Ｐゴシック" pitchFamily="34" charset="-128"/>
              </a:rPr>
              <a:t>. </a:t>
            </a:r>
          </a:p>
          <a:p>
            <a:pPr algn="just" eaLnBrk="1" hangingPunct="1">
              <a:lnSpc>
                <a:spcPct val="90000"/>
              </a:lnSpc>
              <a:buFont typeface="Wingdings" pitchFamily="2" charset="2"/>
              <a:buNone/>
              <a:defRPr/>
            </a:pPr>
            <a:endParaRPr lang="en-US" altLang="ja-JP" sz="1200" b="1" smtClean="0">
              <a:latin typeface="Times New Roman" pitchFamily="18" charset="0"/>
              <a:ea typeface="ＭＳ Ｐゴシック" pitchFamily="34" charset="-128"/>
            </a:endParaRPr>
          </a:p>
          <a:p>
            <a:pPr algn="just" eaLnBrk="1" hangingPunct="1">
              <a:lnSpc>
                <a:spcPct val="90000"/>
              </a:lnSpc>
              <a:defRPr/>
            </a:pPr>
            <a:r>
              <a:rPr lang="en-US" altLang="ja-JP" sz="2400" b="1" i="1" smtClean="0">
                <a:latin typeface="Times New Roman" pitchFamily="18" charset="0"/>
                <a:ea typeface="ＭＳ Ｐゴシック" pitchFamily="34" charset="-128"/>
              </a:rPr>
              <a:t>General elections</a:t>
            </a:r>
            <a:r>
              <a:rPr lang="en-US" altLang="ja-JP" sz="2400" b="1" smtClean="0">
                <a:latin typeface="Times New Roman" pitchFamily="18" charset="0"/>
                <a:ea typeface="ＭＳ Ｐゴシック" pitchFamily="34" charset="-128"/>
              </a:rPr>
              <a:t> generally happen </a:t>
            </a:r>
            <a:r>
              <a:rPr lang="en-US" altLang="ja-JP" sz="2400" b="1" i="1" smtClean="0">
                <a:latin typeface="Times New Roman" pitchFamily="18" charset="0"/>
                <a:ea typeface="ＭＳ Ｐゴシック" pitchFamily="34" charset="-128"/>
              </a:rPr>
              <a:t>every four to five years</a:t>
            </a:r>
            <a:r>
              <a:rPr lang="en-US" altLang="ja-JP" sz="2400" b="1" smtClean="0">
                <a:latin typeface="Times New Roman" pitchFamily="18" charset="0"/>
                <a:ea typeface="ＭＳ Ｐゴシック" pitchFamily="34" charset="-128"/>
              </a:rPr>
              <a:t>. </a:t>
            </a:r>
          </a:p>
          <a:p>
            <a:pPr algn="just" eaLnBrk="1" hangingPunct="1">
              <a:lnSpc>
                <a:spcPct val="90000"/>
              </a:lnSpc>
              <a:buFont typeface="Wingdings" pitchFamily="2" charset="2"/>
              <a:buNone/>
              <a:defRPr/>
            </a:pPr>
            <a:endParaRPr lang="en-US" altLang="ja-JP" sz="1200" b="1" smtClean="0">
              <a:latin typeface="Times New Roman" pitchFamily="18" charset="0"/>
              <a:ea typeface="ＭＳ Ｐゴシック" pitchFamily="34" charset="-128"/>
            </a:endParaRPr>
          </a:p>
          <a:p>
            <a:pPr algn="just" eaLnBrk="1" hangingPunct="1">
              <a:lnSpc>
                <a:spcPct val="90000"/>
              </a:lnSpc>
              <a:defRPr/>
            </a:pPr>
            <a:r>
              <a:rPr lang="en-US" altLang="ja-JP" sz="2400" b="1" smtClean="0">
                <a:latin typeface="Times New Roman" pitchFamily="18" charset="0"/>
                <a:ea typeface="ＭＳ Ｐゴシック" pitchFamily="34" charset="-128"/>
              </a:rPr>
              <a:t>During an election, </a:t>
            </a:r>
            <a:r>
              <a:rPr lang="en-US" altLang="ja-JP" sz="2400" b="1" i="1" u="sng" smtClean="0">
                <a:latin typeface="Times New Roman" pitchFamily="18" charset="0"/>
                <a:ea typeface="ＭＳ Ｐゴシック" pitchFamily="34" charset="-128"/>
              </a:rPr>
              <a:t>constituents</a:t>
            </a:r>
            <a:r>
              <a:rPr lang="en-US" altLang="ja-JP" sz="2400" b="1" smtClean="0">
                <a:latin typeface="Times New Roman" pitchFamily="18" charset="0"/>
                <a:ea typeface="ＭＳ Ｐゴシック" pitchFamily="34" charset="-128"/>
              </a:rPr>
              <a:t> (everyone eligible to </a:t>
            </a:r>
            <a:r>
              <a:rPr lang="en-US" altLang="ja-JP" sz="2400" b="1" i="1" smtClean="0">
                <a:latin typeface="Times New Roman" pitchFamily="18" charset="0"/>
                <a:ea typeface="ＭＳ Ｐゴシック" pitchFamily="34" charset="-128"/>
              </a:rPr>
              <a:t>cast a vote</a:t>
            </a:r>
            <a:r>
              <a:rPr lang="en-US" altLang="ja-JP" sz="2400" b="1" smtClean="0">
                <a:latin typeface="Times New Roman" pitchFamily="18" charset="0"/>
                <a:ea typeface="ＭＳ Ｐゴシック" pitchFamily="34" charset="-128"/>
              </a:rPr>
              <a:t>) in a constituency select one candidate to be their MP. </a:t>
            </a:r>
          </a:p>
          <a:p>
            <a:pPr algn="just" eaLnBrk="1" hangingPunct="1">
              <a:lnSpc>
                <a:spcPct val="90000"/>
              </a:lnSpc>
              <a:buFont typeface="Wingdings" pitchFamily="2" charset="2"/>
              <a:buNone/>
              <a:defRPr/>
            </a:pPr>
            <a:endParaRPr lang="en-US" altLang="ja-JP" sz="1400" b="1" smtClean="0">
              <a:latin typeface="Times New Roman" pitchFamily="18" charset="0"/>
              <a:ea typeface="ＭＳ Ｐゴシック" pitchFamily="34" charset="-128"/>
            </a:endParaRPr>
          </a:p>
          <a:p>
            <a:pPr algn="just" eaLnBrk="1" hangingPunct="1">
              <a:lnSpc>
                <a:spcPct val="90000"/>
              </a:lnSpc>
              <a:defRPr/>
            </a:pPr>
            <a:r>
              <a:rPr lang="en-US" altLang="ja-JP" sz="2400" b="1" smtClean="0">
                <a:latin typeface="Times New Roman" pitchFamily="18" charset="0"/>
                <a:ea typeface="ＭＳ Ｐゴシック" pitchFamily="34" charset="-128"/>
              </a:rPr>
              <a:t>The candidate who gets the most votes becomes the MP for that area until the next election. </a:t>
            </a:r>
          </a:p>
          <a:p>
            <a:pPr algn="just" eaLnBrk="1" hangingPunct="1">
              <a:lnSpc>
                <a:spcPct val="90000"/>
              </a:lnSpc>
              <a:buFont typeface="Wingdings" pitchFamily="2" charset="2"/>
              <a:buNone/>
              <a:defRPr/>
            </a:pPr>
            <a:endParaRPr lang="en-US" altLang="ja-JP" sz="1400" b="1" smtClean="0">
              <a:latin typeface="Times New Roman" pitchFamily="18" charset="0"/>
              <a:ea typeface="ＭＳ Ｐゴシック" pitchFamily="34" charset="-128"/>
            </a:endParaRPr>
          </a:p>
          <a:p>
            <a:pPr algn="just" eaLnBrk="1" hangingPunct="1">
              <a:lnSpc>
                <a:spcPct val="90000"/>
              </a:lnSpc>
              <a:defRPr/>
            </a:pPr>
            <a:r>
              <a:rPr lang="en-US" altLang="ja-JP" sz="2400" b="1" smtClean="0">
                <a:latin typeface="Times New Roman" pitchFamily="18" charset="0"/>
                <a:ea typeface="ＭＳ Ｐゴシック" pitchFamily="34" charset="-128"/>
              </a:rPr>
              <a:t>If an MP dies or retires, an election is held in that constituency alone to find a new MP for that area.</a:t>
            </a:r>
            <a:endParaRPr lang="en-US" sz="2400" b="1" smtClean="0">
              <a:latin typeface="Times New Roman" pitchFamily="18" charset="0"/>
            </a:endParaRPr>
          </a:p>
          <a:p>
            <a:pPr algn="just" eaLnBrk="1" hangingPunct="1">
              <a:lnSpc>
                <a:spcPct val="90000"/>
              </a:lnSpc>
              <a:buFont typeface="Wingdings" pitchFamily="2" charset="2"/>
              <a:buNone/>
              <a:defRPr/>
            </a:pPr>
            <a:endParaRPr lang="en-US" sz="2400" b="1"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par>
                          <p:cTn id="8" fill="hold">
                            <p:stCondLst>
                              <p:cond delay="500"/>
                            </p:stCondLst>
                            <p:childTnLst>
                              <p:par>
                                <p:cTn id="9" presetID="52" presetClass="entr" presetSubtype="0" fill="hold" grpId="0" nodeType="afterEffect">
                                  <p:stCondLst>
                                    <p:cond delay="3000"/>
                                  </p:stCondLst>
                                  <p:childTnLst>
                                    <p:set>
                                      <p:cBhvr>
                                        <p:cTn id="10" dur="1" fill="hold">
                                          <p:stCondLst>
                                            <p:cond delay="0"/>
                                          </p:stCondLst>
                                        </p:cTn>
                                        <p:tgtEl>
                                          <p:spTgt spid="87043">
                                            <p:txEl>
                                              <p:pRg st="0" end="0"/>
                                            </p:txEl>
                                          </p:spTgt>
                                        </p:tgtEl>
                                        <p:attrNameLst>
                                          <p:attrName>style.visibility</p:attrName>
                                        </p:attrNameLst>
                                      </p:cBhvr>
                                      <p:to>
                                        <p:strVal val="visible"/>
                                      </p:to>
                                    </p:set>
                                    <p:animScale>
                                      <p:cBhvr>
                                        <p:cTn id="11" dur="2000" decel="50000" fill="hold">
                                          <p:stCondLst>
                                            <p:cond delay="0"/>
                                          </p:stCondLst>
                                        </p:cTn>
                                        <p:tgtEl>
                                          <p:spTgt spid="8704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000" decel="50000" fill="hold">
                                          <p:stCondLst>
                                            <p:cond delay="0"/>
                                          </p:stCondLst>
                                        </p:cTn>
                                        <p:tgtEl>
                                          <p:spTgt spid="87043">
                                            <p:txEl>
                                              <p:pRg st="0" end="0"/>
                                            </p:txEl>
                                          </p:spTgt>
                                        </p:tgtEl>
                                        <p:attrNameLst>
                                          <p:attrName>ppt_x</p:attrName>
                                          <p:attrName>ppt_y</p:attrName>
                                        </p:attrNameLst>
                                      </p:cBhvr>
                                    </p:animMotion>
                                    <p:animEffect transition="in" filter="fade">
                                      <p:cBhvr>
                                        <p:cTn id="13" dur="2000"/>
                                        <p:tgtEl>
                                          <p:spTgt spid="87043">
                                            <p:txEl>
                                              <p:pRg st="0" end="0"/>
                                            </p:txEl>
                                          </p:spTgt>
                                        </p:tgtEl>
                                      </p:cBhvr>
                                    </p:animEffect>
                                  </p:childTnLst>
                                </p:cTn>
                              </p:par>
                            </p:childTnLst>
                          </p:cTn>
                        </p:par>
                        <p:par>
                          <p:cTn id="14" fill="hold">
                            <p:stCondLst>
                              <p:cond delay="5500"/>
                            </p:stCondLst>
                            <p:childTnLst>
                              <p:par>
                                <p:cTn id="15" presetID="52" presetClass="entr" presetSubtype="0" fill="hold" grpId="0" nodeType="afterEffect">
                                  <p:stCondLst>
                                    <p:cond delay="3000"/>
                                  </p:stCondLst>
                                  <p:childTnLst>
                                    <p:set>
                                      <p:cBhvr>
                                        <p:cTn id="16" dur="1" fill="hold">
                                          <p:stCondLst>
                                            <p:cond delay="0"/>
                                          </p:stCondLst>
                                        </p:cTn>
                                        <p:tgtEl>
                                          <p:spTgt spid="87043">
                                            <p:txEl>
                                              <p:pRg st="2" end="2"/>
                                            </p:txEl>
                                          </p:spTgt>
                                        </p:tgtEl>
                                        <p:attrNameLst>
                                          <p:attrName>style.visibility</p:attrName>
                                        </p:attrNameLst>
                                      </p:cBhvr>
                                      <p:to>
                                        <p:strVal val="visible"/>
                                      </p:to>
                                    </p:set>
                                    <p:animScale>
                                      <p:cBhvr>
                                        <p:cTn id="17" dur="2000" decel="50000" fill="hold">
                                          <p:stCondLst>
                                            <p:cond delay="0"/>
                                          </p:stCondLst>
                                        </p:cTn>
                                        <p:tgtEl>
                                          <p:spTgt spid="870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87043">
                                            <p:txEl>
                                              <p:pRg st="2" end="2"/>
                                            </p:txEl>
                                          </p:spTgt>
                                        </p:tgtEl>
                                        <p:attrNameLst>
                                          <p:attrName>ppt_x</p:attrName>
                                          <p:attrName>ppt_y</p:attrName>
                                        </p:attrNameLst>
                                      </p:cBhvr>
                                    </p:animMotion>
                                    <p:animEffect transition="in" filter="fade">
                                      <p:cBhvr>
                                        <p:cTn id="19" dur="2000"/>
                                        <p:tgtEl>
                                          <p:spTgt spid="87043">
                                            <p:txEl>
                                              <p:pRg st="2" end="2"/>
                                            </p:txEl>
                                          </p:spTgt>
                                        </p:tgtEl>
                                      </p:cBhvr>
                                    </p:animEffect>
                                  </p:childTnLst>
                                </p:cTn>
                              </p:par>
                            </p:childTnLst>
                          </p:cTn>
                        </p:par>
                        <p:par>
                          <p:cTn id="20" fill="hold">
                            <p:stCondLst>
                              <p:cond delay="10500"/>
                            </p:stCondLst>
                            <p:childTnLst>
                              <p:par>
                                <p:cTn id="21" presetID="52" presetClass="entr" presetSubtype="0" fill="hold" grpId="0" nodeType="afterEffect">
                                  <p:stCondLst>
                                    <p:cond delay="3000"/>
                                  </p:stCondLst>
                                  <p:childTnLst>
                                    <p:set>
                                      <p:cBhvr>
                                        <p:cTn id="22" dur="1" fill="hold">
                                          <p:stCondLst>
                                            <p:cond delay="0"/>
                                          </p:stCondLst>
                                        </p:cTn>
                                        <p:tgtEl>
                                          <p:spTgt spid="87043">
                                            <p:txEl>
                                              <p:pRg st="4" end="4"/>
                                            </p:txEl>
                                          </p:spTgt>
                                        </p:tgtEl>
                                        <p:attrNameLst>
                                          <p:attrName>style.visibility</p:attrName>
                                        </p:attrNameLst>
                                      </p:cBhvr>
                                      <p:to>
                                        <p:strVal val="visible"/>
                                      </p:to>
                                    </p:set>
                                    <p:animScale>
                                      <p:cBhvr>
                                        <p:cTn id="23" dur="2000" decel="50000" fill="hold">
                                          <p:stCondLst>
                                            <p:cond delay="0"/>
                                          </p:stCondLst>
                                        </p:cTn>
                                        <p:tgtEl>
                                          <p:spTgt spid="8704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2000" decel="50000" fill="hold">
                                          <p:stCondLst>
                                            <p:cond delay="0"/>
                                          </p:stCondLst>
                                        </p:cTn>
                                        <p:tgtEl>
                                          <p:spTgt spid="87043">
                                            <p:txEl>
                                              <p:pRg st="4" end="4"/>
                                            </p:txEl>
                                          </p:spTgt>
                                        </p:tgtEl>
                                        <p:attrNameLst>
                                          <p:attrName>ppt_x</p:attrName>
                                          <p:attrName>ppt_y</p:attrName>
                                        </p:attrNameLst>
                                      </p:cBhvr>
                                    </p:animMotion>
                                    <p:animEffect transition="in" filter="fade">
                                      <p:cBhvr>
                                        <p:cTn id="25" dur="2000"/>
                                        <p:tgtEl>
                                          <p:spTgt spid="87043">
                                            <p:txEl>
                                              <p:pRg st="4" end="4"/>
                                            </p:txEl>
                                          </p:spTgt>
                                        </p:tgtEl>
                                      </p:cBhvr>
                                    </p:animEffect>
                                  </p:childTnLst>
                                </p:cTn>
                              </p:par>
                            </p:childTnLst>
                          </p:cTn>
                        </p:par>
                        <p:par>
                          <p:cTn id="26" fill="hold">
                            <p:stCondLst>
                              <p:cond delay="15500"/>
                            </p:stCondLst>
                            <p:childTnLst>
                              <p:par>
                                <p:cTn id="27" presetID="52" presetClass="entr" presetSubtype="0" fill="hold" grpId="0" nodeType="afterEffect">
                                  <p:stCondLst>
                                    <p:cond delay="3000"/>
                                  </p:stCondLst>
                                  <p:childTnLst>
                                    <p:set>
                                      <p:cBhvr>
                                        <p:cTn id="28" dur="1" fill="hold">
                                          <p:stCondLst>
                                            <p:cond delay="0"/>
                                          </p:stCondLst>
                                        </p:cTn>
                                        <p:tgtEl>
                                          <p:spTgt spid="87043">
                                            <p:txEl>
                                              <p:pRg st="6" end="6"/>
                                            </p:txEl>
                                          </p:spTgt>
                                        </p:tgtEl>
                                        <p:attrNameLst>
                                          <p:attrName>style.visibility</p:attrName>
                                        </p:attrNameLst>
                                      </p:cBhvr>
                                      <p:to>
                                        <p:strVal val="visible"/>
                                      </p:to>
                                    </p:set>
                                    <p:animScale>
                                      <p:cBhvr>
                                        <p:cTn id="29" dur="2000" decel="50000" fill="hold">
                                          <p:stCondLst>
                                            <p:cond delay="0"/>
                                          </p:stCondLst>
                                        </p:cTn>
                                        <p:tgtEl>
                                          <p:spTgt spid="8704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2000" decel="50000" fill="hold">
                                          <p:stCondLst>
                                            <p:cond delay="0"/>
                                          </p:stCondLst>
                                        </p:cTn>
                                        <p:tgtEl>
                                          <p:spTgt spid="87043">
                                            <p:txEl>
                                              <p:pRg st="6" end="6"/>
                                            </p:txEl>
                                          </p:spTgt>
                                        </p:tgtEl>
                                        <p:attrNameLst>
                                          <p:attrName>ppt_x</p:attrName>
                                          <p:attrName>ppt_y</p:attrName>
                                        </p:attrNameLst>
                                      </p:cBhvr>
                                    </p:animMotion>
                                    <p:animEffect transition="in" filter="fade">
                                      <p:cBhvr>
                                        <p:cTn id="31" dur="2000"/>
                                        <p:tgtEl>
                                          <p:spTgt spid="87043">
                                            <p:txEl>
                                              <p:pRg st="6" end="6"/>
                                            </p:txEl>
                                          </p:spTgt>
                                        </p:tgtEl>
                                      </p:cBhvr>
                                    </p:animEffect>
                                  </p:childTnLst>
                                </p:cTn>
                              </p:par>
                            </p:childTnLst>
                          </p:cTn>
                        </p:par>
                        <p:par>
                          <p:cTn id="32" fill="hold">
                            <p:stCondLst>
                              <p:cond delay="20500"/>
                            </p:stCondLst>
                            <p:childTnLst>
                              <p:par>
                                <p:cTn id="33" presetID="52" presetClass="entr" presetSubtype="0" fill="hold" grpId="0" nodeType="afterEffect">
                                  <p:stCondLst>
                                    <p:cond delay="3000"/>
                                  </p:stCondLst>
                                  <p:childTnLst>
                                    <p:set>
                                      <p:cBhvr>
                                        <p:cTn id="34" dur="1" fill="hold">
                                          <p:stCondLst>
                                            <p:cond delay="0"/>
                                          </p:stCondLst>
                                        </p:cTn>
                                        <p:tgtEl>
                                          <p:spTgt spid="87043">
                                            <p:txEl>
                                              <p:pRg st="8" end="8"/>
                                            </p:txEl>
                                          </p:spTgt>
                                        </p:tgtEl>
                                        <p:attrNameLst>
                                          <p:attrName>style.visibility</p:attrName>
                                        </p:attrNameLst>
                                      </p:cBhvr>
                                      <p:to>
                                        <p:strVal val="visible"/>
                                      </p:to>
                                    </p:set>
                                    <p:animScale>
                                      <p:cBhvr>
                                        <p:cTn id="35" dur="2000" decel="50000" fill="hold">
                                          <p:stCondLst>
                                            <p:cond delay="0"/>
                                          </p:stCondLst>
                                        </p:cTn>
                                        <p:tgtEl>
                                          <p:spTgt spid="8704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87043">
                                            <p:txEl>
                                              <p:pRg st="8" end="8"/>
                                            </p:txEl>
                                          </p:spTgt>
                                        </p:tgtEl>
                                        <p:attrNameLst>
                                          <p:attrName>ppt_x</p:attrName>
                                          <p:attrName>ppt_y</p:attrName>
                                        </p:attrNameLst>
                                      </p:cBhvr>
                                    </p:animMotion>
                                    <p:animEffect transition="in" filter="fade">
                                      <p:cBhvr>
                                        <p:cTn id="37" dur="2000"/>
                                        <p:tgtEl>
                                          <p:spTgt spid="870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hr-HR" smtClean="0"/>
              <a:t>What Do MPs Do?</a:t>
            </a:r>
          </a:p>
        </p:txBody>
      </p:sp>
      <p:sp>
        <p:nvSpPr>
          <p:cNvPr id="90115" name="Rectangle 3"/>
          <p:cNvSpPr>
            <a:spLocks noGrp="1" noChangeArrowheads="1"/>
          </p:cNvSpPr>
          <p:nvPr>
            <p:ph type="body" idx="1"/>
          </p:nvPr>
        </p:nvSpPr>
        <p:spPr/>
        <p:txBody>
          <a:bodyPr/>
          <a:lstStyle/>
          <a:p>
            <a:pPr eaLnBrk="1" hangingPunct="1">
              <a:defRPr/>
            </a:pPr>
            <a:endParaRPr lang="hr-HR" smtClean="0"/>
          </a:p>
          <a:p>
            <a:pPr eaLnBrk="1" hangingPunct="1">
              <a:defRPr/>
            </a:pPr>
            <a:r>
              <a:rPr lang="hr-HR" smtClean="0"/>
              <a:t>Work in the Parliament</a:t>
            </a:r>
          </a:p>
          <a:p>
            <a:pPr eaLnBrk="1" hangingPunct="1">
              <a:defRPr/>
            </a:pPr>
            <a:endParaRPr lang="hr-HR" smtClean="0"/>
          </a:p>
          <a:p>
            <a:pPr eaLnBrk="1" hangingPunct="1">
              <a:defRPr/>
            </a:pPr>
            <a:r>
              <a:rPr lang="hr-HR" smtClean="0"/>
              <a:t>Work in the constituency</a:t>
            </a:r>
          </a:p>
          <a:p>
            <a:pPr eaLnBrk="1" hangingPunct="1">
              <a:defRPr/>
            </a:pPr>
            <a:endParaRPr lang="hr-HR" smtClean="0"/>
          </a:p>
          <a:p>
            <a:pPr eaLnBrk="1" hangingPunct="1">
              <a:defRPr/>
            </a:pPr>
            <a:r>
              <a:rPr lang="hr-HR" smtClean="0"/>
              <a:t>Work for the political party</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539750" y="333375"/>
            <a:ext cx="7772400" cy="1736725"/>
          </a:xfrm>
        </p:spPr>
        <p:txBody>
          <a:bodyPr/>
          <a:lstStyle/>
          <a:p>
            <a:pPr eaLnBrk="1" hangingPunct="1">
              <a:defRPr/>
            </a:pPr>
            <a:r>
              <a:rPr lang="hr-HR" b="1" smtClean="0">
                <a:effectLst/>
                <a:latin typeface="Old English Text MT" pitchFamily="66" charset="0"/>
              </a:rPr>
              <a:t>STATUTE  LAW</a:t>
            </a:r>
            <a:r>
              <a:rPr lang="hr-HR" smtClean="0"/>
              <a:t> </a:t>
            </a:r>
          </a:p>
        </p:txBody>
      </p:sp>
      <p:sp>
        <p:nvSpPr>
          <p:cNvPr id="56323" name="Rectangle 3"/>
          <p:cNvSpPr>
            <a:spLocks noGrp="1" noChangeArrowheads="1"/>
          </p:cNvSpPr>
          <p:nvPr>
            <p:ph type="subTitle" idx="1"/>
          </p:nvPr>
        </p:nvSpPr>
        <p:spPr>
          <a:xfrm>
            <a:off x="1331913" y="2349500"/>
            <a:ext cx="6400800" cy="2951163"/>
          </a:xfrm>
        </p:spPr>
        <p:txBody>
          <a:bodyPr/>
          <a:lstStyle/>
          <a:p>
            <a:pPr eaLnBrk="1" hangingPunct="1">
              <a:lnSpc>
                <a:spcPct val="90000"/>
              </a:lnSpc>
              <a:defRPr/>
            </a:pPr>
            <a:r>
              <a:rPr lang="hr-HR" sz="3600" dirty="0" smtClean="0">
                <a:latin typeface="Times New Roman" pitchFamily="18" charset="0"/>
              </a:rPr>
              <a:t>THE PARLIAMENT</a:t>
            </a:r>
          </a:p>
          <a:p>
            <a:pPr eaLnBrk="1" hangingPunct="1">
              <a:lnSpc>
                <a:spcPct val="90000"/>
              </a:lnSpc>
              <a:defRPr/>
            </a:pPr>
            <a:endParaRPr lang="hr-HR" sz="3600" dirty="0" smtClean="0"/>
          </a:p>
          <a:p>
            <a:pPr algn="just" eaLnBrk="1" hangingPunct="1">
              <a:lnSpc>
                <a:spcPct val="90000"/>
              </a:lnSpc>
              <a:buFont typeface="Wingdings" pitchFamily="2" charset="2"/>
              <a:buChar char="n"/>
              <a:defRPr/>
            </a:pPr>
            <a:r>
              <a:rPr lang="hr-HR" dirty="0" smtClean="0"/>
              <a:t> HISTORY</a:t>
            </a:r>
          </a:p>
          <a:p>
            <a:pPr algn="just" eaLnBrk="1" hangingPunct="1">
              <a:lnSpc>
                <a:spcPct val="90000"/>
              </a:lnSpc>
              <a:buFont typeface="Wingdings" pitchFamily="2" charset="2"/>
              <a:buChar char="n"/>
              <a:defRPr/>
            </a:pPr>
            <a:r>
              <a:rPr lang="hr-HR" dirty="0" smtClean="0"/>
              <a:t> HOUSES</a:t>
            </a:r>
          </a:p>
          <a:p>
            <a:pPr algn="just" eaLnBrk="1" hangingPunct="1">
              <a:lnSpc>
                <a:spcPct val="90000"/>
              </a:lnSpc>
              <a:buFont typeface="Wingdings" pitchFamily="2" charset="2"/>
              <a:buChar char="n"/>
              <a:defRPr/>
            </a:pPr>
            <a:r>
              <a:rPr lang="hr-HR" dirty="0" smtClean="0"/>
              <a:t> FUNCTIONING</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2000" fill="hold"/>
                                        <p:tgtEl>
                                          <p:spTgt spid="56322"/>
                                        </p:tgtEl>
                                        <p:attrNameLst>
                                          <p:attrName>ppt_w</p:attrName>
                                        </p:attrNameLst>
                                      </p:cBhvr>
                                      <p:tavLst>
                                        <p:tav tm="0">
                                          <p:val>
                                            <p:strVal val="#ppt_w"/>
                                          </p:val>
                                        </p:tav>
                                        <p:tav tm="100000">
                                          <p:val>
                                            <p:strVal val="#ppt_w"/>
                                          </p:val>
                                        </p:tav>
                                      </p:tavLst>
                                    </p:anim>
                                    <p:anim calcmode="lin" valueType="num">
                                      <p:cBhvr>
                                        <p:cTn id="8" dur="2000" fill="hold"/>
                                        <p:tgtEl>
                                          <p:spTgt spid="563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6322"/>
                                        </p:tgtEl>
                                        <p:attrNameLst>
                                          <p:attrName>ppt_x</p:attrName>
                                        </p:attrNameLst>
                                      </p:cBhvr>
                                      <p:tavLst>
                                        <p:tav tm="0">
                                          <p:val>
                                            <p:strVal val="#ppt_x-.4"/>
                                          </p:val>
                                        </p:tav>
                                        <p:tav tm="100000">
                                          <p:val>
                                            <p:strVal val="#ppt_x"/>
                                          </p:val>
                                        </p:tav>
                                      </p:tavLst>
                                    </p:anim>
                                    <p:anim calcmode="lin" valueType="num">
                                      <p:cBhvr>
                                        <p:cTn id="10" dur="2000" fill="hold"/>
                                        <p:tgtEl>
                                          <p:spTgt spid="563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6323">
                                            <p:txEl>
                                              <p:pRg st="0" end="0"/>
                                            </p:txEl>
                                          </p:spTgt>
                                        </p:tgtEl>
                                        <p:attrNameLst>
                                          <p:attrName>style.visibility</p:attrName>
                                        </p:attrNameLst>
                                      </p:cBhvr>
                                      <p:to>
                                        <p:strVal val="visible"/>
                                      </p:to>
                                    </p:set>
                                    <p:animEffect transition="in" filter="fade">
                                      <p:cBhvr>
                                        <p:cTn id="15" dur="2000">
                                          <p:stCondLst>
                                            <p:cond delay="0"/>
                                          </p:stCondLst>
                                        </p:cTn>
                                        <p:tgtEl>
                                          <p:spTgt spid="56323">
                                            <p:txEl>
                                              <p:pRg st="0" end="0"/>
                                            </p:txEl>
                                          </p:spTgt>
                                        </p:tgtEl>
                                      </p:cBhvr>
                                    </p:animEffect>
                                    <p:anim calcmode="lin" valueType="num">
                                      <p:cBhvr>
                                        <p:cTn id="16" dur="2000" fill="hold">
                                          <p:stCondLst>
                                            <p:cond delay="0"/>
                                          </p:stCondLst>
                                        </p:cTn>
                                        <p:tgtEl>
                                          <p:spTgt spid="56323">
                                            <p:txEl>
                                              <p:pRg st="0" end="0"/>
                                            </p:txEl>
                                          </p:spTgt>
                                        </p:tgtEl>
                                        <p:attrNameLst>
                                          <p:attrName>ppt_x</p:attrName>
                                        </p:attrNameLst>
                                      </p:cBhvr>
                                      <p:tavLst>
                                        <p:tav tm="0">
                                          <p:val>
                                            <p:strVal val="#ppt_x-.1"/>
                                          </p:val>
                                        </p:tav>
                                        <p:tav tm="100000">
                                          <p:val>
                                            <p:strVal val="#ppt_x"/>
                                          </p:val>
                                        </p:tav>
                                      </p:tavLst>
                                    </p:anim>
                                    <p:anim calcmode="lin" valueType="num">
                                      <p:cBhvr>
                                        <p:cTn id="17" dur="2000" fill="hold">
                                          <p:stCondLst>
                                            <p:cond delay="0"/>
                                          </p:stCondLst>
                                        </p:cTn>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1000"/>
                                  </p:stCondLst>
                                  <p:childTnLst>
                                    <p:set>
                                      <p:cBhvr>
                                        <p:cTn id="21" dur="1" fill="hold">
                                          <p:stCondLst>
                                            <p:cond delay="0"/>
                                          </p:stCondLst>
                                        </p:cTn>
                                        <p:tgtEl>
                                          <p:spTgt spid="56323">
                                            <p:txEl>
                                              <p:pRg st="2" end="2"/>
                                            </p:txEl>
                                          </p:spTgt>
                                        </p:tgtEl>
                                        <p:attrNameLst>
                                          <p:attrName>style.visibility</p:attrName>
                                        </p:attrNameLst>
                                      </p:cBhvr>
                                      <p:to>
                                        <p:strVal val="visible"/>
                                      </p:to>
                                    </p:set>
                                    <p:anim calcmode="lin" valueType="num">
                                      <p:cBhvr additive="base">
                                        <p:cTn id="22"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100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fade">
                                      <p:cBhvr>
                                        <p:cTn id="27" dur="1000"/>
                                        <p:tgtEl>
                                          <p:spTgt spid="56323">
                                            <p:txEl>
                                              <p:pRg st="3" end="3"/>
                                            </p:txEl>
                                          </p:spTgt>
                                        </p:tgtEl>
                                      </p:cBhvr>
                                    </p:animEffect>
                                    <p:anim calcmode="lin" valueType="num">
                                      <p:cBhvr>
                                        <p:cTn id="28" dur="10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632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1000"/>
                                  </p:stCondLst>
                                  <p:childTnLst>
                                    <p:set>
                                      <p:cBhvr>
                                        <p:cTn id="32" dur="1" fill="hold">
                                          <p:stCondLst>
                                            <p:cond delay="0"/>
                                          </p:stCondLst>
                                        </p:cTn>
                                        <p:tgtEl>
                                          <p:spTgt spid="56323">
                                            <p:txEl>
                                              <p:pRg st="4" end="4"/>
                                            </p:txEl>
                                          </p:spTgt>
                                        </p:tgtEl>
                                        <p:attrNameLst>
                                          <p:attrName>style.visibility</p:attrName>
                                        </p:attrNameLst>
                                      </p:cBhvr>
                                      <p:to>
                                        <p:strVal val="visible"/>
                                      </p:to>
                                    </p:set>
                                    <p:animEffect transition="in" filter="fade">
                                      <p:cBhvr>
                                        <p:cTn id="33" dur="1000"/>
                                        <p:tgtEl>
                                          <p:spTgt spid="56323">
                                            <p:txEl>
                                              <p:pRg st="4" end="4"/>
                                            </p:txEl>
                                          </p:spTgt>
                                        </p:tgtEl>
                                      </p:cBhvr>
                                    </p:animEffect>
                                    <p:anim calcmode="lin" valueType="num">
                                      <p:cBhvr>
                                        <p:cTn id="34" dur="10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63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z="4000" smtClean="0"/>
              <a:t>MPs’ Work in the Parliament</a:t>
            </a:r>
            <a:r>
              <a:rPr lang="hr-HR" sz="4000" smtClean="0"/>
              <a:t/>
            </a:r>
            <a:br>
              <a:rPr lang="hr-HR" sz="4000" smtClean="0"/>
            </a:br>
            <a:endParaRPr lang="hr-HR" sz="4000" smtClean="0"/>
          </a:p>
        </p:txBody>
      </p:sp>
      <p:sp>
        <p:nvSpPr>
          <p:cNvPr id="91139" name="Rectangle 3"/>
          <p:cNvSpPr>
            <a:spLocks noGrp="1" noChangeArrowheads="1"/>
          </p:cNvSpPr>
          <p:nvPr>
            <p:ph type="body" idx="1"/>
          </p:nvPr>
        </p:nvSpPr>
        <p:spPr>
          <a:xfrm>
            <a:off x="0" y="981075"/>
            <a:ext cx="9144000" cy="5876925"/>
          </a:xfrm>
        </p:spPr>
        <p:txBody>
          <a:bodyPr/>
          <a:lstStyle/>
          <a:p>
            <a:pPr algn="just" eaLnBrk="1" hangingPunct="1">
              <a:lnSpc>
                <a:spcPct val="90000"/>
              </a:lnSpc>
              <a:defRPr/>
            </a:pPr>
            <a:r>
              <a:rPr lang="en-US" altLang="ja-JP" sz="2800" b="1" smtClean="0">
                <a:latin typeface="Times New Roman" pitchFamily="18" charset="0"/>
                <a:ea typeface="ＭＳ Ｐゴシック" pitchFamily="34" charset="-128"/>
              </a:rPr>
              <a:t>represent the interests and concerns of the public in the House of Commons</a:t>
            </a:r>
          </a:p>
          <a:p>
            <a:pPr algn="just" eaLnBrk="1" hangingPunct="1">
              <a:lnSpc>
                <a:spcPct val="90000"/>
              </a:lnSpc>
              <a:defRPr/>
            </a:pPr>
            <a:r>
              <a:rPr lang="en-US" altLang="ja-JP" sz="2800" b="1" smtClean="0">
                <a:latin typeface="Times New Roman" pitchFamily="18" charset="0"/>
                <a:ea typeface="ＭＳ Ｐゴシック" pitchFamily="34" charset="-128"/>
              </a:rPr>
              <a:t>consider and propose new laws </a:t>
            </a:r>
          </a:p>
          <a:p>
            <a:pPr algn="just" eaLnBrk="1" hangingPunct="1">
              <a:lnSpc>
                <a:spcPct val="90000"/>
              </a:lnSpc>
              <a:defRPr/>
            </a:pPr>
            <a:r>
              <a:rPr lang="en-US" altLang="ja-JP" sz="2800" b="1" smtClean="0">
                <a:latin typeface="Times New Roman" pitchFamily="18" charset="0"/>
                <a:ea typeface="ＭＳ Ｐゴシック" pitchFamily="34" charset="-128"/>
              </a:rPr>
              <a:t>ask government ministers questions about current issues in the country. </a:t>
            </a:r>
          </a:p>
          <a:p>
            <a:pPr algn="just" eaLnBrk="1" hangingPunct="1">
              <a:lnSpc>
                <a:spcPct val="90000"/>
              </a:lnSpc>
              <a:defRPr/>
            </a:pPr>
            <a:r>
              <a:rPr lang="en-US" altLang="ja-JP" sz="2800" b="1" smtClean="0">
                <a:latin typeface="Times New Roman" pitchFamily="18" charset="0"/>
                <a:ea typeface="ＭＳ Ｐゴシック" pitchFamily="34" charset="-128"/>
              </a:rPr>
              <a:t>raise questions about issues affecting their constituents, </a:t>
            </a:r>
          </a:p>
          <a:p>
            <a:pPr algn="just" eaLnBrk="1" hangingPunct="1">
              <a:lnSpc>
                <a:spcPct val="90000"/>
              </a:lnSpc>
              <a:defRPr/>
            </a:pPr>
            <a:r>
              <a:rPr lang="en-US" altLang="ja-JP" sz="2800" b="1" smtClean="0">
                <a:latin typeface="Times New Roman" pitchFamily="18" charset="0"/>
                <a:ea typeface="ＭＳ Ｐゴシック" pitchFamily="34" charset="-128"/>
              </a:rPr>
              <a:t>attend debates </a:t>
            </a:r>
          </a:p>
          <a:p>
            <a:pPr algn="just" eaLnBrk="1" hangingPunct="1">
              <a:lnSpc>
                <a:spcPct val="90000"/>
              </a:lnSpc>
              <a:defRPr/>
            </a:pPr>
            <a:r>
              <a:rPr lang="en-US" altLang="ja-JP" sz="2800" b="1" smtClean="0">
                <a:latin typeface="Times New Roman" pitchFamily="18" charset="0"/>
                <a:ea typeface="ＭＳ Ｐゴシック" pitchFamily="34" charset="-128"/>
              </a:rPr>
              <a:t>vote on new laws </a:t>
            </a:r>
          </a:p>
          <a:p>
            <a:pPr eaLnBrk="1" hangingPunct="1">
              <a:lnSpc>
                <a:spcPct val="90000"/>
              </a:lnSpc>
              <a:defRPr/>
            </a:pPr>
            <a:r>
              <a:rPr lang="en-US" sz="2800" b="1" smtClean="0">
                <a:latin typeface="Times New Roman" pitchFamily="18" charset="0"/>
              </a:rPr>
              <a:t>work in  </a:t>
            </a:r>
            <a:r>
              <a:rPr lang="en-US" sz="2800" b="1" i="1" u="sng" smtClean="0">
                <a:latin typeface="Times New Roman" pitchFamily="18" charset="0"/>
              </a:rPr>
              <a:t>committees</a:t>
            </a:r>
            <a:r>
              <a:rPr lang="en-US" sz="2800" b="1" smtClean="0">
                <a:latin typeface="Times New Roman" pitchFamily="18" charset="0"/>
              </a:rPr>
              <a:t> analyzing</a:t>
            </a:r>
          </a:p>
          <a:p>
            <a:pPr lvl="2" eaLnBrk="1" hangingPunct="1">
              <a:lnSpc>
                <a:spcPct val="90000"/>
              </a:lnSpc>
              <a:defRPr/>
            </a:pPr>
            <a:r>
              <a:rPr lang="en-US" b="1" smtClean="0">
                <a:latin typeface="Times New Roman" pitchFamily="18" charset="0"/>
              </a:rPr>
              <a:t> government policy </a:t>
            </a:r>
          </a:p>
          <a:p>
            <a:pPr lvl="2" eaLnBrk="1" hangingPunct="1">
              <a:lnSpc>
                <a:spcPct val="90000"/>
              </a:lnSpc>
              <a:defRPr/>
            </a:pPr>
            <a:r>
              <a:rPr lang="en-US" b="1" smtClean="0">
                <a:latin typeface="Times New Roman" pitchFamily="18" charset="0"/>
              </a:rPr>
              <a:t>new laws</a:t>
            </a:r>
          </a:p>
          <a:p>
            <a:pPr lvl="2" eaLnBrk="1" hangingPunct="1">
              <a:lnSpc>
                <a:spcPct val="90000"/>
              </a:lnSpc>
              <a:defRPr/>
            </a:pPr>
            <a:r>
              <a:rPr lang="en-US" b="1" smtClean="0">
                <a:latin typeface="Times New Roman" pitchFamily="18" charset="0"/>
              </a:rPr>
              <a:t>wider topics (e.g. human rights)</a:t>
            </a:r>
          </a:p>
          <a:p>
            <a:pPr lvl="2" eaLnBrk="1" hangingPunct="1">
              <a:lnSpc>
                <a:spcPct val="90000"/>
              </a:lnSpc>
              <a:defRPr/>
            </a:pPr>
            <a:r>
              <a:rPr lang="en-US" b="1" smtClean="0">
                <a:latin typeface="Times New Roman" pitchFamily="18" charset="0"/>
              </a:rPr>
              <a:t>etc.</a:t>
            </a:r>
          </a:p>
          <a:p>
            <a:pPr algn="just" eaLnBrk="1" hangingPunct="1">
              <a:lnSpc>
                <a:spcPct val="90000"/>
              </a:lnSpc>
              <a:defRPr/>
            </a:pPr>
            <a:endParaRPr lang="en-US" sz="2400" b="1"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dissolve">
                                      <p:cBhvr>
                                        <p:cTn id="7" dur="5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39">
                                            <p:txEl>
                                              <p:pRg st="0" end="0"/>
                                            </p:txEl>
                                          </p:spTgt>
                                        </p:tgtEl>
                                        <p:attrNameLst>
                                          <p:attrName>style.visibility</p:attrName>
                                        </p:attrNameLst>
                                      </p:cBhvr>
                                      <p:to>
                                        <p:strVal val="visible"/>
                                      </p:to>
                                    </p:set>
                                    <p:animEffect transition="in" filter="dissolve">
                                      <p:cBhvr>
                                        <p:cTn id="12" dur="500"/>
                                        <p:tgtEl>
                                          <p:spTgt spid="91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139">
                                            <p:txEl>
                                              <p:pRg st="1" end="1"/>
                                            </p:txEl>
                                          </p:spTgt>
                                        </p:tgtEl>
                                        <p:attrNameLst>
                                          <p:attrName>style.visibility</p:attrName>
                                        </p:attrNameLst>
                                      </p:cBhvr>
                                      <p:to>
                                        <p:strVal val="visible"/>
                                      </p:to>
                                    </p:set>
                                    <p:animEffect transition="in" filter="dissolve">
                                      <p:cBhvr>
                                        <p:cTn id="17" dur="500"/>
                                        <p:tgtEl>
                                          <p:spTgt spid="91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139">
                                            <p:txEl>
                                              <p:pRg st="2" end="2"/>
                                            </p:txEl>
                                          </p:spTgt>
                                        </p:tgtEl>
                                        <p:attrNameLst>
                                          <p:attrName>style.visibility</p:attrName>
                                        </p:attrNameLst>
                                      </p:cBhvr>
                                      <p:to>
                                        <p:strVal val="visible"/>
                                      </p:to>
                                    </p:set>
                                    <p:animEffect transition="in" filter="dissolve">
                                      <p:cBhvr>
                                        <p:cTn id="22" dur="500"/>
                                        <p:tgtEl>
                                          <p:spTgt spid="911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1139">
                                            <p:txEl>
                                              <p:pRg st="3" end="3"/>
                                            </p:txEl>
                                          </p:spTgt>
                                        </p:tgtEl>
                                        <p:attrNameLst>
                                          <p:attrName>style.visibility</p:attrName>
                                        </p:attrNameLst>
                                      </p:cBhvr>
                                      <p:to>
                                        <p:strVal val="visible"/>
                                      </p:to>
                                    </p:set>
                                    <p:animEffect transition="in" filter="dissolve">
                                      <p:cBhvr>
                                        <p:cTn id="27" dur="500"/>
                                        <p:tgtEl>
                                          <p:spTgt spid="911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1139">
                                            <p:txEl>
                                              <p:pRg st="4" end="4"/>
                                            </p:txEl>
                                          </p:spTgt>
                                        </p:tgtEl>
                                        <p:attrNameLst>
                                          <p:attrName>style.visibility</p:attrName>
                                        </p:attrNameLst>
                                      </p:cBhvr>
                                      <p:to>
                                        <p:strVal val="visible"/>
                                      </p:to>
                                    </p:set>
                                    <p:animEffect transition="in" filter="dissolve">
                                      <p:cBhvr>
                                        <p:cTn id="32" dur="500"/>
                                        <p:tgtEl>
                                          <p:spTgt spid="911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1139">
                                            <p:txEl>
                                              <p:pRg st="5" end="5"/>
                                            </p:txEl>
                                          </p:spTgt>
                                        </p:tgtEl>
                                        <p:attrNameLst>
                                          <p:attrName>style.visibility</p:attrName>
                                        </p:attrNameLst>
                                      </p:cBhvr>
                                      <p:to>
                                        <p:strVal val="visible"/>
                                      </p:to>
                                    </p:set>
                                    <p:animEffect transition="in" filter="dissolve">
                                      <p:cBhvr>
                                        <p:cTn id="37" dur="500"/>
                                        <p:tgtEl>
                                          <p:spTgt spid="911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1139">
                                            <p:txEl>
                                              <p:pRg st="6" end="6"/>
                                            </p:txEl>
                                          </p:spTgt>
                                        </p:tgtEl>
                                        <p:attrNameLst>
                                          <p:attrName>style.visibility</p:attrName>
                                        </p:attrNameLst>
                                      </p:cBhvr>
                                      <p:to>
                                        <p:strVal val="visible"/>
                                      </p:to>
                                    </p:set>
                                    <p:animEffect transition="in" filter="dissolve">
                                      <p:cBhvr>
                                        <p:cTn id="42" dur="500"/>
                                        <p:tgtEl>
                                          <p:spTgt spid="91139">
                                            <p:txEl>
                                              <p:pRg st="6" end="6"/>
                                            </p:txEl>
                                          </p:spTgt>
                                        </p:tgtEl>
                                      </p:cBhvr>
                                    </p:animEffect>
                                  </p:childTnLst>
                                </p:cTn>
                              </p:par>
                            </p:childTnLst>
                          </p:cTn>
                        </p:par>
                        <p:par>
                          <p:cTn id="43" fill="hold">
                            <p:stCondLst>
                              <p:cond delay="500"/>
                            </p:stCondLst>
                            <p:childTnLst>
                              <p:par>
                                <p:cTn id="44" presetID="9" presetClass="entr" presetSubtype="0" fill="hold" grpId="0" nodeType="afterEffect">
                                  <p:stCondLst>
                                    <p:cond delay="3000"/>
                                  </p:stCondLst>
                                  <p:childTnLst>
                                    <p:set>
                                      <p:cBhvr>
                                        <p:cTn id="45" dur="1" fill="hold">
                                          <p:stCondLst>
                                            <p:cond delay="0"/>
                                          </p:stCondLst>
                                        </p:cTn>
                                        <p:tgtEl>
                                          <p:spTgt spid="91139">
                                            <p:txEl>
                                              <p:pRg st="7" end="7"/>
                                            </p:txEl>
                                          </p:spTgt>
                                        </p:tgtEl>
                                        <p:attrNameLst>
                                          <p:attrName>style.visibility</p:attrName>
                                        </p:attrNameLst>
                                      </p:cBhvr>
                                      <p:to>
                                        <p:strVal val="visible"/>
                                      </p:to>
                                    </p:set>
                                    <p:animEffect transition="in" filter="dissolve">
                                      <p:cBhvr>
                                        <p:cTn id="46" dur="2000"/>
                                        <p:tgtEl>
                                          <p:spTgt spid="91139">
                                            <p:txEl>
                                              <p:pRg st="7" end="7"/>
                                            </p:txEl>
                                          </p:spTgt>
                                        </p:tgtEl>
                                      </p:cBhvr>
                                    </p:animEffect>
                                  </p:childTnLst>
                                </p:cTn>
                              </p:par>
                            </p:childTnLst>
                          </p:cTn>
                        </p:par>
                        <p:par>
                          <p:cTn id="47" fill="hold">
                            <p:stCondLst>
                              <p:cond delay="5500"/>
                            </p:stCondLst>
                            <p:childTnLst>
                              <p:par>
                                <p:cTn id="48" presetID="9" presetClass="entr" presetSubtype="0" fill="hold" grpId="0" nodeType="afterEffect">
                                  <p:stCondLst>
                                    <p:cond delay="3000"/>
                                  </p:stCondLst>
                                  <p:childTnLst>
                                    <p:set>
                                      <p:cBhvr>
                                        <p:cTn id="49" dur="1" fill="hold">
                                          <p:stCondLst>
                                            <p:cond delay="0"/>
                                          </p:stCondLst>
                                        </p:cTn>
                                        <p:tgtEl>
                                          <p:spTgt spid="91139">
                                            <p:txEl>
                                              <p:pRg st="8" end="8"/>
                                            </p:txEl>
                                          </p:spTgt>
                                        </p:tgtEl>
                                        <p:attrNameLst>
                                          <p:attrName>style.visibility</p:attrName>
                                        </p:attrNameLst>
                                      </p:cBhvr>
                                      <p:to>
                                        <p:strVal val="visible"/>
                                      </p:to>
                                    </p:set>
                                    <p:animEffect transition="in" filter="dissolve">
                                      <p:cBhvr>
                                        <p:cTn id="50" dur="500"/>
                                        <p:tgtEl>
                                          <p:spTgt spid="91139">
                                            <p:txEl>
                                              <p:pRg st="8" end="8"/>
                                            </p:txEl>
                                          </p:spTgt>
                                        </p:tgtEl>
                                      </p:cBhvr>
                                    </p:animEffect>
                                  </p:childTnLst>
                                </p:cTn>
                              </p:par>
                            </p:childTnLst>
                          </p:cTn>
                        </p:par>
                        <p:par>
                          <p:cTn id="51" fill="hold">
                            <p:stCondLst>
                              <p:cond delay="9000"/>
                            </p:stCondLst>
                            <p:childTnLst>
                              <p:par>
                                <p:cTn id="52" presetID="9" presetClass="entr" presetSubtype="0" fill="hold" grpId="0" nodeType="afterEffect">
                                  <p:stCondLst>
                                    <p:cond delay="3000"/>
                                  </p:stCondLst>
                                  <p:childTnLst>
                                    <p:set>
                                      <p:cBhvr>
                                        <p:cTn id="53" dur="1" fill="hold">
                                          <p:stCondLst>
                                            <p:cond delay="0"/>
                                          </p:stCondLst>
                                        </p:cTn>
                                        <p:tgtEl>
                                          <p:spTgt spid="91139">
                                            <p:txEl>
                                              <p:pRg st="9" end="9"/>
                                            </p:txEl>
                                          </p:spTgt>
                                        </p:tgtEl>
                                        <p:attrNameLst>
                                          <p:attrName>style.visibility</p:attrName>
                                        </p:attrNameLst>
                                      </p:cBhvr>
                                      <p:to>
                                        <p:strVal val="visible"/>
                                      </p:to>
                                    </p:set>
                                    <p:animEffect transition="in" filter="dissolve">
                                      <p:cBhvr>
                                        <p:cTn id="54" dur="500"/>
                                        <p:tgtEl>
                                          <p:spTgt spid="91139">
                                            <p:txEl>
                                              <p:pRg st="9" end="9"/>
                                            </p:txEl>
                                          </p:spTgt>
                                        </p:tgtEl>
                                      </p:cBhvr>
                                    </p:animEffect>
                                  </p:childTnLst>
                                </p:cTn>
                              </p:par>
                            </p:childTnLst>
                          </p:cTn>
                        </p:par>
                        <p:par>
                          <p:cTn id="55" fill="hold">
                            <p:stCondLst>
                              <p:cond delay="12500"/>
                            </p:stCondLst>
                            <p:childTnLst>
                              <p:par>
                                <p:cTn id="56" presetID="9" presetClass="entr" presetSubtype="0" fill="hold" grpId="0" nodeType="afterEffect">
                                  <p:stCondLst>
                                    <p:cond delay="0"/>
                                  </p:stCondLst>
                                  <p:childTnLst>
                                    <p:set>
                                      <p:cBhvr>
                                        <p:cTn id="57" dur="1" fill="hold">
                                          <p:stCondLst>
                                            <p:cond delay="0"/>
                                          </p:stCondLst>
                                        </p:cTn>
                                        <p:tgtEl>
                                          <p:spTgt spid="91139">
                                            <p:txEl>
                                              <p:pRg st="10" end="10"/>
                                            </p:txEl>
                                          </p:spTgt>
                                        </p:tgtEl>
                                        <p:attrNameLst>
                                          <p:attrName>style.visibility</p:attrName>
                                        </p:attrNameLst>
                                      </p:cBhvr>
                                      <p:to>
                                        <p:strVal val="visible"/>
                                      </p:to>
                                    </p:set>
                                    <p:animEffect transition="in" filter="dissolve">
                                      <p:cBhvr>
                                        <p:cTn id="58" dur="500"/>
                                        <p:tgtEl>
                                          <p:spTgt spid="911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Users\Risner\AppData\Roaming\Canon\MP Navigator EX V10\temp\scan\sg0000.bmp"/>
          <p:cNvPicPr/>
          <p:nvPr/>
        </p:nvPicPr>
        <p:blipFill>
          <a:blip r:embed="rId2" cstate="print"/>
          <a:srcRect t="6688" r="5901"/>
          <a:stretch>
            <a:fillRect/>
          </a:stretch>
        </p:blipFill>
        <p:spPr bwMode="auto">
          <a:xfrm rot="16200000">
            <a:off x="1143000" y="-1143000"/>
            <a:ext cx="6858000" cy="91440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hr-HR" sz="4000" b="1" smtClean="0"/>
              <a:t>Working in Their Constituency</a:t>
            </a:r>
            <a:br>
              <a:rPr lang="hr-HR" sz="4000" b="1" smtClean="0"/>
            </a:br>
            <a:endParaRPr lang="hr-HR" sz="4000" b="1" smtClean="0"/>
          </a:p>
        </p:txBody>
      </p:sp>
      <p:sp>
        <p:nvSpPr>
          <p:cNvPr id="92163" name="Rectangle 3"/>
          <p:cNvSpPr>
            <a:spLocks noGrp="1" noChangeArrowheads="1"/>
          </p:cNvSpPr>
          <p:nvPr>
            <p:ph type="body" idx="1"/>
          </p:nvPr>
        </p:nvSpPr>
        <p:spPr>
          <a:xfrm>
            <a:off x="179388" y="1600200"/>
            <a:ext cx="8785225" cy="4530725"/>
          </a:xfrm>
        </p:spPr>
        <p:txBody>
          <a:bodyPr/>
          <a:lstStyle/>
          <a:p>
            <a:pPr algn="just" eaLnBrk="1" hangingPunct="1">
              <a:defRPr/>
            </a:pPr>
            <a:r>
              <a:rPr lang="en-US" altLang="ja-JP" sz="2800" smtClean="0">
                <a:ea typeface="ＭＳ Ｐゴシック" pitchFamily="34" charset="-128"/>
              </a:rPr>
              <a:t>hold a 'surgery' in their office (where local people can come to discuss any matters that concern them)</a:t>
            </a:r>
          </a:p>
          <a:p>
            <a:pPr algn="just" eaLnBrk="1" hangingPunct="1">
              <a:buFont typeface="Wingdings" pitchFamily="2" charset="2"/>
              <a:buNone/>
              <a:defRPr/>
            </a:pPr>
            <a:endParaRPr lang="en-US" altLang="ja-JP" sz="1200" smtClean="0">
              <a:ea typeface="ＭＳ Ｐゴシック" pitchFamily="34" charset="-128"/>
            </a:endParaRPr>
          </a:p>
          <a:p>
            <a:pPr algn="just" eaLnBrk="1" hangingPunct="1">
              <a:defRPr/>
            </a:pPr>
            <a:r>
              <a:rPr lang="en-US" altLang="ja-JP" sz="2800" smtClean="0">
                <a:ea typeface="ＭＳ Ｐゴシック" pitchFamily="34" charset="-128"/>
              </a:rPr>
              <a:t>attend functions </a:t>
            </a:r>
          </a:p>
          <a:p>
            <a:pPr algn="just" eaLnBrk="1" hangingPunct="1">
              <a:buFont typeface="Wingdings" pitchFamily="2" charset="2"/>
              <a:buNone/>
              <a:defRPr/>
            </a:pPr>
            <a:endParaRPr lang="en-US" altLang="ja-JP" sz="1200" smtClean="0">
              <a:ea typeface="ＭＳ Ｐゴシック" pitchFamily="34" charset="-128"/>
            </a:endParaRPr>
          </a:p>
          <a:p>
            <a:pPr algn="just" eaLnBrk="1" hangingPunct="1">
              <a:defRPr/>
            </a:pPr>
            <a:r>
              <a:rPr lang="en-US" altLang="ja-JP" sz="2800" smtClean="0">
                <a:ea typeface="ＭＳ Ｐゴシック" pitchFamily="34" charset="-128"/>
              </a:rPr>
              <a:t>visit schools and other institutions and businesses </a:t>
            </a:r>
          </a:p>
          <a:p>
            <a:pPr algn="just" eaLnBrk="1" hangingPunct="1">
              <a:buFont typeface="Wingdings" pitchFamily="2" charset="2"/>
              <a:buNone/>
              <a:defRPr/>
            </a:pPr>
            <a:endParaRPr lang="en-US" altLang="ja-JP" sz="1200" smtClean="0">
              <a:ea typeface="ＭＳ Ｐゴシック" pitchFamily="34" charset="-128"/>
            </a:endParaRPr>
          </a:p>
          <a:p>
            <a:pPr algn="just" eaLnBrk="1" hangingPunct="1">
              <a:defRPr/>
            </a:pPr>
            <a:r>
              <a:rPr lang="en-US" altLang="ja-JP" sz="2800" smtClean="0">
                <a:ea typeface="ＭＳ Ｐゴシック" pitchFamily="34" charset="-128"/>
              </a:rPr>
              <a:t>try to meet as many people as possible (to gain further insight into issues they may discuss when they return to Westminster). </a:t>
            </a:r>
            <a:endParaRPr lang="en-US" sz="280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2"/>
                                        </p:tgtEl>
                                        <p:attrNameLst>
                                          <p:attrName>style.visibility</p:attrName>
                                        </p:attrNameLst>
                                      </p:cBhvr>
                                      <p:to>
                                        <p:strVal val="visible"/>
                                      </p:to>
                                    </p:set>
                                    <p:anim calcmode="discrete" valueType="clr">
                                      <p:cBhvr override="childStyle">
                                        <p:cTn id="7" dur="80"/>
                                        <p:tgtEl>
                                          <p:spTgt spid="921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2"/>
                                        </p:tgtEl>
                                        <p:attrNameLst>
                                          <p:attrName>fillcolor</p:attrName>
                                        </p:attrNameLst>
                                      </p:cBhvr>
                                      <p:tavLst>
                                        <p:tav tm="0">
                                          <p:val>
                                            <p:clrVal>
                                              <a:schemeClr val="accent2"/>
                                            </p:clrVal>
                                          </p:val>
                                        </p:tav>
                                        <p:tav tm="50000">
                                          <p:val>
                                            <p:clrVal>
                                              <a:schemeClr val="hlink"/>
                                            </p:clrVal>
                                          </p:val>
                                        </p:tav>
                                      </p:tavLst>
                                    </p:anim>
                                    <p:set>
                                      <p:cBhvr>
                                        <p:cTn id="9" dur="80"/>
                                        <p:tgtEl>
                                          <p:spTgt spid="9216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92163">
                                            <p:txEl>
                                              <p:pRg st="0" end="0"/>
                                            </p:txEl>
                                          </p:spTgt>
                                        </p:tgtEl>
                                        <p:attrNameLst>
                                          <p:attrName>ppt_x</p:attrName>
                                        </p:attrNameLst>
                                      </p:cBhvr>
                                    </p:anim>
                                    <p:anim from="0" to="-1.0" calcmode="lin" valueType="num">
                                      <p:cBhvr>
                                        <p:cTn id="15" dur="200" decel="50000" autoRev="1" fill="hold">
                                          <p:stCondLst>
                                            <p:cond delay="600"/>
                                          </p:stCondLst>
                                        </p:cTn>
                                        <p:tgtEl>
                                          <p:spTgt spid="92163">
                                            <p:txEl>
                                              <p:pRg st="0" end="0"/>
                                            </p:txEl>
                                          </p:spTgt>
                                        </p:tgtEl>
                                        <p:attrNameLst>
                                          <p:attrName>xshear</p:attrName>
                                        </p:attrNameLst>
                                      </p:cBhvr>
                                    </p:anim>
                                    <p:animScale>
                                      <p:cBhvr>
                                        <p:cTn id="16" dur="200" decel="100000" autoRev="1" fill="hold">
                                          <p:stCondLst>
                                            <p:cond delay="600"/>
                                          </p:stCondLst>
                                        </p:cTn>
                                        <p:tgtEl>
                                          <p:spTgt spid="92163">
                                            <p:txEl>
                                              <p:pRg st="0" end="0"/>
                                            </p:txEl>
                                          </p:spTgt>
                                        </p:tgtEl>
                                      </p:cBhvr>
                                      <p:from x="100000" y="100000"/>
                                      <p:to x="80000" y="100000"/>
                                    </p:animScale>
                                    <p:anim by="(#ppt_h/3+#ppt_w*0.1)" calcmode="lin" valueType="num">
                                      <p:cBhvr additive="sum">
                                        <p:cTn id="17" dur="200" decel="100000" autoRev="1" fill="hold">
                                          <p:stCondLst>
                                            <p:cond delay="600"/>
                                          </p:stCondLst>
                                        </p:cTn>
                                        <p:tgtEl>
                                          <p:spTgt spid="92163">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92163">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92163">
                                            <p:txEl>
                                              <p:pRg st="2" end="2"/>
                                            </p:txEl>
                                          </p:spTgt>
                                        </p:tgtEl>
                                        <p:attrNameLst>
                                          <p:attrName>ppt_x</p:attrName>
                                        </p:attrNameLst>
                                      </p:cBhvr>
                                    </p:anim>
                                    <p:anim from="0" to="-1.0" calcmode="lin" valueType="num">
                                      <p:cBhvr>
                                        <p:cTn id="23" dur="200" decel="50000" autoRev="1" fill="hold">
                                          <p:stCondLst>
                                            <p:cond delay="600"/>
                                          </p:stCondLst>
                                        </p:cTn>
                                        <p:tgtEl>
                                          <p:spTgt spid="92163">
                                            <p:txEl>
                                              <p:pRg st="2" end="2"/>
                                            </p:txEl>
                                          </p:spTgt>
                                        </p:tgtEl>
                                        <p:attrNameLst>
                                          <p:attrName>xshear</p:attrName>
                                        </p:attrNameLst>
                                      </p:cBhvr>
                                    </p:anim>
                                    <p:animScale>
                                      <p:cBhvr>
                                        <p:cTn id="24" dur="200" decel="100000" autoRev="1" fill="hold">
                                          <p:stCondLst>
                                            <p:cond delay="600"/>
                                          </p:stCondLst>
                                        </p:cTn>
                                        <p:tgtEl>
                                          <p:spTgt spid="92163">
                                            <p:txEl>
                                              <p:pRg st="2" end="2"/>
                                            </p:txEl>
                                          </p:spTgt>
                                        </p:tgtEl>
                                      </p:cBhvr>
                                      <p:from x="100000" y="100000"/>
                                      <p:to x="80000" y="100000"/>
                                    </p:animScale>
                                    <p:anim by="(#ppt_h/3+#ppt_w*0.1)" calcmode="lin" valueType="num">
                                      <p:cBhvr additive="sum">
                                        <p:cTn id="25" dur="200" decel="100000" autoRev="1" fill="hold">
                                          <p:stCondLst>
                                            <p:cond delay="600"/>
                                          </p:stCondLst>
                                        </p:cTn>
                                        <p:tgtEl>
                                          <p:spTgt spid="92163">
                                            <p:txEl>
                                              <p:pRg st="2" end="2"/>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92163">
                                            <p:txEl>
                                              <p:pRg st="4" end="4"/>
                                            </p:txEl>
                                          </p:spTgt>
                                        </p:tgtEl>
                                        <p:attrNameLst>
                                          <p:attrName>style.visibility</p:attrName>
                                        </p:attrNameLst>
                                      </p:cBhvr>
                                      <p:to>
                                        <p:strVal val="visible"/>
                                      </p:to>
                                    </p:set>
                                    <p:anim from="(-#ppt_w/2)" to="(#ppt_x)" calcmode="lin" valueType="num">
                                      <p:cBhvr>
                                        <p:cTn id="30" dur="600" fill="hold">
                                          <p:stCondLst>
                                            <p:cond delay="0"/>
                                          </p:stCondLst>
                                        </p:cTn>
                                        <p:tgtEl>
                                          <p:spTgt spid="92163">
                                            <p:txEl>
                                              <p:pRg st="4" end="4"/>
                                            </p:txEl>
                                          </p:spTgt>
                                        </p:tgtEl>
                                        <p:attrNameLst>
                                          <p:attrName>ppt_x</p:attrName>
                                        </p:attrNameLst>
                                      </p:cBhvr>
                                    </p:anim>
                                    <p:anim from="0" to="-1.0" calcmode="lin" valueType="num">
                                      <p:cBhvr>
                                        <p:cTn id="31" dur="200" decel="50000" autoRev="1" fill="hold">
                                          <p:stCondLst>
                                            <p:cond delay="600"/>
                                          </p:stCondLst>
                                        </p:cTn>
                                        <p:tgtEl>
                                          <p:spTgt spid="92163">
                                            <p:txEl>
                                              <p:pRg st="4" end="4"/>
                                            </p:txEl>
                                          </p:spTgt>
                                        </p:tgtEl>
                                        <p:attrNameLst>
                                          <p:attrName>xshear</p:attrName>
                                        </p:attrNameLst>
                                      </p:cBhvr>
                                    </p:anim>
                                    <p:animScale>
                                      <p:cBhvr>
                                        <p:cTn id="32" dur="200" decel="100000" autoRev="1" fill="hold">
                                          <p:stCondLst>
                                            <p:cond delay="600"/>
                                          </p:stCondLst>
                                        </p:cTn>
                                        <p:tgtEl>
                                          <p:spTgt spid="92163">
                                            <p:txEl>
                                              <p:pRg st="4" end="4"/>
                                            </p:txEl>
                                          </p:spTgt>
                                        </p:tgtEl>
                                      </p:cBhvr>
                                      <p:from x="100000" y="100000"/>
                                      <p:to x="80000" y="100000"/>
                                    </p:animScale>
                                    <p:anim by="(#ppt_h/3+#ppt_w*0.1)" calcmode="lin" valueType="num">
                                      <p:cBhvr additive="sum">
                                        <p:cTn id="33" dur="200" decel="100000" autoRev="1" fill="hold">
                                          <p:stCondLst>
                                            <p:cond delay="600"/>
                                          </p:stCondLst>
                                        </p:cTn>
                                        <p:tgtEl>
                                          <p:spTgt spid="92163">
                                            <p:txEl>
                                              <p:pRg st="4" end="4"/>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92163">
                                            <p:txEl>
                                              <p:pRg st="6" end="6"/>
                                            </p:txEl>
                                          </p:spTgt>
                                        </p:tgtEl>
                                        <p:attrNameLst>
                                          <p:attrName>style.visibility</p:attrName>
                                        </p:attrNameLst>
                                      </p:cBhvr>
                                      <p:to>
                                        <p:strVal val="visible"/>
                                      </p:to>
                                    </p:set>
                                    <p:anim from="(-#ppt_w/2)" to="(#ppt_x)" calcmode="lin" valueType="num">
                                      <p:cBhvr>
                                        <p:cTn id="38" dur="600" fill="hold">
                                          <p:stCondLst>
                                            <p:cond delay="0"/>
                                          </p:stCondLst>
                                        </p:cTn>
                                        <p:tgtEl>
                                          <p:spTgt spid="92163">
                                            <p:txEl>
                                              <p:pRg st="6" end="6"/>
                                            </p:txEl>
                                          </p:spTgt>
                                        </p:tgtEl>
                                        <p:attrNameLst>
                                          <p:attrName>ppt_x</p:attrName>
                                        </p:attrNameLst>
                                      </p:cBhvr>
                                    </p:anim>
                                    <p:anim from="0" to="-1.0" calcmode="lin" valueType="num">
                                      <p:cBhvr>
                                        <p:cTn id="39" dur="200" decel="50000" autoRev="1" fill="hold">
                                          <p:stCondLst>
                                            <p:cond delay="600"/>
                                          </p:stCondLst>
                                        </p:cTn>
                                        <p:tgtEl>
                                          <p:spTgt spid="92163">
                                            <p:txEl>
                                              <p:pRg st="6" end="6"/>
                                            </p:txEl>
                                          </p:spTgt>
                                        </p:tgtEl>
                                        <p:attrNameLst>
                                          <p:attrName>xshear</p:attrName>
                                        </p:attrNameLst>
                                      </p:cBhvr>
                                    </p:anim>
                                    <p:animScale>
                                      <p:cBhvr>
                                        <p:cTn id="40" dur="200" decel="100000" autoRev="1" fill="hold">
                                          <p:stCondLst>
                                            <p:cond delay="600"/>
                                          </p:stCondLst>
                                        </p:cTn>
                                        <p:tgtEl>
                                          <p:spTgt spid="92163">
                                            <p:txEl>
                                              <p:pRg st="6" end="6"/>
                                            </p:txEl>
                                          </p:spTgt>
                                        </p:tgtEl>
                                      </p:cBhvr>
                                      <p:from x="100000" y="100000"/>
                                      <p:to x="80000" y="100000"/>
                                    </p:animScale>
                                    <p:anim by="(#ppt_h/3+#ppt_w*0.1)" calcmode="lin" valueType="num">
                                      <p:cBhvr additive="sum">
                                        <p:cTn id="41" dur="200" decel="100000" autoRev="1" fill="hold">
                                          <p:stCondLst>
                                            <p:cond delay="600"/>
                                          </p:stCondLst>
                                        </p:cTn>
                                        <p:tgtEl>
                                          <p:spTgt spid="92163">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7813"/>
            <a:ext cx="8229600" cy="703262"/>
          </a:xfrm>
        </p:spPr>
        <p:txBody>
          <a:bodyPr/>
          <a:lstStyle/>
          <a:p>
            <a:pPr eaLnBrk="1" hangingPunct="1">
              <a:defRPr/>
            </a:pPr>
            <a:r>
              <a:rPr lang="hr-HR" sz="4000" b="1" smtClean="0">
                <a:latin typeface="Times New Roman" pitchFamily="18" charset="0"/>
              </a:rPr>
              <a:t/>
            </a:r>
            <a:br>
              <a:rPr lang="hr-HR" sz="4000" b="1" smtClean="0">
                <a:latin typeface="Times New Roman" pitchFamily="18" charset="0"/>
              </a:rPr>
            </a:br>
            <a:r>
              <a:rPr lang="hr-HR" sz="4000" b="1" smtClean="0">
                <a:latin typeface="Times New Roman" pitchFamily="18" charset="0"/>
              </a:rPr>
              <a:t>Work in Political Parties</a:t>
            </a:r>
            <a:r>
              <a:rPr lang="hr-HR" sz="4000" smtClean="0">
                <a:latin typeface="Times New Roman" pitchFamily="18" charset="0"/>
              </a:rPr>
              <a:t/>
            </a:r>
            <a:br>
              <a:rPr lang="hr-HR" sz="4000" smtClean="0">
                <a:latin typeface="Times New Roman" pitchFamily="18" charset="0"/>
              </a:rPr>
            </a:br>
            <a:endParaRPr lang="hr-HR" sz="4000" smtClean="0">
              <a:latin typeface="Times New Roman" pitchFamily="18" charset="0"/>
            </a:endParaRPr>
          </a:p>
        </p:txBody>
      </p:sp>
      <p:sp>
        <p:nvSpPr>
          <p:cNvPr id="94211" name="Rectangle 3"/>
          <p:cNvSpPr>
            <a:spLocks noGrp="1" noChangeArrowheads="1"/>
          </p:cNvSpPr>
          <p:nvPr>
            <p:ph type="body" idx="1"/>
          </p:nvPr>
        </p:nvSpPr>
        <p:spPr>
          <a:xfrm>
            <a:off x="0" y="1341438"/>
            <a:ext cx="9144000" cy="4530725"/>
          </a:xfrm>
        </p:spPr>
        <p:txBody>
          <a:bodyPr/>
          <a:lstStyle/>
          <a:p>
            <a:pPr eaLnBrk="1" hangingPunct="1">
              <a:lnSpc>
                <a:spcPct val="80000"/>
              </a:lnSpc>
              <a:defRPr/>
            </a:pPr>
            <a:r>
              <a:rPr lang="hr-HR" sz="2400" b="1" smtClean="0">
                <a:latin typeface="Times New Roman" pitchFamily="18" charset="0"/>
              </a:rPr>
              <a:t>Most MPs are members of one of the three main political parties in the UK</a:t>
            </a:r>
          </a:p>
          <a:p>
            <a:pPr eaLnBrk="1" hangingPunct="1">
              <a:lnSpc>
                <a:spcPct val="80000"/>
              </a:lnSpc>
              <a:buFont typeface="Wingdings" pitchFamily="2" charset="2"/>
              <a:buNone/>
              <a:defRPr/>
            </a:pPr>
            <a:r>
              <a:rPr lang="hr-HR" sz="2400" b="1" smtClean="0">
                <a:latin typeface="Times New Roman" pitchFamily="18" charset="0"/>
              </a:rPr>
              <a:t> 	- </a:t>
            </a:r>
            <a:r>
              <a:rPr lang="hr-HR" sz="2400" b="1" i="1" smtClean="0">
                <a:latin typeface="Times New Roman" pitchFamily="18" charset="0"/>
              </a:rPr>
              <a:t>Labour</a:t>
            </a:r>
          </a:p>
          <a:p>
            <a:pPr eaLnBrk="1" hangingPunct="1">
              <a:lnSpc>
                <a:spcPct val="80000"/>
              </a:lnSpc>
              <a:buFont typeface="Wingdings" pitchFamily="2" charset="2"/>
              <a:buNone/>
              <a:defRPr/>
            </a:pPr>
            <a:r>
              <a:rPr lang="hr-HR" sz="2400" b="1" i="1" smtClean="0">
                <a:latin typeface="Times New Roman" pitchFamily="18" charset="0"/>
              </a:rPr>
              <a:t>	- Conservative</a:t>
            </a:r>
          </a:p>
          <a:p>
            <a:pPr eaLnBrk="1" hangingPunct="1">
              <a:lnSpc>
                <a:spcPct val="80000"/>
              </a:lnSpc>
              <a:buFont typeface="Wingdings" pitchFamily="2" charset="2"/>
              <a:buNone/>
              <a:defRPr/>
            </a:pPr>
            <a:r>
              <a:rPr lang="hr-HR" sz="2400" b="1" i="1" smtClean="0">
                <a:latin typeface="Times New Roman" pitchFamily="18" charset="0"/>
              </a:rPr>
              <a:t>	- Liberal Democrat</a:t>
            </a:r>
            <a:r>
              <a:rPr lang="hr-HR" sz="2400" b="1" smtClean="0">
                <a:latin typeface="Times New Roman" pitchFamily="18" charset="0"/>
              </a:rPr>
              <a:t> </a:t>
            </a:r>
          </a:p>
          <a:p>
            <a:pPr eaLnBrk="1" hangingPunct="1">
              <a:lnSpc>
                <a:spcPct val="80000"/>
              </a:lnSpc>
              <a:buFont typeface="Wingdings" pitchFamily="2" charset="2"/>
              <a:buNone/>
              <a:defRPr/>
            </a:pPr>
            <a:endParaRPr lang="hr-HR" sz="2400" b="1" smtClean="0">
              <a:latin typeface="Times New Roman" pitchFamily="18" charset="0"/>
            </a:endParaRPr>
          </a:p>
          <a:p>
            <a:pPr eaLnBrk="1" hangingPunct="1">
              <a:lnSpc>
                <a:spcPct val="80000"/>
              </a:lnSpc>
              <a:defRPr/>
            </a:pPr>
            <a:r>
              <a:rPr lang="hr-HR" sz="2400" b="1" smtClean="0">
                <a:latin typeface="Times New Roman" pitchFamily="18" charset="0"/>
              </a:rPr>
              <a:t>Other MPs represent </a:t>
            </a:r>
            <a:r>
              <a:rPr lang="hr-HR" sz="2400" b="1" i="1" smtClean="0">
                <a:latin typeface="Times New Roman" pitchFamily="18" charset="0"/>
              </a:rPr>
              <a:t>smaller parties,</a:t>
            </a:r>
            <a:r>
              <a:rPr lang="hr-HR" sz="2400" b="1" smtClean="0">
                <a:latin typeface="Times New Roman" pitchFamily="18" charset="0"/>
              </a:rPr>
              <a:t> or are </a:t>
            </a:r>
            <a:r>
              <a:rPr lang="hr-HR" sz="2400" b="1" i="1" smtClean="0">
                <a:latin typeface="Times New Roman" pitchFamily="18" charset="0"/>
              </a:rPr>
              <a:t>independent </a:t>
            </a:r>
            <a:r>
              <a:rPr lang="hr-HR" sz="2400" b="1" smtClean="0">
                <a:latin typeface="Times New Roman" pitchFamily="18" charset="0"/>
              </a:rPr>
              <a:t>of a political party. </a:t>
            </a:r>
            <a:r>
              <a:rPr lang="hr-HR" altLang="ja-JP" sz="2400" b="1" smtClean="0">
                <a:latin typeface="Times New Roman" pitchFamily="18" charset="0"/>
              </a:rPr>
              <a:t/>
            </a:r>
            <a:br>
              <a:rPr lang="hr-HR" altLang="ja-JP" sz="2400" b="1" smtClean="0">
                <a:latin typeface="Times New Roman" pitchFamily="18" charset="0"/>
              </a:rPr>
            </a:br>
            <a:endParaRPr lang="hr-HR" altLang="ja-JP" sz="2400" b="1" smtClean="0">
              <a:latin typeface="Times New Roman" pitchFamily="18" charset="0"/>
            </a:endParaRPr>
          </a:p>
          <a:p>
            <a:pPr eaLnBrk="1" hangingPunct="1">
              <a:lnSpc>
                <a:spcPct val="80000"/>
              </a:lnSpc>
              <a:defRPr/>
            </a:pPr>
            <a:r>
              <a:rPr lang="hr-HR" altLang="ja-JP" sz="2400" b="1" smtClean="0">
                <a:latin typeface="Times New Roman" pitchFamily="18" charset="0"/>
              </a:rPr>
              <a:t>To become an MP representing a main political group, a candidate</a:t>
            </a:r>
          </a:p>
          <a:p>
            <a:pPr eaLnBrk="1" hangingPunct="1">
              <a:lnSpc>
                <a:spcPct val="80000"/>
              </a:lnSpc>
              <a:buFont typeface="Wingdings" pitchFamily="2" charset="2"/>
              <a:buNone/>
              <a:defRPr/>
            </a:pPr>
            <a:r>
              <a:rPr lang="hr-HR" altLang="ja-JP" sz="2400" b="1" smtClean="0">
                <a:latin typeface="Times New Roman" pitchFamily="18" charset="0"/>
              </a:rPr>
              <a:t>	- </a:t>
            </a:r>
            <a:r>
              <a:rPr lang="hr-HR" altLang="ja-JP" sz="2400" b="1" i="1" smtClean="0">
                <a:latin typeface="Times New Roman" pitchFamily="18" charset="0"/>
              </a:rPr>
              <a:t>must be authorised</a:t>
            </a:r>
            <a:r>
              <a:rPr lang="hr-HR" altLang="ja-JP" sz="2400" b="1" smtClean="0">
                <a:latin typeface="Times New Roman" pitchFamily="18" charset="0"/>
              </a:rPr>
              <a:t> to do so by the </a:t>
            </a:r>
            <a:r>
              <a:rPr lang="hr-HR" altLang="ja-JP" sz="2400" b="1" i="1" smtClean="0">
                <a:latin typeface="Times New Roman" pitchFamily="18" charset="0"/>
              </a:rPr>
              <a:t>parties nominating officer</a:t>
            </a:r>
          </a:p>
          <a:p>
            <a:pPr eaLnBrk="1" hangingPunct="1">
              <a:lnSpc>
                <a:spcPct val="80000"/>
              </a:lnSpc>
              <a:buFont typeface="Wingdings" pitchFamily="2" charset="2"/>
              <a:buNone/>
              <a:defRPr/>
            </a:pPr>
            <a:r>
              <a:rPr lang="hr-HR" altLang="ja-JP" sz="2400" b="1" smtClean="0">
                <a:latin typeface="Times New Roman" pitchFamily="18" charset="0"/>
              </a:rPr>
              <a:t>	- </a:t>
            </a:r>
            <a:r>
              <a:rPr lang="hr-HR" altLang="ja-JP" sz="2400" b="1" i="1" smtClean="0">
                <a:latin typeface="Times New Roman" pitchFamily="18" charset="0"/>
              </a:rPr>
              <a:t>must</a:t>
            </a:r>
            <a:r>
              <a:rPr lang="hr-HR" altLang="ja-JP" sz="2400" b="1" smtClean="0">
                <a:latin typeface="Times New Roman" pitchFamily="18" charset="0"/>
              </a:rPr>
              <a:t> then </a:t>
            </a:r>
            <a:r>
              <a:rPr lang="hr-HR" altLang="ja-JP" sz="2400" b="1" i="1" smtClean="0">
                <a:latin typeface="Times New Roman" pitchFamily="18" charset="0"/>
              </a:rPr>
              <a:t>win the most votes</a:t>
            </a:r>
            <a:r>
              <a:rPr lang="hr-HR" altLang="ja-JP" sz="2400" b="1" smtClean="0">
                <a:latin typeface="Times New Roman" pitchFamily="18" charset="0"/>
              </a:rPr>
              <a:t> in his/her constituency</a:t>
            </a:r>
            <a:endParaRPr lang="hr-HR" sz="2400" b="1" smtClean="0">
              <a:latin typeface="Times New Roman" pitchFamily="18" charset="0"/>
            </a:endParaRPr>
          </a:p>
          <a:p>
            <a:pPr eaLnBrk="1" hangingPunct="1">
              <a:lnSpc>
                <a:spcPct val="80000"/>
              </a:lnSpc>
              <a:defRPr/>
            </a:pPr>
            <a:endParaRPr lang="hr-HR" sz="2400" b="1"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Scale>
                                      <p:cBhvr>
                                        <p:cTn id="7" dur="1000" decel="50000" fill="hold">
                                          <p:stCondLst>
                                            <p:cond delay="0"/>
                                          </p:stCondLst>
                                        </p:cTn>
                                        <p:tgtEl>
                                          <p:spTgt spid="942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4210"/>
                                        </p:tgtEl>
                                        <p:attrNameLst>
                                          <p:attrName>ppt_x</p:attrName>
                                          <p:attrName>ppt_y</p:attrName>
                                        </p:attrNameLst>
                                      </p:cBhvr>
                                    </p:animMotion>
                                    <p:animEffect transition="in" filter="fade">
                                      <p:cBhvr>
                                        <p:cTn id="9" dur="1000"/>
                                        <p:tgtEl>
                                          <p:spTgt spid="94210"/>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94211">
                                            <p:txEl>
                                              <p:pRg st="0" end="0"/>
                                            </p:txEl>
                                          </p:spTgt>
                                        </p:tgtEl>
                                        <p:attrNameLst>
                                          <p:attrName>ppt_x</p:attrName>
                                        </p:attrNameLst>
                                      </p:cBhvr>
                                    </p:anim>
                                    <p:anim from="0" to="-1.0" calcmode="lin" valueType="num">
                                      <p:cBhvr>
                                        <p:cTn id="15" dur="200" decel="50000" autoRev="1" fill="hold">
                                          <p:stCondLst>
                                            <p:cond delay="600"/>
                                          </p:stCondLst>
                                        </p:cTn>
                                        <p:tgtEl>
                                          <p:spTgt spid="94211">
                                            <p:txEl>
                                              <p:pRg st="0" end="0"/>
                                            </p:txEl>
                                          </p:spTgt>
                                        </p:tgtEl>
                                        <p:attrNameLst>
                                          <p:attrName>xshear</p:attrName>
                                        </p:attrNameLst>
                                      </p:cBhvr>
                                    </p:anim>
                                    <p:animScale>
                                      <p:cBhvr>
                                        <p:cTn id="16" dur="200" decel="100000" autoRev="1" fill="hold">
                                          <p:stCondLst>
                                            <p:cond delay="600"/>
                                          </p:stCondLst>
                                        </p:cTn>
                                        <p:tgtEl>
                                          <p:spTgt spid="94211">
                                            <p:txEl>
                                              <p:pRg st="0" end="0"/>
                                            </p:txEl>
                                          </p:spTgt>
                                        </p:tgtEl>
                                      </p:cBhvr>
                                      <p:from x="100000" y="100000"/>
                                      <p:to x="80000" y="100000"/>
                                    </p:animScale>
                                    <p:anim by="(#ppt_h/3+#ppt_w*0.1)" calcmode="lin" valueType="num">
                                      <p:cBhvr additive="sum">
                                        <p:cTn id="17" dur="200" decel="100000" autoRev="1" fill="hold">
                                          <p:stCondLst>
                                            <p:cond delay="600"/>
                                          </p:stCondLst>
                                        </p:cTn>
                                        <p:tgtEl>
                                          <p:spTgt spid="94211">
                                            <p:txEl>
                                              <p:pRg st="0" end="0"/>
                                            </p:txEl>
                                          </p:spTgt>
                                        </p:tgtEl>
                                        <p:attrNameLst>
                                          <p:attrName>ppt_x</p:attrName>
                                        </p:attrNameLst>
                                      </p:cBhvr>
                                    </p:anim>
                                  </p:childTnLst>
                                </p:cTn>
                              </p:par>
                            </p:childTnLst>
                          </p:cTn>
                        </p:par>
                        <p:par>
                          <p:cTn id="18" fill="hold">
                            <p:stCondLst>
                              <p:cond delay="1000"/>
                            </p:stCondLst>
                            <p:childTnLst>
                              <p:par>
                                <p:cTn id="19" presetID="9" presetClass="entr" presetSubtype="0" fill="hold" nodeType="afterEffect">
                                  <p:stCondLst>
                                    <p:cond delay="3000"/>
                                  </p:stCondLst>
                                  <p:childTnLst>
                                    <p:set>
                                      <p:cBhvr>
                                        <p:cTn id="20" dur="1" fill="hold">
                                          <p:stCondLst>
                                            <p:cond delay="0"/>
                                          </p:stCondLst>
                                        </p:cTn>
                                        <p:tgtEl>
                                          <p:spTgt spid="94211">
                                            <p:txEl>
                                              <p:pRg st="1" end="1"/>
                                            </p:txEl>
                                          </p:spTgt>
                                        </p:tgtEl>
                                        <p:attrNameLst>
                                          <p:attrName>style.visibility</p:attrName>
                                        </p:attrNameLst>
                                      </p:cBhvr>
                                      <p:to>
                                        <p:strVal val="visible"/>
                                      </p:to>
                                    </p:set>
                                    <p:animEffect transition="in" filter="dissolve">
                                      <p:cBhvr>
                                        <p:cTn id="21" dur="500"/>
                                        <p:tgtEl>
                                          <p:spTgt spid="94211">
                                            <p:txEl>
                                              <p:pRg st="1" end="1"/>
                                            </p:txEl>
                                          </p:spTgt>
                                        </p:tgtEl>
                                      </p:cBhvr>
                                    </p:animEffect>
                                  </p:childTnLst>
                                </p:cTn>
                              </p:par>
                            </p:childTnLst>
                          </p:cTn>
                        </p:par>
                        <p:par>
                          <p:cTn id="22" fill="hold">
                            <p:stCondLst>
                              <p:cond delay="4500"/>
                            </p:stCondLst>
                            <p:childTnLst>
                              <p:par>
                                <p:cTn id="23" presetID="52" presetClass="entr" presetSubtype="0" fill="hold" nodeType="afterEffect">
                                  <p:stCondLst>
                                    <p:cond delay="1500"/>
                                  </p:stCondLst>
                                  <p:childTnLst>
                                    <p:set>
                                      <p:cBhvr>
                                        <p:cTn id="24" dur="1" fill="hold">
                                          <p:stCondLst>
                                            <p:cond delay="0"/>
                                          </p:stCondLst>
                                        </p:cTn>
                                        <p:tgtEl>
                                          <p:spTgt spid="94211">
                                            <p:txEl>
                                              <p:pRg st="2" end="2"/>
                                            </p:txEl>
                                          </p:spTgt>
                                        </p:tgtEl>
                                        <p:attrNameLst>
                                          <p:attrName>style.visibility</p:attrName>
                                        </p:attrNameLst>
                                      </p:cBhvr>
                                      <p:to>
                                        <p:strVal val="visible"/>
                                      </p:to>
                                    </p:set>
                                    <p:animScale>
                                      <p:cBhvr>
                                        <p:cTn id="25" dur="1000" decel="50000" fill="hold">
                                          <p:stCondLst>
                                            <p:cond delay="0"/>
                                          </p:stCondLst>
                                        </p:cTn>
                                        <p:tgtEl>
                                          <p:spTgt spid="942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4211">
                                            <p:txEl>
                                              <p:pRg st="2" end="2"/>
                                            </p:txEl>
                                          </p:spTgt>
                                        </p:tgtEl>
                                        <p:attrNameLst>
                                          <p:attrName>ppt_x</p:attrName>
                                          <p:attrName>ppt_y</p:attrName>
                                        </p:attrNameLst>
                                      </p:cBhvr>
                                    </p:animMotion>
                                    <p:animEffect transition="in" filter="fade">
                                      <p:cBhvr>
                                        <p:cTn id="27" dur="1000"/>
                                        <p:tgtEl>
                                          <p:spTgt spid="94211">
                                            <p:txEl>
                                              <p:pRg st="2" end="2"/>
                                            </p:txEl>
                                          </p:spTgt>
                                        </p:tgtEl>
                                      </p:cBhvr>
                                    </p:animEffect>
                                  </p:childTnLst>
                                </p:cTn>
                              </p:par>
                            </p:childTnLst>
                          </p:cTn>
                        </p:par>
                        <p:par>
                          <p:cTn id="28" fill="hold">
                            <p:stCondLst>
                              <p:cond delay="7000"/>
                            </p:stCondLst>
                            <p:childTnLst>
                              <p:par>
                                <p:cTn id="29" presetID="9" presetClass="entr" presetSubtype="0" fill="hold" nodeType="afterEffect">
                                  <p:stCondLst>
                                    <p:cond delay="0"/>
                                  </p:stCondLst>
                                  <p:childTnLst>
                                    <p:set>
                                      <p:cBhvr>
                                        <p:cTn id="30" dur="1" fill="hold">
                                          <p:stCondLst>
                                            <p:cond delay="0"/>
                                          </p:stCondLst>
                                        </p:cTn>
                                        <p:tgtEl>
                                          <p:spTgt spid="94211">
                                            <p:txEl>
                                              <p:pRg st="3" end="3"/>
                                            </p:txEl>
                                          </p:spTgt>
                                        </p:tgtEl>
                                        <p:attrNameLst>
                                          <p:attrName>style.visibility</p:attrName>
                                        </p:attrNameLst>
                                      </p:cBhvr>
                                      <p:to>
                                        <p:strVal val="visible"/>
                                      </p:to>
                                    </p:set>
                                    <p:animEffect transition="in" filter="dissolve">
                                      <p:cBhvr>
                                        <p:cTn id="31" dur="500"/>
                                        <p:tgtEl>
                                          <p:spTgt spid="942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94211">
                                            <p:txEl>
                                              <p:pRg st="5" end="5"/>
                                            </p:txEl>
                                          </p:spTgt>
                                        </p:tgtEl>
                                        <p:attrNameLst>
                                          <p:attrName>style.visibility</p:attrName>
                                        </p:attrNameLst>
                                      </p:cBhvr>
                                      <p:to>
                                        <p:strVal val="visible"/>
                                      </p:to>
                                    </p:set>
                                    <p:animEffect transition="in" filter="wipe(down)">
                                      <p:cBhvr>
                                        <p:cTn id="36" dur="580">
                                          <p:stCondLst>
                                            <p:cond delay="0"/>
                                          </p:stCondLst>
                                        </p:cTn>
                                        <p:tgtEl>
                                          <p:spTgt spid="94211">
                                            <p:txEl>
                                              <p:pRg st="5" end="5"/>
                                            </p:txEl>
                                          </p:spTgt>
                                        </p:tgtEl>
                                      </p:cBhvr>
                                    </p:animEffect>
                                    <p:anim calcmode="lin" valueType="num">
                                      <p:cBhvr>
                                        <p:cTn id="37" dur="1822" tmFilter="0,0; 0.14,0.36; 0.43,0.73; 0.71,0.91; 1.0,1.0">
                                          <p:stCondLst>
                                            <p:cond delay="0"/>
                                          </p:stCondLst>
                                        </p:cTn>
                                        <p:tgtEl>
                                          <p:spTgt spid="94211">
                                            <p:txEl>
                                              <p:pRg st="5" end="5"/>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4211">
                                            <p:txEl>
                                              <p:pRg st="5" end="5"/>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4211">
                                            <p:txEl>
                                              <p:pRg st="5" end="5"/>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4211">
                                            <p:txEl>
                                              <p:pRg st="5" end="5"/>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4211">
                                            <p:txEl>
                                              <p:pRg st="5" end="5"/>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94211">
                                            <p:txEl>
                                              <p:pRg st="5" end="5"/>
                                            </p:txEl>
                                          </p:spTgt>
                                        </p:tgtEl>
                                      </p:cBhvr>
                                      <p:to x="100000" y="60000"/>
                                    </p:animScale>
                                    <p:animScale>
                                      <p:cBhvr>
                                        <p:cTn id="43" dur="166" decel="50000">
                                          <p:stCondLst>
                                            <p:cond delay="676"/>
                                          </p:stCondLst>
                                        </p:cTn>
                                        <p:tgtEl>
                                          <p:spTgt spid="94211">
                                            <p:txEl>
                                              <p:pRg st="5" end="5"/>
                                            </p:txEl>
                                          </p:spTgt>
                                        </p:tgtEl>
                                      </p:cBhvr>
                                      <p:to x="100000" y="100000"/>
                                    </p:animScale>
                                    <p:animScale>
                                      <p:cBhvr>
                                        <p:cTn id="44" dur="26">
                                          <p:stCondLst>
                                            <p:cond delay="1312"/>
                                          </p:stCondLst>
                                        </p:cTn>
                                        <p:tgtEl>
                                          <p:spTgt spid="94211">
                                            <p:txEl>
                                              <p:pRg st="5" end="5"/>
                                            </p:txEl>
                                          </p:spTgt>
                                        </p:tgtEl>
                                      </p:cBhvr>
                                      <p:to x="100000" y="80000"/>
                                    </p:animScale>
                                    <p:animScale>
                                      <p:cBhvr>
                                        <p:cTn id="45" dur="166" decel="50000">
                                          <p:stCondLst>
                                            <p:cond delay="1338"/>
                                          </p:stCondLst>
                                        </p:cTn>
                                        <p:tgtEl>
                                          <p:spTgt spid="94211">
                                            <p:txEl>
                                              <p:pRg st="5" end="5"/>
                                            </p:txEl>
                                          </p:spTgt>
                                        </p:tgtEl>
                                      </p:cBhvr>
                                      <p:to x="100000" y="100000"/>
                                    </p:animScale>
                                    <p:animScale>
                                      <p:cBhvr>
                                        <p:cTn id="46" dur="26">
                                          <p:stCondLst>
                                            <p:cond delay="1642"/>
                                          </p:stCondLst>
                                        </p:cTn>
                                        <p:tgtEl>
                                          <p:spTgt spid="94211">
                                            <p:txEl>
                                              <p:pRg st="5" end="5"/>
                                            </p:txEl>
                                          </p:spTgt>
                                        </p:tgtEl>
                                      </p:cBhvr>
                                      <p:to x="100000" y="90000"/>
                                    </p:animScale>
                                    <p:animScale>
                                      <p:cBhvr>
                                        <p:cTn id="47" dur="166" decel="50000">
                                          <p:stCondLst>
                                            <p:cond delay="1668"/>
                                          </p:stCondLst>
                                        </p:cTn>
                                        <p:tgtEl>
                                          <p:spTgt spid="94211">
                                            <p:txEl>
                                              <p:pRg st="5" end="5"/>
                                            </p:txEl>
                                          </p:spTgt>
                                        </p:tgtEl>
                                      </p:cBhvr>
                                      <p:to x="100000" y="100000"/>
                                    </p:animScale>
                                    <p:animScale>
                                      <p:cBhvr>
                                        <p:cTn id="48" dur="26">
                                          <p:stCondLst>
                                            <p:cond delay="1808"/>
                                          </p:stCondLst>
                                        </p:cTn>
                                        <p:tgtEl>
                                          <p:spTgt spid="94211">
                                            <p:txEl>
                                              <p:pRg st="5" end="5"/>
                                            </p:txEl>
                                          </p:spTgt>
                                        </p:tgtEl>
                                      </p:cBhvr>
                                      <p:to x="100000" y="95000"/>
                                    </p:animScale>
                                    <p:animScale>
                                      <p:cBhvr>
                                        <p:cTn id="49" dur="166" decel="50000">
                                          <p:stCondLst>
                                            <p:cond delay="1834"/>
                                          </p:stCondLst>
                                        </p:cTn>
                                        <p:tgtEl>
                                          <p:spTgt spid="94211">
                                            <p:txEl>
                                              <p:pRg st="5" end="5"/>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94211">
                                            <p:txEl>
                                              <p:pRg st="6" end="6"/>
                                            </p:txEl>
                                          </p:spTgt>
                                        </p:tgtEl>
                                        <p:attrNameLst>
                                          <p:attrName>style.visibility</p:attrName>
                                        </p:attrNameLst>
                                      </p:cBhvr>
                                      <p:to>
                                        <p:strVal val="visible"/>
                                      </p:to>
                                    </p:set>
                                    <p:animEffect transition="in" filter="wipe(down)">
                                      <p:cBhvr>
                                        <p:cTn id="54" dur="580">
                                          <p:stCondLst>
                                            <p:cond delay="0"/>
                                          </p:stCondLst>
                                        </p:cTn>
                                        <p:tgtEl>
                                          <p:spTgt spid="94211">
                                            <p:txEl>
                                              <p:pRg st="6" end="6"/>
                                            </p:txEl>
                                          </p:spTgt>
                                        </p:tgtEl>
                                      </p:cBhvr>
                                    </p:animEffect>
                                    <p:anim calcmode="lin" valueType="num">
                                      <p:cBhvr>
                                        <p:cTn id="55" dur="1822" tmFilter="0,0; 0.14,0.36; 0.43,0.73; 0.71,0.91; 1.0,1.0">
                                          <p:stCondLst>
                                            <p:cond delay="0"/>
                                          </p:stCondLst>
                                        </p:cTn>
                                        <p:tgtEl>
                                          <p:spTgt spid="94211">
                                            <p:txEl>
                                              <p:pRg st="6" end="6"/>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4211">
                                            <p:txEl>
                                              <p:pRg st="6" end="6"/>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4211">
                                            <p:txEl>
                                              <p:pRg st="6" end="6"/>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4211">
                                            <p:txEl>
                                              <p:pRg st="6" end="6"/>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4211">
                                            <p:txEl>
                                              <p:pRg st="6" end="6"/>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94211">
                                            <p:txEl>
                                              <p:pRg st="6" end="6"/>
                                            </p:txEl>
                                          </p:spTgt>
                                        </p:tgtEl>
                                      </p:cBhvr>
                                      <p:to x="100000" y="60000"/>
                                    </p:animScale>
                                    <p:animScale>
                                      <p:cBhvr>
                                        <p:cTn id="61" dur="166" decel="50000">
                                          <p:stCondLst>
                                            <p:cond delay="676"/>
                                          </p:stCondLst>
                                        </p:cTn>
                                        <p:tgtEl>
                                          <p:spTgt spid="94211">
                                            <p:txEl>
                                              <p:pRg st="6" end="6"/>
                                            </p:txEl>
                                          </p:spTgt>
                                        </p:tgtEl>
                                      </p:cBhvr>
                                      <p:to x="100000" y="100000"/>
                                    </p:animScale>
                                    <p:animScale>
                                      <p:cBhvr>
                                        <p:cTn id="62" dur="26">
                                          <p:stCondLst>
                                            <p:cond delay="1312"/>
                                          </p:stCondLst>
                                        </p:cTn>
                                        <p:tgtEl>
                                          <p:spTgt spid="94211">
                                            <p:txEl>
                                              <p:pRg st="6" end="6"/>
                                            </p:txEl>
                                          </p:spTgt>
                                        </p:tgtEl>
                                      </p:cBhvr>
                                      <p:to x="100000" y="80000"/>
                                    </p:animScale>
                                    <p:animScale>
                                      <p:cBhvr>
                                        <p:cTn id="63" dur="166" decel="50000">
                                          <p:stCondLst>
                                            <p:cond delay="1338"/>
                                          </p:stCondLst>
                                        </p:cTn>
                                        <p:tgtEl>
                                          <p:spTgt spid="94211">
                                            <p:txEl>
                                              <p:pRg st="6" end="6"/>
                                            </p:txEl>
                                          </p:spTgt>
                                        </p:tgtEl>
                                      </p:cBhvr>
                                      <p:to x="100000" y="100000"/>
                                    </p:animScale>
                                    <p:animScale>
                                      <p:cBhvr>
                                        <p:cTn id="64" dur="26">
                                          <p:stCondLst>
                                            <p:cond delay="1642"/>
                                          </p:stCondLst>
                                        </p:cTn>
                                        <p:tgtEl>
                                          <p:spTgt spid="94211">
                                            <p:txEl>
                                              <p:pRg st="6" end="6"/>
                                            </p:txEl>
                                          </p:spTgt>
                                        </p:tgtEl>
                                      </p:cBhvr>
                                      <p:to x="100000" y="90000"/>
                                    </p:animScale>
                                    <p:animScale>
                                      <p:cBhvr>
                                        <p:cTn id="65" dur="166" decel="50000">
                                          <p:stCondLst>
                                            <p:cond delay="1668"/>
                                          </p:stCondLst>
                                        </p:cTn>
                                        <p:tgtEl>
                                          <p:spTgt spid="94211">
                                            <p:txEl>
                                              <p:pRg st="6" end="6"/>
                                            </p:txEl>
                                          </p:spTgt>
                                        </p:tgtEl>
                                      </p:cBhvr>
                                      <p:to x="100000" y="100000"/>
                                    </p:animScale>
                                    <p:animScale>
                                      <p:cBhvr>
                                        <p:cTn id="66" dur="26">
                                          <p:stCondLst>
                                            <p:cond delay="1808"/>
                                          </p:stCondLst>
                                        </p:cTn>
                                        <p:tgtEl>
                                          <p:spTgt spid="94211">
                                            <p:txEl>
                                              <p:pRg st="6" end="6"/>
                                            </p:txEl>
                                          </p:spTgt>
                                        </p:tgtEl>
                                      </p:cBhvr>
                                      <p:to x="100000" y="95000"/>
                                    </p:animScale>
                                    <p:animScale>
                                      <p:cBhvr>
                                        <p:cTn id="67" dur="166" decel="50000">
                                          <p:stCondLst>
                                            <p:cond delay="1834"/>
                                          </p:stCondLst>
                                        </p:cTn>
                                        <p:tgtEl>
                                          <p:spTgt spid="94211">
                                            <p:txEl>
                                              <p:pRg st="6" end="6"/>
                                            </p:txEl>
                                          </p:spTgt>
                                        </p:tgtEl>
                                      </p:cBhvr>
                                      <p:to x="100000" y="100000"/>
                                    </p:animScale>
                                  </p:childTnLst>
                                </p:cTn>
                              </p:par>
                            </p:childTnLst>
                          </p:cTn>
                        </p:par>
                        <p:par>
                          <p:cTn id="68" fill="hold">
                            <p:stCondLst>
                              <p:cond delay="2000"/>
                            </p:stCondLst>
                            <p:childTnLst>
                              <p:par>
                                <p:cTn id="69" presetID="35" presetClass="entr" presetSubtype="0" fill="hold" nodeType="afterEffect">
                                  <p:stCondLst>
                                    <p:cond delay="2000"/>
                                  </p:stCondLst>
                                  <p:childTnLst>
                                    <p:set>
                                      <p:cBhvr>
                                        <p:cTn id="70" dur="1" fill="hold">
                                          <p:stCondLst>
                                            <p:cond delay="0"/>
                                          </p:stCondLst>
                                        </p:cTn>
                                        <p:tgtEl>
                                          <p:spTgt spid="94211">
                                            <p:txEl>
                                              <p:pRg st="7" end="7"/>
                                            </p:txEl>
                                          </p:spTgt>
                                        </p:tgtEl>
                                        <p:attrNameLst>
                                          <p:attrName>style.visibility</p:attrName>
                                        </p:attrNameLst>
                                      </p:cBhvr>
                                      <p:to>
                                        <p:strVal val="visible"/>
                                      </p:to>
                                    </p:set>
                                    <p:animEffect transition="in" filter="fade">
                                      <p:cBhvr>
                                        <p:cTn id="71" dur="2000"/>
                                        <p:tgtEl>
                                          <p:spTgt spid="94211">
                                            <p:txEl>
                                              <p:pRg st="7" end="7"/>
                                            </p:txEl>
                                          </p:spTgt>
                                        </p:tgtEl>
                                      </p:cBhvr>
                                    </p:animEffect>
                                    <p:anim calcmode="lin" valueType="num">
                                      <p:cBhvr>
                                        <p:cTn id="72" dur="2000" fill="hold"/>
                                        <p:tgtEl>
                                          <p:spTgt spid="94211">
                                            <p:txEl>
                                              <p:pRg st="7" end="7"/>
                                            </p:txEl>
                                          </p:spTgt>
                                        </p:tgtEl>
                                        <p:attrNameLst>
                                          <p:attrName>style.rotation</p:attrName>
                                        </p:attrNameLst>
                                      </p:cBhvr>
                                      <p:tavLst>
                                        <p:tav tm="0">
                                          <p:val>
                                            <p:fltVal val="720"/>
                                          </p:val>
                                        </p:tav>
                                        <p:tav tm="100000">
                                          <p:val>
                                            <p:fltVal val="0"/>
                                          </p:val>
                                        </p:tav>
                                      </p:tavLst>
                                    </p:anim>
                                    <p:anim calcmode="lin" valueType="num">
                                      <p:cBhvr>
                                        <p:cTn id="73" dur="2000" fill="hold"/>
                                        <p:tgtEl>
                                          <p:spTgt spid="94211">
                                            <p:txEl>
                                              <p:pRg st="7" end="7"/>
                                            </p:txEl>
                                          </p:spTgt>
                                        </p:tgtEl>
                                        <p:attrNameLst>
                                          <p:attrName>ppt_h</p:attrName>
                                        </p:attrNameLst>
                                      </p:cBhvr>
                                      <p:tavLst>
                                        <p:tav tm="0">
                                          <p:val>
                                            <p:fltVal val="0"/>
                                          </p:val>
                                        </p:tav>
                                        <p:tav tm="100000">
                                          <p:val>
                                            <p:strVal val="#ppt_h"/>
                                          </p:val>
                                        </p:tav>
                                      </p:tavLst>
                                    </p:anim>
                                    <p:anim calcmode="lin" valueType="num">
                                      <p:cBhvr>
                                        <p:cTn id="74" dur="2000" fill="hold"/>
                                        <p:tgtEl>
                                          <p:spTgt spid="94211">
                                            <p:txEl>
                                              <p:pRg st="7" end="7"/>
                                            </p:txEl>
                                          </p:spTgt>
                                        </p:tgtEl>
                                        <p:attrNameLst>
                                          <p:attrName>ppt_w</p:attrName>
                                        </p:attrNameLst>
                                      </p:cBhvr>
                                      <p:tavLst>
                                        <p:tav tm="0">
                                          <p:val>
                                            <p:fltVal val="0"/>
                                          </p:val>
                                        </p:tav>
                                        <p:tav tm="100000">
                                          <p:val>
                                            <p:strVal val="#ppt_w"/>
                                          </p:val>
                                        </p:tav>
                                      </p:tavLst>
                                    </p:anim>
                                  </p:childTnLst>
                                </p:cTn>
                              </p:par>
                            </p:childTnLst>
                          </p:cTn>
                        </p:par>
                        <p:par>
                          <p:cTn id="75" fill="hold">
                            <p:stCondLst>
                              <p:cond delay="6000"/>
                            </p:stCondLst>
                            <p:childTnLst>
                              <p:par>
                                <p:cTn id="76" presetID="35" presetClass="entr" presetSubtype="0" fill="hold" nodeType="afterEffect">
                                  <p:stCondLst>
                                    <p:cond delay="2000"/>
                                  </p:stCondLst>
                                  <p:childTnLst>
                                    <p:set>
                                      <p:cBhvr>
                                        <p:cTn id="77" dur="1" fill="hold">
                                          <p:stCondLst>
                                            <p:cond delay="0"/>
                                          </p:stCondLst>
                                        </p:cTn>
                                        <p:tgtEl>
                                          <p:spTgt spid="94211">
                                            <p:txEl>
                                              <p:pRg st="8" end="8"/>
                                            </p:txEl>
                                          </p:spTgt>
                                        </p:tgtEl>
                                        <p:attrNameLst>
                                          <p:attrName>style.visibility</p:attrName>
                                        </p:attrNameLst>
                                      </p:cBhvr>
                                      <p:to>
                                        <p:strVal val="visible"/>
                                      </p:to>
                                    </p:set>
                                    <p:animEffect transition="in" filter="fade">
                                      <p:cBhvr>
                                        <p:cTn id="78" dur="2000"/>
                                        <p:tgtEl>
                                          <p:spTgt spid="94211">
                                            <p:txEl>
                                              <p:pRg st="8" end="8"/>
                                            </p:txEl>
                                          </p:spTgt>
                                        </p:tgtEl>
                                      </p:cBhvr>
                                    </p:animEffect>
                                    <p:anim calcmode="lin" valueType="num">
                                      <p:cBhvr>
                                        <p:cTn id="79" dur="2000" fill="hold"/>
                                        <p:tgtEl>
                                          <p:spTgt spid="94211">
                                            <p:txEl>
                                              <p:pRg st="8" end="8"/>
                                            </p:txEl>
                                          </p:spTgt>
                                        </p:tgtEl>
                                        <p:attrNameLst>
                                          <p:attrName>style.rotation</p:attrName>
                                        </p:attrNameLst>
                                      </p:cBhvr>
                                      <p:tavLst>
                                        <p:tav tm="0">
                                          <p:val>
                                            <p:fltVal val="720"/>
                                          </p:val>
                                        </p:tav>
                                        <p:tav tm="100000">
                                          <p:val>
                                            <p:fltVal val="0"/>
                                          </p:val>
                                        </p:tav>
                                      </p:tavLst>
                                    </p:anim>
                                    <p:anim calcmode="lin" valueType="num">
                                      <p:cBhvr>
                                        <p:cTn id="80" dur="2000" fill="hold"/>
                                        <p:tgtEl>
                                          <p:spTgt spid="94211">
                                            <p:txEl>
                                              <p:pRg st="8" end="8"/>
                                            </p:txEl>
                                          </p:spTgt>
                                        </p:tgtEl>
                                        <p:attrNameLst>
                                          <p:attrName>ppt_h</p:attrName>
                                        </p:attrNameLst>
                                      </p:cBhvr>
                                      <p:tavLst>
                                        <p:tav tm="0">
                                          <p:val>
                                            <p:fltVal val="0"/>
                                          </p:val>
                                        </p:tav>
                                        <p:tav tm="100000">
                                          <p:val>
                                            <p:strVal val="#ppt_h"/>
                                          </p:val>
                                        </p:tav>
                                      </p:tavLst>
                                    </p:anim>
                                    <p:anim calcmode="lin" valueType="num">
                                      <p:cBhvr>
                                        <p:cTn id="81" dur="2000" fill="hold"/>
                                        <p:tgtEl>
                                          <p:spTgt spid="94211">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hr-HR" b="1" smtClean="0"/>
              <a:t>What Lords Do</a:t>
            </a:r>
          </a:p>
        </p:txBody>
      </p:sp>
      <p:sp>
        <p:nvSpPr>
          <p:cNvPr id="98307" name="Rectangle 3"/>
          <p:cNvSpPr>
            <a:spLocks noGrp="1" noChangeArrowheads="1"/>
          </p:cNvSpPr>
          <p:nvPr>
            <p:ph type="body" idx="1"/>
          </p:nvPr>
        </p:nvSpPr>
        <p:spPr/>
        <p:txBody>
          <a:bodyPr/>
          <a:lstStyle/>
          <a:p>
            <a:pPr eaLnBrk="1" hangingPunct="1">
              <a:lnSpc>
                <a:spcPct val="90000"/>
              </a:lnSpc>
              <a:defRPr/>
            </a:pPr>
            <a:r>
              <a:rPr lang="hr-HR" altLang="ja-JP" sz="2400" b="1" smtClean="0">
                <a:latin typeface="Times New Roman" pitchFamily="18" charset="0"/>
              </a:rPr>
              <a:t>The Lords work in Parliament’s second chamber – the House of Lords. </a:t>
            </a:r>
          </a:p>
          <a:p>
            <a:pPr eaLnBrk="1" hangingPunct="1">
              <a:lnSpc>
                <a:spcPct val="90000"/>
              </a:lnSpc>
              <a:buFont typeface="Wingdings" pitchFamily="2" charset="2"/>
              <a:buNone/>
              <a:defRPr/>
            </a:pPr>
            <a:r>
              <a:rPr lang="hr-HR" altLang="ja-JP" sz="2400" b="1" smtClean="0">
                <a:latin typeface="Times New Roman" pitchFamily="18" charset="0"/>
              </a:rPr>
              <a:t>	They:</a:t>
            </a:r>
          </a:p>
          <a:p>
            <a:pPr eaLnBrk="1" hangingPunct="1">
              <a:lnSpc>
                <a:spcPct val="90000"/>
              </a:lnSpc>
              <a:buFont typeface="Wingdings" pitchFamily="2" charset="2"/>
              <a:buChar char="Ø"/>
              <a:defRPr/>
            </a:pPr>
            <a:r>
              <a:rPr lang="hr-HR" altLang="ja-JP" sz="2400" b="1" smtClean="0">
                <a:latin typeface="Times New Roman" pitchFamily="18" charset="0"/>
              </a:rPr>
              <a:t>complement the work of the House of Commons. </a:t>
            </a:r>
          </a:p>
          <a:p>
            <a:pPr eaLnBrk="1" hangingPunct="1">
              <a:lnSpc>
                <a:spcPct val="90000"/>
              </a:lnSpc>
              <a:buFont typeface="Wingdings" pitchFamily="2" charset="2"/>
              <a:buChar char="Ø"/>
              <a:defRPr/>
            </a:pPr>
            <a:r>
              <a:rPr lang="hr-HR" altLang="ja-JP" sz="2400" b="1" smtClean="0">
                <a:latin typeface="Times New Roman" pitchFamily="18" charset="0"/>
              </a:rPr>
              <a:t>participate in the making of laws</a:t>
            </a:r>
          </a:p>
          <a:p>
            <a:pPr eaLnBrk="1" hangingPunct="1">
              <a:lnSpc>
                <a:spcPct val="90000"/>
              </a:lnSpc>
              <a:buFont typeface="Wingdings" pitchFamily="2" charset="2"/>
              <a:buChar char="Ø"/>
              <a:defRPr/>
            </a:pPr>
            <a:r>
              <a:rPr lang="hr-HR" altLang="ja-JP" sz="2400" b="1" smtClean="0">
                <a:latin typeface="Times New Roman" pitchFamily="18" charset="0"/>
              </a:rPr>
              <a:t>act as the supreme court of appeal (Law lords)</a:t>
            </a:r>
            <a:r>
              <a:rPr lang="hr-HR" altLang="ja-JP" sz="2400" smtClean="0">
                <a:latin typeface="Times New Roman" pitchFamily="18" charset="0"/>
              </a:rPr>
              <a:t> </a:t>
            </a:r>
          </a:p>
          <a:p>
            <a:pPr eaLnBrk="1" hangingPunct="1">
              <a:lnSpc>
                <a:spcPct val="90000"/>
              </a:lnSpc>
              <a:buFont typeface="Wingdings" pitchFamily="2" charset="2"/>
              <a:buChar char="Ø"/>
              <a:defRPr/>
            </a:pPr>
            <a:r>
              <a:rPr lang="hr-HR" altLang="ja-JP" sz="2400" b="1" smtClean="0">
                <a:latin typeface="Times New Roman" pitchFamily="18" charset="0"/>
              </a:rPr>
              <a:t>check the work of the government (by questioning and debating decisions made by Ministers and government departments)</a:t>
            </a:r>
          </a:p>
          <a:p>
            <a:pPr eaLnBrk="1" hangingPunct="1">
              <a:lnSpc>
                <a:spcPct val="90000"/>
              </a:lnSpc>
              <a:buFont typeface="Wingdings" pitchFamily="2" charset="2"/>
              <a:buChar char="Ø"/>
              <a:defRPr/>
            </a:pPr>
            <a:r>
              <a:rPr lang="hr-HR" altLang="ja-JP" sz="2400" b="1" smtClean="0">
                <a:latin typeface="Times New Roman" pitchFamily="18" charset="0"/>
              </a:rPr>
              <a:t>work in </a:t>
            </a:r>
            <a:r>
              <a:rPr lang="hr-HR" sz="2400" b="1" smtClean="0">
                <a:latin typeface="Times New Roman" pitchFamily="18" charset="0"/>
              </a:rPr>
              <a:t>Specialist committees (</a:t>
            </a:r>
            <a:r>
              <a:rPr lang="hr-HR" altLang="ja-JP" sz="2400" b="1" smtClean="0">
                <a:latin typeface="Times New Roman" pitchFamily="18" charset="0"/>
              </a:rPr>
              <a:t>relating to Europe, science and technology, economics, the constitution and other if needed)</a:t>
            </a:r>
            <a:r>
              <a:rPr lang="hr-HR" altLang="ja-JP" sz="2400" smtClean="0">
                <a:latin typeface="Times New Roman" pitchFamily="18" charset="0"/>
              </a:rPr>
              <a:t> </a:t>
            </a:r>
            <a:r>
              <a:rPr lang="hr-HR" altLang="ja-JP" sz="2400" b="1" smtClean="0">
                <a:latin typeface="Times New Roman" pitchFamily="18" charset="0"/>
              </a:rPr>
              <a:t> </a:t>
            </a:r>
            <a:endParaRPr lang="hr-HR" sz="2400" b="1"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06"/>
                                        </p:tgtEl>
                                        <p:attrNameLst>
                                          <p:attrName>style.visibility</p:attrName>
                                        </p:attrNameLst>
                                      </p:cBhvr>
                                      <p:to>
                                        <p:strVal val="visible"/>
                                      </p:to>
                                    </p:set>
                                    <p:anim calcmode="discrete" valueType="clr">
                                      <p:cBhvr override="childStyle">
                                        <p:cTn id="7" dur="80"/>
                                        <p:tgtEl>
                                          <p:spTgt spid="983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06"/>
                                        </p:tgtEl>
                                        <p:attrNameLst>
                                          <p:attrName>fillcolor</p:attrName>
                                        </p:attrNameLst>
                                      </p:cBhvr>
                                      <p:tavLst>
                                        <p:tav tm="0">
                                          <p:val>
                                            <p:clrVal>
                                              <a:schemeClr val="accent2"/>
                                            </p:clrVal>
                                          </p:val>
                                        </p:tav>
                                        <p:tav tm="50000">
                                          <p:val>
                                            <p:clrVal>
                                              <a:schemeClr val="hlink"/>
                                            </p:clrVal>
                                          </p:val>
                                        </p:tav>
                                      </p:tavLst>
                                    </p:anim>
                                    <p:set>
                                      <p:cBhvr>
                                        <p:cTn id="9" dur="80"/>
                                        <p:tgtEl>
                                          <p:spTgt spid="9830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8307">
                                            <p:txEl>
                                              <p:pRg st="0" end="0"/>
                                            </p:txEl>
                                          </p:spTgt>
                                        </p:tgtEl>
                                        <p:attrNameLst>
                                          <p:attrName>style.visibility</p:attrName>
                                        </p:attrNameLst>
                                      </p:cBhvr>
                                      <p:to>
                                        <p:strVal val="visible"/>
                                      </p:to>
                                    </p:set>
                                    <p:anim calcmode="discrete" valueType="clr">
                                      <p:cBhvr override="childStyle">
                                        <p:cTn id="14" dur="80"/>
                                        <p:tgtEl>
                                          <p:spTgt spid="983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830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8307">
                                            <p:txEl>
                                              <p:pRg st="0" end="0"/>
                                            </p:txEl>
                                          </p:spTgt>
                                        </p:tgtEl>
                                        <p:attrNameLst>
                                          <p:attrName>fill.type</p:attrName>
                                        </p:attrNameLst>
                                      </p:cBhvr>
                                      <p:to>
                                        <p:strVal val="solid"/>
                                      </p:to>
                                    </p:set>
                                  </p:childTnLst>
                                </p:cTn>
                              </p:par>
                            </p:childTnLst>
                          </p:cTn>
                        </p:par>
                        <p:par>
                          <p:cTn id="17" fill="hold">
                            <p:stCondLst>
                              <p:cond delay="2280"/>
                            </p:stCondLst>
                            <p:childTnLst>
                              <p:par>
                                <p:cTn id="18" presetID="35" presetClass="entr" presetSubtype="0" fill="hold" nodeType="afterEffect">
                                  <p:stCondLst>
                                    <p:cond delay="0"/>
                                  </p:stCondLst>
                                  <p:childTnLst>
                                    <p:set>
                                      <p:cBhvr>
                                        <p:cTn id="19" dur="1" fill="hold">
                                          <p:stCondLst>
                                            <p:cond delay="0"/>
                                          </p:stCondLst>
                                        </p:cTn>
                                        <p:tgtEl>
                                          <p:spTgt spid="98307">
                                            <p:txEl>
                                              <p:pRg st="1" end="1"/>
                                            </p:txEl>
                                          </p:spTgt>
                                        </p:tgtEl>
                                        <p:attrNameLst>
                                          <p:attrName>style.visibility</p:attrName>
                                        </p:attrNameLst>
                                      </p:cBhvr>
                                      <p:to>
                                        <p:strVal val="visible"/>
                                      </p:to>
                                    </p:set>
                                    <p:animEffect transition="in" filter="fade">
                                      <p:cBhvr>
                                        <p:cTn id="20" dur="2000"/>
                                        <p:tgtEl>
                                          <p:spTgt spid="98307">
                                            <p:txEl>
                                              <p:pRg st="1" end="1"/>
                                            </p:txEl>
                                          </p:spTgt>
                                        </p:tgtEl>
                                      </p:cBhvr>
                                    </p:animEffect>
                                    <p:anim calcmode="lin" valueType="num">
                                      <p:cBhvr>
                                        <p:cTn id="21" dur="2000" fill="hold"/>
                                        <p:tgtEl>
                                          <p:spTgt spid="98307">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98307">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98307">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4280"/>
                            </p:stCondLst>
                            <p:childTnLst>
                              <p:par>
                                <p:cTn id="25" presetID="5" presetClass="entr" presetSubtype="10" fill="hold" nodeType="afterEffect">
                                  <p:stCondLst>
                                    <p:cond delay="1000"/>
                                  </p:stCondLst>
                                  <p:childTnLst>
                                    <p:set>
                                      <p:cBhvr>
                                        <p:cTn id="26" dur="1" fill="hold">
                                          <p:stCondLst>
                                            <p:cond delay="0"/>
                                          </p:stCondLst>
                                        </p:cTn>
                                        <p:tgtEl>
                                          <p:spTgt spid="98307">
                                            <p:txEl>
                                              <p:pRg st="2" end="2"/>
                                            </p:txEl>
                                          </p:spTgt>
                                        </p:tgtEl>
                                        <p:attrNameLst>
                                          <p:attrName>style.visibility</p:attrName>
                                        </p:attrNameLst>
                                      </p:cBhvr>
                                      <p:to>
                                        <p:strVal val="visible"/>
                                      </p:to>
                                    </p:set>
                                    <p:animEffect transition="in" filter="checkerboard(across)">
                                      <p:cBhvr>
                                        <p:cTn id="27" dur="500"/>
                                        <p:tgtEl>
                                          <p:spTgt spid="98307">
                                            <p:txEl>
                                              <p:pRg st="2" end="2"/>
                                            </p:txEl>
                                          </p:spTgt>
                                        </p:tgtEl>
                                      </p:cBhvr>
                                    </p:animEffect>
                                  </p:childTnLst>
                                </p:cTn>
                              </p:par>
                            </p:childTnLst>
                          </p:cTn>
                        </p:par>
                        <p:par>
                          <p:cTn id="28" fill="hold">
                            <p:stCondLst>
                              <p:cond delay="5780"/>
                            </p:stCondLst>
                            <p:childTnLst>
                              <p:par>
                                <p:cTn id="29" presetID="5" presetClass="entr" presetSubtype="10" fill="hold" nodeType="afterEffect">
                                  <p:stCondLst>
                                    <p:cond delay="2000"/>
                                  </p:stCondLst>
                                  <p:childTnLst>
                                    <p:set>
                                      <p:cBhvr>
                                        <p:cTn id="30" dur="1" fill="hold">
                                          <p:stCondLst>
                                            <p:cond delay="0"/>
                                          </p:stCondLst>
                                        </p:cTn>
                                        <p:tgtEl>
                                          <p:spTgt spid="98307">
                                            <p:txEl>
                                              <p:pRg st="3" end="3"/>
                                            </p:txEl>
                                          </p:spTgt>
                                        </p:tgtEl>
                                        <p:attrNameLst>
                                          <p:attrName>style.visibility</p:attrName>
                                        </p:attrNameLst>
                                      </p:cBhvr>
                                      <p:to>
                                        <p:strVal val="visible"/>
                                      </p:to>
                                    </p:set>
                                    <p:animEffect transition="in" filter="checkerboard(across)">
                                      <p:cBhvr>
                                        <p:cTn id="31" dur="500"/>
                                        <p:tgtEl>
                                          <p:spTgt spid="98307">
                                            <p:txEl>
                                              <p:pRg st="3" end="3"/>
                                            </p:txEl>
                                          </p:spTgt>
                                        </p:tgtEl>
                                      </p:cBhvr>
                                    </p:animEffect>
                                  </p:childTnLst>
                                </p:cTn>
                              </p:par>
                            </p:childTnLst>
                          </p:cTn>
                        </p:par>
                        <p:par>
                          <p:cTn id="32" fill="hold">
                            <p:stCondLst>
                              <p:cond delay="8280"/>
                            </p:stCondLst>
                            <p:childTnLst>
                              <p:par>
                                <p:cTn id="33" presetID="5" presetClass="entr" presetSubtype="10" fill="hold" nodeType="afterEffect">
                                  <p:stCondLst>
                                    <p:cond delay="2000"/>
                                  </p:stCondLst>
                                  <p:childTnLst>
                                    <p:set>
                                      <p:cBhvr>
                                        <p:cTn id="34" dur="1" fill="hold">
                                          <p:stCondLst>
                                            <p:cond delay="0"/>
                                          </p:stCondLst>
                                        </p:cTn>
                                        <p:tgtEl>
                                          <p:spTgt spid="98307">
                                            <p:txEl>
                                              <p:pRg st="4" end="4"/>
                                            </p:txEl>
                                          </p:spTgt>
                                        </p:tgtEl>
                                        <p:attrNameLst>
                                          <p:attrName>style.visibility</p:attrName>
                                        </p:attrNameLst>
                                      </p:cBhvr>
                                      <p:to>
                                        <p:strVal val="visible"/>
                                      </p:to>
                                    </p:set>
                                    <p:animEffect transition="in" filter="checkerboard(across)">
                                      <p:cBhvr>
                                        <p:cTn id="35" dur="500"/>
                                        <p:tgtEl>
                                          <p:spTgt spid="98307">
                                            <p:txEl>
                                              <p:pRg st="4" end="4"/>
                                            </p:txEl>
                                          </p:spTgt>
                                        </p:tgtEl>
                                      </p:cBhvr>
                                    </p:animEffect>
                                  </p:childTnLst>
                                </p:cTn>
                              </p:par>
                            </p:childTnLst>
                          </p:cTn>
                        </p:par>
                        <p:par>
                          <p:cTn id="36" fill="hold">
                            <p:stCondLst>
                              <p:cond delay="10780"/>
                            </p:stCondLst>
                            <p:childTnLst>
                              <p:par>
                                <p:cTn id="37" presetID="5" presetClass="entr" presetSubtype="10" fill="hold" nodeType="afterEffect">
                                  <p:stCondLst>
                                    <p:cond delay="1500"/>
                                  </p:stCondLst>
                                  <p:childTnLst>
                                    <p:set>
                                      <p:cBhvr>
                                        <p:cTn id="38" dur="1" fill="hold">
                                          <p:stCondLst>
                                            <p:cond delay="0"/>
                                          </p:stCondLst>
                                        </p:cTn>
                                        <p:tgtEl>
                                          <p:spTgt spid="98307">
                                            <p:txEl>
                                              <p:pRg st="5" end="5"/>
                                            </p:txEl>
                                          </p:spTgt>
                                        </p:tgtEl>
                                        <p:attrNameLst>
                                          <p:attrName>style.visibility</p:attrName>
                                        </p:attrNameLst>
                                      </p:cBhvr>
                                      <p:to>
                                        <p:strVal val="visible"/>
                                      </p:to>
                                    </p:set>
                                    <p:animEffect transition="in" filter="checkerboard(across)">
                                      <p:cBhvr>
                                        <p:cTn id="39" dur="500"/>
                                        <p:tgtEl>
                                          <p:spTgt spid="98307">
                                            <p:txEl>
                                              <p:pRg st="5" end="5"/>
                                            </p:txEl>
                                          </p:spTgt>
                                        </p:tgtEl>
                                      </p:cBhvr>
                                    </p:animEffect>
                                  </p:childTnLst>
                                </p:cTn>
                              </p:par>
                            </p:childTnLst>
                          </p:cTn>
                        </p:par>
                        <p:par>
                          <p:cTn id="40" fill="hold">
                            <p:stCondLst>
                              <p:cond delay="12780"/>
                            </p:stCondLst>
                            <p:childTnLst>
                              <p:par>
                                <p:cTn id="41" presetID="5" presetClass="entr" presetSubtype="10" fill="hold" nodeType="afterEffect">
                                  <p:stCondLst>
                                    <p:cond delay="3000"/>
                                  </p:stCondLst>
                                  <p:childTnLst>
                                    <p:set>
                                      <p:cBhvr>
                                        <p:cTn id="42" dur="1" fill="hold">
                                          <p:stCondLst>
                                            <p:cond delay="0"/>
                                          </p:stCondLst>
                                        </p:cTn>
                                        <p:tgtEl>
                                          <p:spTgt spid="98307">
                                            <p:txEl>
                                              <p:pRg st="6" end="6"/>
                                            </p:txEl>
                                          </p:spTgt>
                                        </p:tgtEl>
                                        <p:attrNameLst>
                                          <p:attrName>style.visibility</p:attrName>
                                        </p:attrNameLst>
                                      </p:cBhvr>
                                      <p:to>
                                        <p:strVal val="visible"/>
                                      </p:to>
                                    </p:set>
                                    <p:animEffect transition="in" filter="checkerboard(across)">
                                      <p:cBhvr>
                                        <p:cTn id="43"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692150"/>
          </a:xfrm>
        </p:spPr>
        <p:txBody>
          <a:bodyPr/>
          <a:lstStyle/>
          <a:p>
            <a:pPr eaLnBrk="1" hangingPunct="1">
              <a:defRPr/>
            </a:pPr>
            <a:r>
              <a:rPr lang="hr-HR" sz="4000" smtClean="0"/>
              <a:t>Types of Lords</a:t>
            </a:r>
          </a:p>
        </p:txBody>
      </p:sp>
      <p:sp>
        <p:nvSpPr>
          <p:cNvPr id="99331" name="Rectangle 3"/>
          <p:cNvSpPr>
            <a:spLocks noGrp="1" noChangeArrowheads="1"/>
          </p:cNvSpPr>
          <p:nvPr>
            <p:ph type="body" idx="1"/>
          </p:nvPr>
        </p:nvSpPr>
        <p:spPr>
          <a:xfrm>
            <a:off x="0" y="908050"/>
            <a:ext cx="9144000" cy="5949950"/>
          </a:xfrm>
        </p:spPr>
        <p:txBody>
          <a:bodyPr/>
          <a:lstStyle/>
          <a:p>
            <a:pPr eaLnBrk="1" hangingPunct="1">
              <a:lnSpc>
                <a:spcPct val="80000"/>
              </a:lnSpc>
              <a:defRPr/>
            </a:pPr>
            <a:r>
              <a:rPr lang="hr-HR" sz="2800" b="1" smtClean="0">
                <a:latin typeface="Times New Roman" pitchFamily="18" charset="0"/>
              </a:rPr>
              <a:t>Life Peers</a:t>
            </a:r>
            <a:endParaRPr lang="hr-HR" sz="2800" smtClean="0">
              <a:latin typeface="Times New Roman" pitchFamily="18" charset="0"/>
            </a:endParaRPr>
          </a:p>
          <a:p>
            <a:pPr eaLnBrk="1" hangingPunct="1">
              <a:lnSpc>
                <a:spcPct val="80000"/>
              </a:lnSpc>
              <a:buFont typeface="Wingdings" pitchFamily="2" charset="2"/>
              <a:buNone/>
              <a:defRPr/>
            </a:pPr>
            <a:r>
              <a:rPr lang="hr-HR" sz="2400" smtClean="0">
                <a:latin typeface="Times New Roman" pitchFamily="18" charset="0"/>
              </a:rPr>
              <a:t>	- appointed by the Queen on the advice and recommendation of the </a:t>
            </a:r>
          </a:p>
          <a:p>
            <a:pPr eaLnBrk="1" hangingPunct="1">
              <a:lnSpc>
                <a:spcPct val="80000"/>
              </a:lnSpc>
              <a:buFont typeface="Wingdings" pitchFamily="2" charset="2"/>
              <a:buNone/>
              <a:defRPr/>
            </a:pPr>
            <a:r>
              <a:rPr lang="hr-HR" sz="2400" smtClean="0">
                <a:latin typeface="Times New Roman" pitchFamily="18" charset="0"/>
              </a:rPr>
              <a:t>	  Prime Minister for their lifetime only, </a:t>
            </a:r>
          </a:p>
          <a:p>
            <a:pPr eaLnBrk="1" hangingPunct="1">
              <a:lnSpc>
                <a:spcPct val="80000"/>
              </a:lnSpc>
              <a:buFont typeface="Wingdings" pitchFamily="2" charset="2"/>
              <a:buNone/>
              <a:defRPr/>
            </a:pPr>
            <a:r>
              <a:rPr lang="hr-HR" sz="2400" smtClean="0">
                <a:latin typeface="Times New Roman" pitchFamily="18" charset="0"/>
              </a:rPr>
              <a:t>	- their Lords’ titles are not passed on to their children. </a:t>
            </a:r>
          </a:p>
          <a:p>
            <a:pPr eaLnBrk="1" hangingPunct="1">
              <a:lnSpc>
                <a:spcPct val="80000"/>
              </a:lnSpc>
              <a:defRPr/>
            </a:pPr>
            <a:endParaRPr lang="hr-HR" sz="2400" b="1" smtClean="0">
              <a:latin typeface="Times New Roman" pitchFamily="18" charset="0"/>
            </a:endParaRPr>
          </a:p>
          <a:p>
            <a:pPr eaLnBrk="1" hangingPunct="1">
              <a:lnSpc>
                <a:spcPct val="80000"/>
              </a:lnSpc>
              <a:defRPr/>
            </a:pPr>
            <a:r>
              <a:rPr lang="hr-HR" sz="2800" b="1" smtClean="0">
                <a:latin typeface="Times New Roman" pitchFamily="18" charset="0"/>
              </a:rPr>
              <a:t>Law Lords (or Lords of Appeal in Ordinary)</a:t>
            </a:r>
            <a:endParaRPr lang="hr-HR" sz="2800" smtClean="0">
              <a:latin typeface="Times New Roman" pitchFamily="18" charset="0"/>
            </a:endParaRPr>
          </a:p>
          <a:p>
            <a:pPr algn="just" eaLnBrk="1" hangingPunct="1">
              <a:lnSpc>
                <a:spcPct val="80000"/>
              </a:lnSpc>
              <a:buFont typeface="Wingdings" pitchFamily="2" charset="2"/>
              <a:buNone/>
              <a:defRPr/>
            </a:pPr>
            <a:r>
              <a:rPr lang="hr-HR" sz="2400" smtClean="0">
                <a:latin typeface="Times New Roman" pitchFamily="18" charset="0"/>
              </a:rPr>
              <a:t>	- salaried, full-time judges who carry out the judicial work of the </a:t>
            </a:r>
          </a:p>
          <a:p>
            <a:pPr algn="just" eaLnBrk="1" hangingPunct="1">
              <a:lnSpc>
                <a:spcPct val="80000"/>
              </a:lnSpc>
              <a:buFont typeface="Wingdings" pitchFamily="2" charset="2"/>
              <a:buNone/>
              <a:defRPr/>
            </a:pPr>
            <a:r>
              <a:rPr lang="hr-HR" sz="2400" smtClean="0">
                <a:latin typeface="Times New Roman" pitchFamily="18" charset="0"/>
              </a:rPr>
              <a:t>	  House of Lords. </a:t>
            </a:r>
          </a:p>
          <a:p>
            <a:pPr algn="just" eaLnBrk="1" hangingPunct="1">
              <a:lnSpc>
                <a:spcPct val="80000"/>
              </a:lnSpc>
              <a:buFont typeface="Wingdings" pitchFamily="2" charset="2"/>
              <a:buNone/>
              <a:defRPr/>
            </a:pPr>
            <a:r>
              <a:rPr lang="hr-HR" sz="2400" smtClean="0">
                <a:latin typeface="Times New Roman" pitchFamily="18" charset="0"/>
              </a:rPr>
              <a:t>	- The Queen appoints them on the recommendation of the Prime </a:t>
            </a:r>
          </a:p>
          <a:p>
            <a:pPr algn="just" eaLnBrk="1" hangingPunct="1">
              <a:lnSpc>
                <a:spcPct val="80000"/>
              </a:lnSpc>
              <a:buFont typeface="Wingdings" pitchFamily="2" charset="2"/>
              <a:buNone/>
              <a:defRPr/>
            </a:pPr>
            <a:r>
              <a:rPr lang="hr-HR" sz="2400" smtClean="0">
                <a:latin typeface="Times New Roman" pitchFamily="18" charset="0"/>
              </a:rPr>
              <a:t>	  Minister, who receives advice from the Lord Chancellor </a:t>
            </a:r>
          </a:p>
          <a:p>
            <a:pPr algn="just" eaLnBrk="1" hangingPunct="1">
              <a:lnSpc>
                <a:spcPct val="80000"/>
              </a:lnSpc>
              <a:buFont typeface="Wingdings" pitchFamily="2" charset="2"/>
              <a:buNone/>
              <a:defRPr/>
            </a:pPr>
            <a:r>
              <a:rPr lang="hr-HR" sz="2400" smtClean="0">
                <a:latin typeface="Times New Roman" pitchFamily="18" charset="0"/>
              </a:rPr>
              <a:t>	  (this method of appointment has changed in 2007 with the beginning  </a:t>
            </a:r>
          </a:p>
          <a:p>
            <a:pPr algn="just" eaLnBrk="1" hangingPunct="1">
              <a:lnSpc>
                <a:spcPct val="80000"/>
              </a:lnSpc>
              <a:buFont typeface="Wingdings" pitchFamily="2" charset="2"/>
              <a:buNone/>
              <a:defRPr/>
            </a:pPr>
            <a:r>
              <a:rPr lang="hr-HR" sz="2400" smtClean="0">
                <a:latin typeface="Times New Roman" pitchFamily="18" charset="0"/>
              </a:rPr>
              <a:t>       of the work of the independent Judicial Appointments Board). </a:t>
            </a:r>
          </a:p>
          <a:p>
            <a:pPr algn="just" eaLnBrk="1" hangingPunct="1">
              <a:lnSpc>
                <a:spcPct val="80000"/>
              </a:lnSpc>
              <a:buFont typeface="Wingdings" pitchFamily="2" charset="2"/>
              <a:buNone/>
              <a:defRPr/>
            </a:pPr>
            <a:r>
              <a:rPr lang="hr-HR" sz="2400" smtClean="0">
                <a:latin typeface="Times New Roman" pitchFamily="18" charset="0"/>
              </a:rPr>
              <a:t>	- Candidates usually come from serving judges of the Court of Appeal </a:t>
            </a:r>
          </a:p>
          <a:p>
            <a:pPr algn="just" eaLnBrk="1" hangingPunct="1">
              <a:lnSpc>
                <a:spcPct val="80000"/>
              </a:lnSpc>
              <a:buFont typeface="Wingdings" pitchFamily="2" charset="2"/>
              <a:buNone/>
              <a:defRPr/>
            </a:pPr>
            <a:r>
              <a:rPr lang="hr-HR" sz="2400" smtClean="0">
                <a:latin typeface="Times New Roman" pitchFamily="18" charset="0"/>
              </a:rPr>
              <a:t>	  in England and Wales, the Court of Session in Scotland, and the </a:t>
            </a:r>
          </a:p>
          <a:p>
            <a:pPr algn="just" eaLnBrk="1" hangingPunct="1">
              <a:lnSpc>
                <a:spcPct val="80000"/>
              </a:lnSpc>
              <a:buFont typeface="Wingdings" pitchFamily="2" charset="2"/>
              <a:buNone/>
              <a:defRPr/>
            </a:pPr>
            <a:r>
              <a:rPr lang="hr-HR" sz="2400" smtClean="0">
                <a:latin typeface="Times New Roman" pitchFamily="18" charset="0"/>
              </a:rPr>
              <a:t>	  Court of Appeal in Northern Ireland.</a:t>
            </a:r>
          </a:p>
          <a:p>
            <a:pPr eaLnBrk="1" hangingPunct="1">
              <a:lnSpc>
                <a:spcPct val="80000"/>
              </a:lnSpc>
              <a:buFont typeface="Wingdings" pitchFamily="2" charset="2"/>
              <a:buNone/>
              <a:defRPr/>
            </a:pPr>
            <a:endParaRPr lang="hr-HR" sz="2400" b="1"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ipe(down)">
                                      <p:cBhvr>
                                        <p:cTn id="7" dur="580">
                                          <p:stCondLst>
                                            <p:cond delay="0"/>
                                          </p:stCondLst>
                                        </p:cTn>
                                        <p:tgtEl>
                                          <p:spTgt spid="99330"/>
                                        </p:tgtEl>
                                      </p:cBhvr>
                                    </p:animEffect>
                                    <p:anim calcmode="lin" valueType="num">
                                      <p:cBhvr>
                                        <p:cTn id="8" dur="1822" tmFilter="0,0; 0.14,0.36; 0.43,0.73; 0.71,0.91; 1.0,1.0">
                                          <p:stCondLst>
                                            <p:cond delay="0"/>
                                          </p:stCondLst>
                                        </p:cTn>
                                        <p:tgtEl>
                                          <p:spTgt spid="993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93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93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93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9330"/>
                                        </p:tgtEl>
                                        <p:attrNameLst>
                                          <p:attrName>ppt_y</p:attrName>
                                        </p:attrNameLst>
                                      </p:cBhvr>
                                      <p:tavLst>
                                        <p:tav tm="0" fmla="#ppt_y-sin(pi*$)/81">
                                          <p:val>
                                            <p:fltVal val="0"/>
                                          </p:val>
                                        </p:tav>
                                        <p:tav tm="100000">
                                          <p:val>
                                            <p:fltVal val="1"/>
                                          </p:val>
                                        </p:tav>
                                      </p:tavLst>
                                    </p:anim>
                                    <p:animScale>
                                      <p:cBhvr>
                                        <p:cTn id="13" dur="26">
                                          <p:stCondLst>
                                            <p:cond delay="650"/>
                                          </p:stCondLst>
                                        </p:cTn>
                                        <p:tgtEl>
                                          <p:spTgt spid="99330"/>
                                        </p:tgtEl>
                                      </p:cBhvr>
                                      <p:to x="100000" y="60000"/>
                                    </p:animScale>
                                    <p:animScale>
                                      <p:cBhvr>
                                        <p:cTn id="14" dur="166" decel="50000">
                                          <p:stCondLst>
                                            <p:cond delay="676"/>
                                          </p:stCondLst>
                                        </p:cTn>
                                        <p:tgtEl>
                                          <p:spTgt spid="99330"/>
                                        </p:tgtEl>
                                      </p:cBhvr>
                                      <p:to x="100000" y="100000"/>
                                    </p:animScale>
                                    <p:animScale>
                                      <p:cBhvr>
                                        <p:cTn id="15" dur="26">
                                          <p:stCondLst>
                                            <p:cond delay="1312"/>
                                          </p:stCondLst>
                                        </p:cTn>
                                        <p:tgtEl>
                                          <p:spTgt spid="99330"/>
                                        </p:tgtEl>
                                      </p:cBhvr>
                                      <p:to x="100000" y="80000"/>
                                    </p:animScale>
                                    <p:animScale>
                                      <p:cBhvr>
                                        <p:cTn id="16" dur="166" decel="50000">
                                          <p:stCondLst>
                                            <p:cond delay="1338"/>
                                          </p:stCondLst>
                                        </p:cTn>
                                        <p:tgtEl>
                                          <p:spTgt spid="99330"/>
                                        </p:tgtEl>
                                      </p:cBhvr>
                                      <p:to x="100000" y="100000"/>
                                    </p:animScale>
                                    <p:animScale>
                                      <p:cBhvr>
                                        <p:cTn id="17" dur="26">
                                          <p:stCondLst>
                                            <p:cond delay="1642"/>
                                          </p:stCondLst>
                                        </p:cTn>
                                        <p:tgtEl>
                                          <p:spTgt spid="99330"/>
                                        </p:tgtEl>
                                      </p:cBhvr>
                                      <p:to x="100000" y="90000"/>
                                    </p:animScale>
                                    <p:animScale>
                                      <p:cBhvr>
                                        <p:cTn id="18" dur="166" decel="50000">
                                          <p:stCondLst>
                                            <p:cond delay="1668"/>
                                          </p:stCondLst>
                                        </p:cTn>
                                        <p:tgtEl>
                                          <p:spTgt spid="99330"/>
                                        </p:tgtEl>
                                      </p:cBhvr>
                                      <p:to x="100000" y="100000"/>
                                    </p:animScale>
                                    <p:animScale>
                                      <p:cBhvr>
                                        <p:cTn id="19" dur="26">
                                          <p:stCondLst>
                                            <p:cond delay="1808"/>
                                          </p:stCondLst>
                                        </p:cTn>
                                        <p:tgtEl>
                                          <p:spTgt spid="99330"/>
                                        </p:tgtEl>
                                      </p:cBhvr>
                                      <p:to x="100000" y="95000"/>
                                    </p:animScale>
                                    <p:animScale>
                                      <p:cBhvr>
                                        <p:cTn id="20" dur="166" decel="50000">
                                          <p:stCondLst>
                                            <p:cond delay="1834"/>
                                          </p:stCondLst>
                                        </p:cTn>
                                        <p:tgtEl>
                                          <p:spTgt spid="99330"/>
                                        </p:tgtEl>
                                      </p:cBhvr>
                                      <p:to x="100000" y="100000"/>
                                    </p:animScale>
                                  </p:childTnLst>
                                </p:cTn>
                              </p:par>
                            </p:childTnLst>
                          </p:cTn>
                        </p:par>
                        <p:par>
                          <p:cTn id="21" fill="hold">
                            <p:stCondLst>
                              <p:cond delay="2000"/>
                            </p:stCondLst>
                            <p:childTnLst>
                              <p:par>
                                <p:cTn id="22" presetID="40" presetClass="entr" presetSubtype="0" fill="hold" nodeType="afterEffect">
                                  <p:stCondLst>
                                    <p:cond delay="2000"/>
                                  </p:stCondLst>
                                  <p:iterate type="lt">
                                    <p:tmPct val="10000"/>
                                  </p:iterate>
                                  <p:childTnLst>
                                    <p:set>
                                      <p:cBhvr>
                                        <p:cTn id="23" dur="1" fill="hold">
                                          <p:stCondLst>
                                            <p:cond delay="0"/>
                                          </p:stCondLst>
                                        </p:cTn>
                                        <p:tgtEl>
                                          <p:spTgt spid="99331">
                                            <p:txEl>
                                              <p:pRg st="0" end="0"/>
                                            </p:txEl>
                                          </p:spTgt>
                                        </p:tgtEl>
                                        <p:attrNameLst>
                                          <p:attrName>style.visibility</p:attrName>
                                        </p:attrNameLst>
                                      </p:cBhvr>
                                      <p:to>
                                        <p:strVal val="visible"/>
                                      </p:to>
                                    </p:set>
                                    <p:animEffect transition="in" filter="fade">
                                      <p:cBhvr>
                                        <p:cTn id="24" dur="1000"/>
                                        <p:tgtEl>
                                          <p:spTgt spid="99331">
                                            <p:txEl>
                                              <p:pRg st="0" end="0"/>
                                            </p:txEl>
                                          </p:spTgt>
                                        </p:tgtEl>
                                      </p:cBhvr>
                                    </p:animEffect>
                                    <p:anim calcmode="lin" valueType="num">
                                      <p:cBhvr>
                                        <p:cTn id="25" dur="1000" fill="hold"/>
                                        <p:tgtEl>
                                          <p:spTgt spid="99331">
                                            <p:txEl>
                                              <p:pRg st="0" end="0"/>
                                            </p:txEl>
                                          </p:spTgt>
                                        </p:tgtEl>
                                        <p:attrNameLst>
                                          <p:attrName>ppt_x</p:attrName>
                                        </p:attrNameLst>
                                      </p:cBhvr>
                                      <p:tavLst>
                                        <p:tav tm="0">
                                          <p:val>
                                            <p:strVal val="#ppt_x-.1"/>
                                          </p:val>
                                        </p:tav>
                                        <p:tav tm="100000">
                                          <p:val>
                                            <p:strVal val="#ppt_x"/>
                                          </p:val>
                                        </p:tav>
                                      </p:tavLst>
                                    </p:anim>
                                    <p:anim calcmode="lin" valueType="num">
                                      <p:cBhvr>
                                        <p:cTn id="26" dur="10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5800"/>
                            </p:stCondLst>
                            <p:childTnLst>
                              <p:par>
                                <p:cTn id="28" presetID="35" presetClass="entr" presetSubtype="0" fill="hold" nodeType="afterEffect">
                                  <p:stCondLst>
                                    <p:cond delay="1000"/>
                                  </p:stCondLst>
                                  <p:childTnLst>
                                    <p:set>
                                      <p:cBhvr>
                                        <p:cTn id="29" dur="1" fill="hold">
                                          <p:stCondLst>
                                            <p:cond delay="0"/>
                                          </p:stCondLst>
                                        </p:cTn>
                                        <p:tgtEl>
                                          <p:spTgt spid="99331">
                                            <p:txEl>
                                              <p:pRg st="1" end="1"/>
                                            </p:txEl>
                                          </p:spTgt>
                                        </p:tgtEl>
                                        <p:attrNameLst>
                                          <p:attrName>style.visibility</p:attrName>
                                        </p:attrNameLst>
                                      </p:cBhvr>
                                      <p:to>
                                        <p:strVal val="visible"/>
                                      </p:to>
                                    </p:set>
                                    <p:animEffect transition="in" filter="fade">
                                      <p:cBhvr>
                                        <p:cTn id="30" dur="2000"/>
                                        <p:tgtEl>
                                          <p:spTgt spid="99331">
                                            <p:txEl>
                                              <p:pRg st="1" end="1"/>
                                            </p:txEl>
                                          </p:spTgt>
                                        </p:tgtEl>
                                      </p:cBhvr>
                                    </p:animEffect>
                                    <p:anim calcmode="lin" valueType="num">
                                      <p:cBhvr>
                                        <p:cTn id="31" dur="2000" fill="hold"/>
                                        <p:tgtEl>
                                          <p:spTgt spid="99331">
                                            <p:txEl>
                                              <p:pRg st="1" end="1"/>
                                            </p:txEl>
                                          </p:spTgt>
                                        </p:tgtEl>
                                        <p:attrNameLst>
                                          <p:attrName>style.rotation</p:attrName>
                                        </p:attrNameLst>
                                      </p:cBhvr>
                                      <p:tavLst>
                                        <p:tav tm="0">
                                          <p:val>
                                            <p:fltVal val="720"/>
                                          </p:val>
                                        </p:tav>
                                        <p:tav tm="100000">
                                          <p:val>
                                            <p:fltVal val="0"/>
                                          </p:val>
                                        </p:tav>
                                      </p:tavLst>
                                    </p:anim>
                                    <p:anim calcmode="lin" valueType="num">
                                      <p:cBhvr>
                                        <p:cTn id="32" dur="2000" fill="hold"/>
                                        <p:tgtEl>
                                          <p:spTgt spid="99331">
                                            <p:txEl>
                                              <p:pRg st="1" end="1"/>
                                            </p:txEl>
                                          </p:spTgt>
                                        </p:tgtEl>
                                        <p:attrNameLst>
                                          <p:attrName>ppt_h</p:attrName>
                                        </p:attrNameLst>
                                      </p:cBhvr>
                                      <p:tavLst>
                                        <p:tav tm="0">
                                          <p:val>
                                            <p:fltVal val="0"/>
                                          </p:val>
                                        </p:tav>
                                        <p:tav tm="100000">
                                          <p:val>
                                            <p:strVal val="#ppt_h"/>
                                          </p:val>
                                        </p:tav>
                                      </p:tavLst>
                                    </p:anim>
                                    <p:anim calcmode="lin" valueType="num">
                                      <p:cBhvr>
                                        <p:cTn id="33" dur="2000" fill="hold"/>
                                        <p:tgtEl>
                                          <p:spTgt spid="99331">
                                            <p:txEl>
                                              <p:pRg st="1" end="1"/>
                                            </p:txEl>
                                          </p:spTgt>
                                        </p:tgtEl>
                                        <p:attrNameLst>
                                          <p:attrName>ppt_w</p:attrName>
                                        </p:attrNameLst>
                                      </p:cBhvr>
                                      <p:tavLst>
                                        <p:tav tm="0">
                                          <p:val>
                                            <p:fltVal val="0"/>
                                          </p:val>
                                        </p:tav>
                                        <p:tav tm="100000">
                                          <p:val>
                                            <p:strVal val="#ppt_w"/>
                                          </p:val>
                                        </p:tav>
                                      </p:tavLst>
                                    </p:anim>
                                  </p:childTnLst>
                                </p:cTn>
                              </p:par>
                            </p:childTnLst>
                          </p:cTn>
                        </p:par>
                        <p:par>
                          <p:cTn id="34" fill="hold">
                            <p:stCondLst>
                              <p:cond delay="8800"/>
                            </p:stCondLst>
                            <p:childTnLst>
                              <p:par>
                                <p:cTn id="35" presetID="35" presetClass="entr" presetSubtype="0" fill="hold" nodeType="afterEffect">
                                  <p:stCondLst>
                                    <p:cond delay="0"/>
                                  </p:stCondLst>
                                  <p:childTnLst>
                                    <p:set>
                                      <p:cBhvr>
                                        <p:cTn id="36" dur="1" fill="hold">
                                          <p:stCondLst>
                                            <p:cond delay="0"/>
                                          </p:stCondLst>
                                        </p:cTn>
                                        <p:tgtEl>
                                          <p:spTgt spid="99331">
                                            <p:txEl>
                                              <p:pRg st="2" end="2"/>
                                            </p:txEl>
                                          </p:spTgt>
                                        </p:tgtEl>
                                        <p:attrNameLst>
                                          <p:attrName>style.visibility</p:attrName>
                                        </p:attrNameLst>
                                      </p:cBhvr>
                                      <p:to>
                                        <p:strVal val="visible"/>
                                      </p:to>
                                    </p:set>
                                    <p:animEffect transition="in" filter="fade">
                                      <p:cBhvr>
                                        <p:cTn id="37" dur="2000"/>
                                        <p:tgtEl>
                                          <p:spTgt spid="99331">
                                            <p:txEl>
                                              <p:pRg st="2" end="2"/>
                                            </p:txEl>
                                          </p:spTgt>
                                        </p:tgtEl>
                                      </p:cBhvr>
                                    </p:animEffect>
                                    <p:anim calcmode="lin" valueType="num">
                                      <p:cBhvr>
                                        <p:cTn id="38" dur="2000" fill="hold"/>
                                        <p:tgtEl>
                                          <p:spTgt spid="99331">
                                            <p:txEl>
                                              <p:pRg st="2" end="2"/>
                                            </p:txEl>
                                          </p:spTgt>
                                        </p:tgtEl>
                                        <p:attrNameLst>
                                          <p:attrName>style.rotation</p:attrName>
                                        </p:attrNameLst>
                                      </p:cBhvr>
                                      <p:tavLst>
                                        <p:tav tm="0">
                                          <p:val>
                                            <p:fltVal val="720"/>
                                          </p:val>
                                        </p:tav>
                                        <p:tav tm="100000">
                                          <p:val>
                                            <p:fltVal val="0"/>
                                          </p:val>
                                        </p:tav>
                                      </p:tavLst>
                                    </p:anim>
                                    <p:anim calcmode="lin" valueType="num">
                                      <p:cBhvr>
                                        <p:cTn id="39" dur="2000" fill="hold"/>
                                        <p:tgtEl>
                                          <p:spTgt spid="99331">
                                            <p:txEl>
                                              <p:pRg st="2" end="2"/>
                                            </p:txEl>
                                          </p:spTgt>
                                        </p:tgtEl>
                                        <p:attrNameLst>
                                          <p:attrName>ppt_h</p:attrName>
                                        </p:attrNameLst>
                                      </p:cBhvr>
                                      <p:tavLst>
                                        <p:tav tm="0">
                                          <p:val>
                                            <p:fltVal val="0"/>
                                          </p:val>
                                        </p:tav>
                                        <p:tav tm="100000">
                                          <p:val>
                                            <p:strVal val="#ppt_h"/>
                                          </p:val>
                                        </p:tav>
                                      </p:tavLst>
                                    </p:anim>
                                    <p:anim calcmode="lin" valueType="num">
                                      <p:cBhvr>
                                        <p:cTn id="40" dur="2000" fill="hold"/>
                                        <p:tgtEl>
                                          <p:spTgt spid="99331">
                                            <p:txEl>
                                              <p:pRg st="2" end="2"/>
                                            </p:txEl>
                                          </p:spTgt>
                                        </p:tgtEl>
                                        <p:attrNameLst>
                                          <p:attrName>ppt_w</p:attrName>
                                        </p:attrNameLst>
                                      </p:cBhvr>
                                      <p:tavLst>
                                        <p:tav tm="0">
                                          <p:val>
                                            <p:fltVal val="0"/>
                                          </p:val>
                                        </p:tav>
                                        <p:tav tm="100000">
                                          <p:val>
                                            <p:strVal val="#ppt_w"/>
                                          </p:val>
                                        </p:tav>
                                      </p:tavLst>
                                    </p:anim>
                                  </p:childTnLst>
                                </p:cTn>
                              </p:par>
                            </p:childTnLst>
                          </p:cTn>
                        </p:par>
                        <p:par>
                          <p:cTn id="41" fill="hold">
                            <p:stCondLst>
                              <p:cond delay="10800"/>
                            </p:stCondLst>
                            <p:childTnLst>
                              <p:par>
                                <p:cTn id="42" presetID="35" presetClass="entr" presetSubtype="0" fill="hold" nodeType="afterEffect">
                                  <p:stCondLst>
                                    <p:cond delay="0"/>
                                  </p:stCondLst>
                                  <p:childTnLst>
                                    <p:set>
                                      <p:cBhvr>
                                        <p:cTn id="43" dur="1" fill="hold">
                                          <p:stCondLst>
                                            <p:cond delay="0"/>
                                          </p:stCondLst>
                                        </p:cTn>
                                        <p:tgtEl>
                                          <p:spTgt spid="99331">
                                            <p:txEl>
                                              <p:pRg st="3" end="3"/>
                                            </p:txEl>
                                          </p:spTgt>
                                        </p:tgtEl>
                                        <p:attrNameLst>
                                          <p:attrName>style.visibility</p:attrName>
                                        </p:attrNameLst>
                                      </p:cBhvr>
                                      <p:to>
                                        <p:strVal val="visible"/>
                                      </p:to>
                                    </p:set>
                                    <p:animEffect transition="in" filter="fade">
                                      <p:cBhvr>
                                        <p:cTn id="44" dur="2000"/>
                                        <p:tgtEl>
                                          <p:spTgt spid="99331">
                                            <p:txEl>
                                              <p:pRg st="3" end="3"/>
                                            </p:txEl>
                                          </p:spTgt>
                                        </p:tgtEl>
                                      </p:cBhvr>
                                    </p:animEffect>
                                    <p:anim calcmode="lin" valueType="num">
                                      <p:cBhvr>
                                        <p:cTn id="45" dur="2000" fill="hold"/>
                                        <p:tgtEl>
                                          <p:spTgt spid="99331">
                                            <p:txEl>
                                              <p:pRg st="3" end="3"/>
                                            </p:txEl>
                                          </p:spTgt>
                                        </p:tgtEl>
                                        <p:attrNameLst>
                                          <p:attrName>style.rotation</p:attrName>
                                        </p:attrNameLst>
                                      </p:cBhvr>
                                      <p:tavLst>
                                        <p:tav tm="0">
                                          <p:val>
                                            <p:fltVal val="720"/>
                                          </p:val>
                                        </p:tav>
                                        <p:tav tm="100000">
                                          <p:val>
                                            <p:fltVal val="0"/>
                                          </p:val>
                                        </p:tav>
                                      </p:tavLst>
                                    </p:anim>
                                    <p:anim calcmode="lin" valueType="num">
                                      <p:cBhvr>
                                        <p:cTn id="46" dur="2000" fill="hold"/>
                                        <p:tgtEl>
                                          <p:spTgt spid="99331">
                                            <p:txEl>
                                              <p:pRg st="3" end="3"/>
                                            </p:txEl>
                                          </p:spTgt>
                                        </p:tgtEl>
                                        <p:attrNameLst>
                                          <p:attrName>ppt_h</p:attrName>
                                        </p:attrNameLst>
                                      </p:cBhvr>
                                      <p:tavLst>
                                        <p:tav tm="0">
                                          <p:val>
                                            <p:fltVal val="0"/>
                                          </p:val>
                                        </p:tav>
                                        <p:tav tm="100000">
                                          <p:val>
                                            <p:strVal val="#ppt_h"/>
                                          </p:val>
                                        </p:tav>
                                      </p:tavLst>
                                    </p:anim>
                                    <p:anim calcmode="lin" valueType="num">
                                      <p:cBhvr>
                                        <p:cTn id="47" dur="2000" fill="hold"/>
                                        <p:tgtEl>
                                          <p:spTgt spid="9933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40" presetClass="entr" presetSubtype="0" fill="hold" nodeType="clickEffect">
                                  <p:stCondLst>
                                    <p:cond delay="0"/>
                                  </p:stCondLst>
                                  <p:iterate type="lt">
                                    <p:tmPct val="10000"/>
                                  </p:iterate>
                                  <p:childTnLst>
                                    <p:set>
                                      <p:cBhvr>
                                        <p:cTn id="51" dur="1" fill="hold">
                                          <p:stCondLst>
                                            <p:cond delay="0"/>
                                          </p:stCondLst>
                                        </p:cTn>
                                        <p:tgtEl>
                                          <p:spTgt spid="99331">
                                            <p:txEl>
                                              <p:pRg st="5" end="5"/>
                                            </p:txEl>
                                          </p:spTgt>
                                        </p:tgtEl>
                                        <p:attrNameLst>
                                          <p:attrName>style.visibility</p:attrName>
                                        </p:attrNameLst>
                                      </p:cBhvr>
                                      <p:to>
                                        <p:strVal val="visible"/>
                                      </p:to>
                                    </p:set>
                                    <p:animEffect transition="in" filter="fade">
                                      <p:cBhvr>
                                        <p:cTn id="52" dur="1000"/>
                                        <p:tgtEl>
                                          <p:spTgt spid="99331">
                                            <p:txEl>
                                              <p:pRg st="5" end="5"/>
                                            </p:txEl>
                                          </p:spTgt>
                                        </p:tgtEl>
                                      </p:cBhvr>
                                    </p:animEffect>
                                    <p:anim calcmode="lin" valueType="num">
                                      <p:cBhvr>
                                        <p:cTn id="53" dur="1000" fill="hold"/>
                                        <p:tgtEl>
                                          <p:spTgt spid="99331">
                                            <p:txEl>
                                              <p:pRg st="5" end="5"/>
                                            </p:txEl>
                                          </p:spTgt>
                                        </p:tgtEl>
                                        <p:attrNameLst>
                                          <p:attrName>ppt_x</p:attrName>
                                        </p:attrNameLst>
                                      </p:cBhvr>
                                      <p:tavLst>
                                        <p:tav tm="0">
                                          <p:val>
                                            <p:strVal val="#ppt_x-.1"/>
                                          </p:val>
                                        </p:tav>
                                        <p:tav tm="100000">
                                          <p:val>
                                            <p:strVal val="#ppt_x"/>
                                          </p:val>
                                        </p:tav>
                                      </p:tavLst>
                                    </p:anim>
                                    <p:anim calcmode="lin" valueType="num">
                                      <p:cBhvr>
                                        <p:cTn id="54" dur="10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par>
                          <p:cTn id="55" fill="hold">
                            <p:stCondLst>
                              <p:cond delay="4400"/>
                            </p:stCondLst>
                            <p:childTnLst>
                              <p:par>
                                <p:cTn id="56" presetID="35" presetClass="entr" presetSubtype="0" fill="hold" nodeType="afterEffect">
                                  <p:stCondLst>
                                    <p:cond delay="0"/>
                                  </p:stCondLst>
                                  <p:childTnLst>
                                    <p:set>
                                      <p:cBhvr>
                                        <p:cTn id="57" dur="1" fill="hold">
                                          <p:stCondLst>
                                            <p:cond delay="0"/>
                                          </p:stCondLst>
                                        </p:cTn>
                                        <p:tgtEl>
                                          <p:spTgt spid="99331">
                                            <p:txEl>
                                              <p:pRg st="6" end="6"/>
                                            </p:txEl>
                                          </p:spTgt>
                                        </p:tgtEl>
                                        <p:attrNameLst>
                                          <p:attrName>style.visibility</p:attrName>
                                        </p:attrNameLst>
                                      </p:cBhvr>
                                      <p:to>
                                        <p:strVal val="visible"/>
                                      </p:to>
                                    </p:set>
                                    <p:animEffect transition="in" filter="fade">
                                      <p:cBhvr>
                                        <p:cTn id="58" dur="2000"/>
                                        <p:tgtEl>
                                          <p:spTgt spid="99331">
                                            <p:txEl>
                                              <p:pRg st="6" end="6"/>
                                            </p:txEl>
                                          </p:spTgt>
                                        </p:tgtEl>
                                      </p:cBhvr>
                                    </p:animEffect>
                                    <p:anim calcmode="lin" valueType="num">
                                      <p:cBhvr>
                                        <p:cTn id="59" dur="2000" fill="hold"/>
                                        <p:tgtEl>
                                          <p:spTgt spid="99331">
                                            <p:txEl>
                                              <p:pRg st="6" end="6"/>
                                            </p:txEl>
                                          </p:spTgt>
                                        </p:tgtEl>
                                        <p:attrNameLst>
                                          <p:attrName>style.rotation</p:attrName>
                                        </p:attrNameLst>
                                      </p:cBhvr>
                                      <p:tavLst>
                                        <p:tav tm="0">
                                          <p:val>
                                            <p:fltVal val="720"/>
                                          </p:val>
                                        </p:tav>
                                        <p:tav tm="100000">
                                          <p:val>
                                            <p:fltVal val="0"/>
                                          </p:val>
                                        </p:tav>
                                      </p:tavLst>
                                    </p:anim>
                                    <p:anim calcmode="lin" valueType="num">
                                      <p:cBhvr>
                                        <p:cTn id="60" dur="2000" fill="hold"/>
                                        <p:tgtEl>
                                          <p:spTgt spid="99331">
                                            <p:txEl>
                                              <p:pRg st="6" end="6"/>
                                            </p:txEl>
                                          </p:spTgt>
                                        </p:tgtEl>
                                        <p:attrNameLst>
                                          <p:attrName>ppt_h</p:attrName>
                                        </p:attrNameLst>
                                      </p:cBhvr>
                                      <p:tavLst>
                                        <p:tav tm="0">
                                          <p:val>
                                            <p:fltVal val="0"/>
                                          </p:val>
                                        </p:tav>
                                        <p:tav tm="100000">
                                          <p:val>
                                            <p:strVal val="#ppt_h"/>
                                          </p:val>
                                        </p:tav>
                                      </p:tavLst>
                                    </p:anim>
                                    <p:anim calcmode="lin" valueType="num">
                                      <p:cBhvr>
                                        <p:cTn id="61" dur="2000" fill="hold"/>
                                        <p:tgtEl>
                                          <p:spTgt spid="99331">
                                            <p:txEl>
                                              <p:pRg st="6" end="6"/>
                                            </p:txEl>
                                          </p:spTgt>
                                        </p:tgtEl>
                                        <p:attrNameLst>
                                          <p:attrName>ppt_w</p:attrName>
                                        </p:attrNameLst>
                                      </p:cBhvr>
                                      <p:tavLst>
                                        <p:tav tm="0">
                                          <p:val>
                                            <p:fltVal val="0"/>
                                          </p:val>
                                        </p:tav>
                                        <p:tav tm="100000">
                                          <p:val>
                                            <p:strVal val="#ppt_w"/>
                                          </p:val>
                                        </p:tav>
                                      </p:tavLst>
                                    </p:anim>
                                  </p:childTnLst>
                                </p:cTn>
                              </p:par>
                            </p:childTnLst>
                          </p:cTn>
                        </p:par>
                        <p:par>
                          <p:cTn id="62" fill="hold">
                            <p:stCondLst>
                              <p:cond delay="6400"/>
                            </p:stCondLst>
                            <p:childTnLst>
                              <p:par>
                                <p:cTn id="63" presetID="35" presetClass="entr" presetSubtype="0" fill="hold" nodeType="afterEffect">
                                  <p:stCondLst>
                                    <p:cond delay="0"/>
                                  </p:stCondLst>
                                  <p:childTnLst>
                                    <p:set>
                                      <p:cBhvr>
                                        <p:cTn id="64" dur="1" fill="hold">
                                          <p:stCondLst>
                                            <p:cond delay="0"/>
                                          </p:stCondLst>
                                        </p:cTn>
                                        <p:tgtEl>
                                          <p:spTgt spid="99331">
                                            <p:txEl>
                                              <p:pRg st="7" end="7"/>
                                            </p:txEl>
                                          </p:spTgt>
                                        </p:tgtEl>
                                        <p:attrNameLst>
                                          <p:attrName>style.visibility</p:attrName>
                                        </p:attrNameLst>
                                      </p:cBhvr>
                                      <p:to>
                                        <p:strVal val="visible"/>
                                      </p:to>
                                    </p:set>
                                    <p:animEffect transition="in" filter="fade">
                                      <p:cBhvr>
                                        <p:cTn id="65" dur="2000"/>
                                        <p:tgtEl>
                                          <p:spTgt spid="99331">
                                            <p:txEl>
                                              <p:pRg st="7" end="7"/>
                                            </p:txEl>
                                          </p:spTgt>
                                        </p:tgtEl>
                                      </p:cBhvr>
                                    </p:animEffect>
                                    <p:anim calcmode="lin" valueType="num">
                                      <p:cBhvr>
                                        <p:cTn id="66" dur="2000" fill="hold"/>
                                        <p:tgtEl>
                                          <p:spTgt spid="99331">
                                            <p:txEl>
                                              <p:pRg st="7" end="7"/>
                                            </p:txEl>
                                          </p:spTgt>
                                        </p:tgtEl>
                                        <p:attrNameLst>
                                          <p:attrName>style.rotation</p:attrName>
                                        </p:attrNameLst>
                                      </p:cBhvr>
                                      <p:tavLst>
                                        <p:tav tm="0">
                                          <p:val>
                                            <p:fltVal val="720"/>
                                          </p:val>
                                        </p:tav>
                                        <p:tav tm="100000">
                                          <p:val>
                                            <p:fltVal val="0"/>
                                          </p:val>
                                        </p:tav>
                                      </p:tavLst>
                                    </p:anim>
                                    <p:anim calcmode="lin" valueType="num">
                                      <p:cBhvr>
                                        <p:cTn id="67" dur="2000" fill="hold"/>
                                        <p:tgtEl>
                                          <p:spTgt spid="99331">
                                            <p:txEl>
                                              <p:pRg st="7" end="7"/>
                                            </p:txEl>
                                          </p:spTgt>
                                        </p:tgtEl>
                                        <p:attrNameLst>
                                          <p:attrName>ppt_h</p:attrName>
                                        </p:attrNameLst>
                                      </p:cBhvr>
                                      <p:tavLst>
                                        <p:tav tm="0">
                                          <p:val>
                                            <p:fltVal val="0"/>
                                          </p:val>
                                        </p:tav>
                                        <p:tav tm="100000">
                                          <p:val>
                                            <p:strVal val="#ppt_h"/>
                                          </p:val>
                                        </p:tav>
                                      </p:tavLst>
                                    </p:anim>
                                    <p:anim calcmode="lin" valueType="num">
                                      <p:cBhvr>
                                        <p:cTn id="68" dur="2000" fill="hold"/>
                                        <p:tgtEl>
                                          <p:spTgt spid="99331">
                                            <p:txEl>
                                              <p:pRg st="7" end="7"/>
                                            </p:txEl>
                                          </p:spTgt>
                                        </p:tgtEl>
                                        <p:attrNameLst>
                                          <p:attrName>ppt_w</p:attrName>
                                        </p:attrNameLst>
                                      </p:cBhvr>
                                      <p:tavLst>
                                        <p:tav tm="0">
                                          <p:val>
                                            <p:fltVal val="0"/>
                                          </p:val>
                                        </p:tav>
                                        <p:tav tm="100000">
                                          <p:val>
                                            <p:strVal val="#ppt_w"/>
                                          </p:val>
                                        </p:tav>
                                      </p:tavLst>
                                    </p:anim>
                                  </p:childTnLst>
                                </p:cTn>
                              </p:par>
                            </p:childTnLst>
                          </p:cTn>
                        </p:par>
                        <p:par>
                          <p:cTn id="69" fill="hold">
                            <p:stCondLst>
                              <p:cond delay="8400"/>
                            </p:stCondLst>
                            <p:childTnLst>
                              <p:par>
                                <p:cTn id="70" presetID="35" presetClass="entr" presetSubtype="0" fill="hold" nodeType="afterEffect">
                                  <p:stCondLst>
                                    <p:cond delay="1500"/>
                                  </p:stCondLst>
                                  <p:childTnLst>
                                    <p:set>
                                      <p:cBhvr>
                                        <p:cTn id="71" dur="1" fill="hold">
                                          <p:stCondLst>
                                            <p:cond delay="0"/>
                                          </p:stCondLst>
                                        </p:cTn>
                                        <p:tgtEl>
                                          <p:spTgt spid="99331">
                                            <p:txEl>
                                              <p:pRg st="8" end="8"/>
                                            </p:txEl>
                                          </p:spTgt>
                                        </p:tgtEl>
                                        <p:attrNameLst>
                                          <p:attrName>style.visibility</p:attrName>
                                        </p:attrNameLst>
                                      </p:cBhvr>
                                      <p:to>
                                        <p:strVal val="visible"/>
                                      </p:to>
                                    </p:set>
                                    <p:animEffect transition="in" filter="fade">
                                      <p:cBhvr>
                                        <p:cTn id="72" dur="2000"/>
                                        <p:tgtEl>
                                          <p:spTgt spid="99331">
                                            <p:txEl>
                                              <p:pRg st="8" end="8"/>
                                            </p:txEl>
                                          </p:spTgt>
                                        </p:tgtEl>
                                      </p:cBhvr>
                                    </p:animEffect>
                                    <p:anim calcmode="lin" valueType="num">
                                      <p:cBhvr>
                                        <p:cTn id="73" dur="2000" fill="hold"/>
                                        <p:tgtEl>
                                          <p:spTgt spid="99331">
                                            <p:txEl>
                                              <p:pRg st="8" end="8"/>
                                            </p:txEl>
                                          </p:spTgt>
                                        </p:tgtEl>
                                        <p:attrNameLst>
                                          <p:attrName>style.rotation</p:attrName>
                                        </p:attrNameLst>
                                      </p:cBhvr>
                                      <p:tavLst>
                                        <p:tav tm="0">
                                          <p:val>
                                            <p:fltVal val="720"/>
                                          </p:val>
                                        </p:tav>
                                        <p:tav tm="100000">
                                          <p:val>
                                            <p:fltVal val="0"/>
                                          </p:val>
                                        </p:tav>
                                      </p:tavLst>
                                    </p:anim>
                                    <p:anim calcmode="lin" valueType="num">
                                      <p:cBhvr>
                                        <p:cTn id="74" dur="2000" fill="hold"/>
                                        <p:tgtEl>
                                          <p:spTgt spid="99331">
                                            <p:txEl>
                                              <p:pRg st="8" end="8"/>
                                            </p:txEl>
                                          </p:spTgt>
                                        </p:tgtEl>
                                        <p:attrNameLst>
                                          <p:attrName>ppt_h</p:attrName>
                                        </p:attrNameLst>
                                      </p:cBhvr>
                                      <p:tavLst>
                                        <p:tav tm="0">
                                          <p:val>
                                            <p:fltVal val="0"/>
                                          </p:val>
                                        </p:tav>
                                        <p:tav tm="100000">
                                          <p:val>
                                            <p:strVal val="#ppt_h"/>
                                          </p:val>
                                        </p:tav>
                                      </p:tavLst>
                                    </p:anim>
                                    <p:anim calcmode="lin" valueType="num">
                                      <p:cBhvr>
                                        <p:cTn id="75" dur="2000" fill="hold"/>
                                        <p:tgtEl>
                                          <p:spTgt spid="99331">
                                            <p:txEl>
                                              <p:pRg st="8" end="8"/>
                                            </p:txEl>
                                          </p:spTgt>
                                        </p:tgtEl>
                                        <p:attrNameLst>
                                          <p:attrName>ppt_w</p:attrName>
                                        </p:attrNameLst>
                                      </p:cBhvr>
                                      <p:tavLst>
                                        <p:tav tm="0">
                                          <p:val>
                                            <p:fltVal val="0"/>
                                          </p:val>
                                        </p:tav>
                                        <p:tav tm="100000">
                                          <p:val>
                                            <p:strVal val="#ppt_w"/>
                                          </p:val>
                                        </p:tav>
                                      </p:tavLst>
                                    </p:anim>
                                  </p:childTnLst>
                                </p:cTn>
                              </p:par>
                            </p:childTnLst>
                          </p:cTn>
                        </p:par>
                        <p:par>
                          <p:cTn id="76" fill="hold">
                            <p:stCondLst>
                              <p:cond delay="11900"/>
                            </p:stCondLst>
                            <p:childTnLst>
                              <p:par>
                                <p:cTn id="77" presetID="35" presetClass="entr" presetSubtype="0" fill="hold" nodeType="afterEffect">
                                  <p:stCondLst>
                                    <p:cond delay="0"/>
                                  </p:stCondLst>
                                  <p:childTnLst>
                                    <p:set>
                                      <p:cBhvr>
                                        <p:cTn id="78" dur="1" fill="hold">
                                          <p:stCondLst>
                                            <p:cond delay="0"/>
                                          </p:stCondLst>
                                        </p:cTn>
                                        <p:tgtEl>
                                          <p:spTgt spid="99331">
                                            <p:txEl>
                                              <p:pRg st="9" end="9"/>
                                            </p:txEl>
                                          </p:spTgt>
                                        </p:tgtEl>
                                        <p:attrNameLst>
                                          <p:attrName>style.visibility</p:attrName>
                                        </p:attrNameLst>
                                      </p:cBhvr>
                                      <p:to>
                                        <p:strVal val="visible"/>
                                      </p:to>
                                    </p:set>
                                    <p:animEffect transition="in" filter="fade">
                                      <p:cBhvr>
                                        <p:cTn id="79" dur="2000"/>
                                        <p:tgtEl>
                                          <p:spTgt spid="99331">
                                            <p:txEl>
                                              <p:pRg st="9" end="9"/>
                                            </p:txEl>
                                          </p:spTgt>
                                        </p:tgtEl>
                                      </p:cBhvr>
                                    </p:animEffect>
                                    <p:anim calcmode="lin" valueType="num">
                                      <p:cBhvr>
                                        <p:cTn id="80" dur="2000" fill="hold"/>
                                        <p:tgtEl>
                                          <p:spTgt spid="99331">
                                            <p:txEl>
                                              <p:pRg st="9" end="9"/>
                                            </p:txEl>
                                          </p:spTgt>
                                        </p:tgtEl>
                                        <p:attrNameLst>
                                          <p:attrName>style.rotation</p:attrName>
                                        </p:attrNameLst>
                                      </p:cBhvr>
                                      <p:tavLst>
                                        <p:tav tm="0">
                                          <p:val>
                                            <p:fltVal val="720"/>
                                          </p:val>
                                        </p:tav>
                                        <p:tav tm="100000">
                                          <p:val>
                                            <p:fltVal val="0"/>
                                          </p:val>
                                        </p:tav>
                                      </p:tavLst>
                                    </p:anim>
                                    <p:anim calcmode="lin" valueType="num">
                                      <p:cBhvr>
                                        <p:cTn id="81" dur="2000" fill="hold"/>
                                        <p:tgtEl>
                                          <p:spTgt spid="99331">
                                            <p:txEl>
                                              <p:pRg st="9" end="9"/>
                                            </p:txEl>
                                          </p:spTgt>
                                        </p:tgtEl>
                                        <p:attrNameLst>
                                          <p:attrName>ppt_h</p:attrName>
                                        </p:attrNameLst>
                                      </p:cBhvr>
                                      <p:tavLst>
                                        <p:tav tm="0">
                                          <p:val>
                                            <p:fltVal val="0"/>
                                          </p:val>
                                        </p:tav>
                                        <p:tav tm="100000">
                                          <p:val>
                                            <p:strVal val="#ppt_h"/>
                                          </p:val>
                                        </p:tav>
                                      </p:tavLst>
                                    </p:anim>
                                    <p:anim calcmode="lin" valueType="num">
                                      <p:cBhvr>
                                        <p:cTn id="82" dur="2000" fill="hold"/>
                                        <p:tgtEl>
                                          <p:spTgt spid="99331">
                                            <p:txEl>
                                              <p:pRg st="9" end="9"/>
                                            </p:txEl>
                                          </p:spTgt>
                                        </p:tgtEl>
                                        <p:attrNameLst>
                                          <p:attrName>ppt_w</p:attrName>
                                        </p:attrNameLst>
                                      </p:cBhvr>
                                      <p:tavLst>
                                        <p:tav tm="0">
                                          <p:val>
                                            <p:fltVal val="0"/>
                                          </p:val>
                                        </p:tav>
                                        <p:tav tm="100000">
                                          <p:val>
                                            <p:strVal val="#ppt_w"/>
                                          </p:val>
                                        </p:tav>
                                      </p:tavLst>
                                    </p:anim>
                                  </p:childTnLst>
                                </p:cTn>
                              </p:par>
                            </p:childTnLst>
                          </p:cTn>
                        </p:par>
                        <p:par>
                          <p:cTn id="83" fill="hold">
                            <p:stCondLst>
                              <p:cond delay="13900"/>
                            </p:stCondLst>
                            <p:childTnLst>
                              <p:par>
                                <p:cTn id="84" presetID="35" presetClass="entr" presetSubtype="0" fill="hold" nodeType="afterEffect">
                                  <p:stCondLst>
                                    <p:cond delay="0"/>
                                  </p:stCondLst>
                                  <p:childTnLst>
                                    <p:set>
                                      <p:cBhvr>
                                        <p:cTn id="85" dur="1" fill="hold">
                                          <p:stCondLst>
                                            <p:cond delay="0"/>
                                          </p:stCondLst>
                                        </p:cTn>
                                        <p:tgtEl>
                                          <p:spTgt spid="99331">
                                            <p:txEl>
                                              <p:pRg st="10" end="10"/>
                                            </p:txEl>
                                          </p:spTgt>
                                        </p:tgtEl>
                                        <p:attrNameLst>
                                          <p:attrName>style.visibility</p:attrName>
                                        </p:attrNameLst>
                                      </p:cBhvr>
                                      <p:to>
                                        <p:strVal val="visible"/>
                                      </p:to>
                                    </p:set>
                                    <p:animEffect transition="in" filter="fade">
                                      <p:cBhvr>
                                        <p:cTn id="86" dur="2000"/>
                                        <p:tgtEl>
                                          <p:spTgt spid="99331">
                                            <p:txEl>
                                              <p:pRg st="10" end="10"/>
                                            </p:txEl>
                                          </p:spTgt>
                                        </p:tgtEl>
                                      </p:cBhvr>
                                    </p:animEffect>
                                    <p:anim calcmode="lin" valueType="num">
                                      <p:cBhvr>
                                        <p:cTn id="87" dur="2000" fill="hold"/>
                                        <p:tgtEl>
                                          <p:spTgt spid="99331">
                                            <p:txEl>
                                              <p:pRg st="10" end="10"/>
                                            </p:txEl>
                                          </p:spTgt>
                                        </p:tgtEl>
                                        <p:attrNameLst>
                                          <p:attrName>style.rotation</p:attrName>
                                        </p:attrNameLst>
                                      </p:cBhvr>
                                      <p:tavLst>
                                        <p:tav tm="0">
                                          <p:val>
                                            <p:fltVal val="720"/>
                                          </p:val>
                                        </p:tav>
                                        <p:tav tm="100000">
                                          <p:val>
                                            <p:fltVal val="0"/>
                                          </p:val>
                                        </p:tav>
                                      </p:tavLst>
                                    </p:anim>
                                    <p:anim calcmode="lin" valueType="num">
                                      <p:cBhvr>
                                        <p:cTn id="88" dur="2000" fill="hold"/>
                                        <p:tgtEl>
                                          <p:spTgt spid="99331">
                                            <p:txEl>
                                              <p:pRg st="10" end="10"/>
                                            </p:txEl>
                                          </p:spTgt>
                                        </p:tgtEl>
                                        <p:attrNameLst>
                                          <p:attrName>ppt_h</p:attrName>
                                        </p:attrNameLst>
                                      </p:cBhvr>
                                      <p:tavLst>
                                        <p:tav tm="0">
                                          <p:val>
                                            <p:fltVal val="0"/>
                                          </p:val>
                                        </p:tav>
                                        <p:tav tm="100000">
                                          <p:val>
                                            <p:strVal val="#ppt_h"/>
                                          </p:val>
                                        </p:tav>
                                      </p:tavLst>
                                    </p:anim>
                                    <p:anim calcmode="lin" valueType="num">
                                      <p:cBhvr>
                                        <p:cTn id="89" dur="2000" fill="hold"/>
                                        <p:tgtEl>
                                          <p:spTgt spid="99331">
                                            <p:txEl>
                                              <p:pRg st="10" end="10"/>
                                            </p:txEl>
                                          </p:spTgt>
                                        </p:tgtEl>
                                        <p:attrNameLst>
                                          <p:attrName>ppt_w</p:attrName>
                                        </p:attrNameLst>
                                      </p:cBhvr>
                                      <p:tavLst>
                                        <p:tav tm="0">
                                          <p:val>
                                            <p:fltVal val="0"/>
                                          </p:val>
                                        </p:tav>
                                        <p:tav tm="100000">
                                          <p:val>
                                            <p:strVal val="#ppt_w"/>
                                          </p:val>
                                        </p:tav>
                                      </p:tavLst>
                                    </p:anim>
                                  </p:childTnLst>
                                </p:cTn>
                              </p:par>
                            </p:childTnLst>
                          </p:cTn>
                        </p:par>
                        <p:par>
                          <p:cTn id="90" fill="hold">
                            <p:stCondLst>
                              <p:cond delay="15900"/>
                            </p:stCondLst>
                            <p:childTnLst>
                              <p:par>
                                <p:cTn id="91" presetID="35" presetClass="entr" presetSubtype="0" fill="hold" nodeType="afterEffect">
                                  <p:stCondLst>
                                    <p:cond delay="0"/>
                                  </p:stCondLst>
                                  <p:childTnLst>
                                    <p:set>
                                      <p:cBhvr>
                                        <p:cTn id="92" dur="1" fill="hold">
                                          <p:stCondLst>
                                            <p:cond delay="0"/>
                                          </p:stCondLst>
                                        </p:cTn>
                                        <p:tgtEl>
                                          <p:spTgt spid="99331">
                                            <p:txEl>
                                              <p:pRg st="11" end="11"/>
                                            </p:txEl>
                                          </p:spTgt>
                                        </p:tgtEl>
                                        <p:attrNameLst>
                                          <p:attrName>style.visibility</p:attrName>
                                        </p:attrNameLst>
                                      </p:cBhvr>
                                      <p:to>
                                        <p:strVal val="visible"/>
                                      </p:to>
                                    </p:set>
                                    <p:animEffect transition="in" filter="fade">
                                      <p:cBhvr>
                                        <p:cTn id="93" dur="2000"/>
                                        <p:tgtEl>
                                          <p:spTgt spid="99331">
                                            <p:txEl>
                                              <p:pRg st="11" end="11"/>
                                            </p:txEl>
                                          </p:spTgt>
                                        </p:tgtEl>
                                      </p:cBhvr>
                                    </p:animEffect>
                                    <p:anim calcmode="lin" valueType="num">
                                      <p:cBhvr>
                                        <p:cTn id="94" dur="2000" fill="hold"/>
                                        <p:tgtEl>
                                          <p:spTgt spid="99331">
                                            <p:txEl>
                                              <p:pRg st="11" end="11"/>
                                            </p:txEl>
                                          </p:spTgt>
                                        </p:tgtEl>
                                        <p:attrNameLst>
                                          <p:attrName>style.rotation</p:attrName>
                                        </p:attrNameLst>
                                      </p:cBhvr>
                                      <p:tavLst>
                                        <p:tav tm="0">
                                          <p:val>
                                            <p:fltVal val="720"/>
                                          </p:val>
                                        </p:tav>
                                        <p:tav tm="100000">
                                          <p:val>
                                            <p:fltVal val="0"/>
                                          </p:val>
                                        </p:tav>
                                      </p:tavLst>
                                    </p:anim>
                                    <p:anim calcmode="lin" valueType="num">
                                      <p:cBhvr>
                                        <p:cTn id="95" dur="2000" fill="hold"/>
                                        <p:tgtEl>
                                          <p:spTgt spid="99331">
                                            <p:txEl>
                                              <p:pRg st="11" end="11"/>
                                            </p:txEl>
                                          </p:spTgt>
                                        </p:tgtEl>
                                        <p:attrNameLst>
                                          <p:attrName>ppt_h</p:attrName>
                                        </p:attrNameLst>
                                      </p:cBhvr>
                                      <p:tavLst>
                                        <p:tav tm="0">
                                          <p:val>
                                            <p:fltVal val="0"/>
                                          </p:val>
                                        </p:tav>
                                        <p:tav tm="100000">
                                          <p:val>
                                            <p:strVal val="#ppt_h"/>
                                          </p:val>
                                        </p:tav>
                                      </p:tavLst>
                                    </p:anim>
                                    <p:anim calcmode="lin" valueType="num">
                                      <p:cBhvr>
                                        <p:cTn id="96" dur="2000" fill="hold"/>
                                        <p:tgtEl>
                                          <p:spTgt spid="99331">
                                            <p:txEl>
                                              <p:pRg st="11" end="11"/>
                                            </p:txEl>
                                          </p:spTgt>
                                        </p:tgtEl>
                                        <p:attrNameLst>
                                          <p:attrName>ppt_w</p:attrName>
                                        </p:attrNameLst>
                                      </p:cBhvr>
                                      <p:tavLst>
                                        <p:tav tm="0">
                                          <p:val>
                                            <p:fltVal val="0"/>
                                          </p:val>
                                        </p:tav>
                                        <p:tav tm="100000">
                                          <p:val>
                                            <p:strVal val="#ppt_w"/>
                                          </p:val>
                                        </p:tav>
                                      </p:tavLst>
                                    </p:anim>
                                  </p:childTnLst>
                                </p:cTn>
                              </p:par>
                            </p:childTnLst>
                          </p:cTn>
                        </p:par>
                        <p:par>
                          <p:cTn id="97" fill="hold">
                            <p:stCondLst>
                              <p:cond delay="17900"/>
                            </p:stCondLst>
                            <p:childTnLst>
                              <p:par>
                                <p:cTn id="98" presetID="35" presetClass="entr" presetSubtype="0" fill="hold" nodeType="afterEffect">
                                  <p:stCondLst>
                                    <p:cond delay="2500"/>
                                  </p:stCondLst>
                                  <p:childTnLst>
                                    <p:set>
                                      <p:cBhvr>
                                        <p:cTn id="99" dur="1" fill="hold">
                                          <p:stCondLst>
                                            <p:cond delay="0"/>
                                          </p:stCondLst>
                                        </p:cTn>
                                        <p:tgtEl>
                                          <p:spTgt spid="99331">
                                            <p:txEl>
                                              <p:pRg st="12" end="12"/>
                                            </p:txEl>
                                          </p:spTgt>
                                        </p:tgtEl>
                                        <p:attrNameLst>
                                          <p:attrName>style.visibility</p:attrName>
                                        </p:attrNameLst>
                                      </p:cBhvr>
                                      <p:to>
                                        <p:strVal val="visible"/>
                                      </p:to>
                                    </p:set>
                                    <p:animEffect transition="in" filter="fade">
                                      <p:cBhvr>
                                        <p:cTn id="100" dur="2000"/>
                                        <p:tgtEl>
                                          <p:spTgt spid="99331">
                                            <p:txEl>
                                              <p:pRg st="12" end="12"/>
                                            </p:txEl>
                                          </p:spTgt>
                                        </p:tgtEl>
                                      </p:cBhvr>
                                    </p:animEffect>
                                    <p:anim calcmode="lin" valueType="num">
                                      <p:cBhvr>
                                        <p:cTn id="101" dur="2000" fill="hold"/>
                                        <p:tgtEl>
                                          <p:spTgt spid="99331">
                                            <p:txEl>
                                              <p:pRg st="12" end="12"/>
                                            </p:txEl>
                                          </p:spTgt>
                                        </p:tgtEl>
                                        <p:attrNameLst>
                                          <p:attrName>style.rotation</p:attrName>
                                        </p:attrNameLst>
                                      </p:cBhvr>
                                      <p:tavLst>
                                        <p:tav tm="0">
                                          <p:val>
                                            <p:fltVal val="720"/>
                                          </p:val>
                                        </p:tav>
                                        <p:tav tm="100000">
                                          <p:val>
                                            <p:fltVal val="0"/>
                                          </p:val>
                                        </p:tav>
                                      </p:tavLst>
                                    </p:anim>
                                    <p:anim calcmode="lin" valueType="num">
                                      <p:cBhvr>
                                        <p:cTn id="102" dur="2000" fill="hold"/>
                                        <p:tgtEl>
                                          <p:spTgt spid="99331">
                                            <p:txEl>
                                              <p:pRg st="12" end="12"/>
                                            </p:txEl>
                                          </p:spTgt>
                                        </p:tgtEl>
                                        <p:attrNameLst>
                                          <p:attrName>ppt_h</p:attrName>
                                        </p:attrNameLst>
                                      </p:cBhvr>
                                      <p:tavLst>
                                        <p:tav tm="0">
                                          <p:val>
                                            <p:fltVal val="0"/>
                                          </p:val>
                                        </p:tav>
                                        <p:tav tm="100000">
                                          <p:val>
                                            <p:strVal val="#ppt_h"/>
                                          </p:val>
                                        </p:tav>
                                      </p:tavLst>
                                    </p:anim>
                                    <p:anim calcmode="lin" valueType="num">
                                      <p:cBhvr>
                                        <p:cTn id="103" dur="2000" fill="hold"/>
                                        <p:tgtEl>
                                          <p:spTgt spid="99331">
                                            <p:txEl>
                                              <p:pRg st="12" end="12"/>
                                            </p:txEl>
                                          </p:spTgt>
                                        </p:tgtEl>
                                        <p:attrNameLst>
                                          <p:attrName>ppt_w</p:attrName>
                                        </p:attrNameLst>
                                      </p:cBhvr>
                                      <p:tavLst>
                                        <p:tav tm="0">
                                          <p:val>
                                            <p:fltVal val="0"/>
                                          </p:val>
                                        </p:tav>
                                        <p:tav tm="100000">
                                          <p:val>
                                            <p:strVal val="#ppt_w"/>
                                          </p:val>
                                        </p:tav>
                                      </p:tavLst>
                                    </p:anim>
                                  </p:childTnLst>
                                </p:cTn>
                              </p:par>
                            </p:childTnLst>
                          </p:cTn>
                        </p:par>
                        <p:par>
                          <p:cTn id="104" fill="hold">
                            <p:stCondLst>
                              <p:cond delay="22400"/>
                            </p:stCondLst>
                            <p:childTnLst>
                              <p:par>
                                <p:cTn id="105" presetID="35" presetClass="entr" presetSubtype="0" fill="hold" nodeType="afterEffect">
                                  <p:stCondLst>
                                    <p:cond delay="2500"/>
                                  </p:stCondLst>
                                  <p:childTnLst>
                                    <p:set>
                                      <p:cBhvr>
                                        <p:cTn id="106" dur="1" fill="hold">
                                          <p:stCondLst>
                                            <p:cond delay="0"/>
                                          </p:stCondLst>
                                        </p:cTn>
                                        <p:tgtEl>
                                          <p:spTgt spid="99331">
                                            <p:txEl>
                                              <p:pRg st="13" end="13"/>
                                            </p:txEl>
                                          </p:spTgt>
                                        </p:tgtEl>
                                        <p:attrNameLst>
                                          <p:attrName>style.visibility</p:attrName>
                                        </p:attrNameLst>
                                      </p:cBhvr>
                                      <p:to>
                                        <p:strVal val="visible"/>
                                      </p:to>
                                    </p:set>
                                    <p:animEffect transition="in" filter="fade">
                                      <p:cBhvr>
                                        <p:cTn id="107" dur="2000"/>
                                        <p:tgtEl>
                                          <p:spTgt spid="99331">
                                            <p:txEl>
                                              <p:pRg st="13" end="13"/>
                                            </p:txEl>
                                          </p:spTgt>
                                        </p:tgtEl>
                                      </p:cBhvr>
                                    </p:animEffect>
                                    <p:anim calcmode="lin" valueType="num">
                                      <p:cBhvr>
                                        <p:cTn id="108" dur="2000" fill="hold"/>
                                        <p:tgtEl>
                                          <p:spTgt spid="99331">
                                            <p:txEl>
                                              <p:pRg st="13" end="13"/>
                                            </p:txEl>
                                          </p:spTgt>
                                        </p:tgtEl>
                                        <p:attrNameLst>
                                          <p:attrName>style.rotation</p:attrName>
                                        </p:attrNameLst>
                                      </p:cBhvr>
                                      <p:tavLst>
                                        <p:tav tm="0">
                                          <p:val>
                                            <p:fltVal val="720"/>
                                          </p:val>
                                        </p:tav>
                                        <p:tav tm="100000">
                                          <p:val>
                                            <p:fltVal val="0"/>
                                          </p:val>
                                        </p:tav>
                                      </p:tavLst>
                                    </p:anim>
                                    <p:anim calcmode="lin" valueType="num">
                                      <p:cBhvr>
                                        <p:cTn id="109" dur="2000" fill="hold"/>
                                        <p:tgtEl>
                                          <p:spTgt spid="99331">
                                            <p:txEl>
                                              <p:pRg st="13" end="13"/>
                                            </p:txEl>
                                          </p:spTgt>
                                        </p:tgtEl>
                                        <p:attrNameLst>
                                          <p:attrName>ppt_h</p:attrName>
                                        </p:attrNameLst>
                                      </p:cBhvr>
                                      <p:tavLst>
                                        <p:tav tm="0">
                                          <p:val>
                                            <p:fltVal val="0"/>
                                          </p:val>
                                        </p:tav>
                                        <p:tav tm="100000">
                                          <p:val>
                                            <p:strVal val="#ppt_h"/>
                                          </p:val>
                                        </p:tav>
                                      </p:tavLst>
                                    </p:anim>
                                    <p:anim calcmode="lin" valueType="num">
                                      <p:cBhvr>
                                        <p:cTn id="110" dur="2000" fill="hold"/>
                                        <p:tgtEl>
                                          <p:spTgt spid="99331">
                                            <p:txEl>
                                              <p:pRg st="13" end="13"/>
                                            </p:txEl>
                                          </p:spTgt>
                                        </p:tgtEl>
                                        <p:attrNameLst>
                                          <p:attrName>ppt_w</p:attrName>
                                        </p:attrNameLst>
                                      </p:cBhvr>
                                      <p:tavLst>
                                        <p:tav tm="0">
                                          <p:val>
                                            <p:fltVal val="0"/>
                                          </p:val>
                                        </p:tav>
                                        <p:tav tm="100000">
                                          <p:val>
                                            <p:strVal val="#ppt_w"/>
                                          </p:val>
                                        </p:tav>
                                      </p:tavLst>
                                    </p:anim>
                                  </p:childTnLst>
                                </p:cTn>
                              </p:par>
                            </p:childTnLst>
                          </p:cTn>
                        </p:par>
                        <p:par>
                          <p:cTn id="111" fill="hold">
                            <p:stCondLst>
                              <p:cond delay="26900"/>
                            </p:stCondLst>
                            <p:childTnLst>
                              <p:par>
                                <p:cTn id="112" presetID="35" presetClass="entr" presetSubtype="0" fill="hold" nodeType="afterEffect">
                                  <p:stCondLst>
                                    <p:cond delay="2500"/>
                                  </p:stCondLst>
                                  <p:childTnLst>
                                    <p:set>
                                      <p:cBhvr>
                                        <p:cTn id="113" dur="1" fill="hold">
                                          <p:stCondLst>
                                            <p:cond delay="0"/>
                                          </p:stCondLst>
                                        </p:cTn>
                                        <p:tgtEl>
                                          <p:spTgt spid="99331">
                                            <p:txEl>
                                              <p:pRg st="14" end="14"/>
                                            </p:txEl>
                                          </p:spTgt>
                                        </p:tgtEl>
                                        <p:attrNameLst>
                                          <p:attrName>style.visibility</p:attrName>
                                        </p:attrNameLst>
                                      </p:cBhvr>
                                      <p:to>
                                        <p:strVal val="visible"/>
                                      </p:to>
                                    </p:set>
                                    <p:animEffect transition="in" filter="fade">
                                      <p:cBhvr>
                                        <p:cTn id="114" dur="2000"/>
                                        <p:tgtEl>
                                          <p:spTgt spid="99331">
                                            <p:txEl>
                                              <p:pRg st="14" end="14"/>
                                            </p:txEl>
                                          </p:spTgt>
                                        </p:tgtEl>
                                      </p:cBhvr>
                                    </p:animEffect>
                                    <p:anim calcmode="lin" valueType="num">
                                      <p:cBhvr>
                                        <p:cTn id="115" dur="2000" fill="hold"/>
                                        <p:tgtEl>
                                          <p:spTgt spid="99331">
                                            <p:txEl>
                                              <p:pRg st="14" end="14"/>
                                            </p:txEl>
                                          </p:spTgt>
                                        </p:tgtEl>
                                        <p:attrNameLst>
                                          <p:attrName>style.rotation</p:attrName>
                                        </p:attrNameLst>
                                      </p:cBhvr>
                                      <p:tavLst>
                                        <p:tav tm="0">
                                          <p:val>
                                            <p:fltVal val="720"/>
                                          </p:val>
                                        </p:tav>
                                        <p:tav tm="100000">
                                          <p:val>
                                            <p:fltVal val="0"/>
                                          </p:val>
                                        </p:tav>
                                      </p:tavLst>
                                    </p:anim>
                                    <p:anim calcmode="lin" valueType="num">
                                      <p:cBhvr>
                                        <p:cTn id="116" dur="2000" fill="hold"/>
                                        <p:tgtEl>
                                          <p:spTgt spid="99331">
                                            <p:txEl>
                                              <p:pRg st="14" end="14"/>
                                            </p:txEl>
                                          </p:spTgt>
                                        </p:tgtEl>
                                        <p:attrNameLst>
                                          <p:attrName>ppt_h</p:attrName>
                                        </p:attrNameLst>
                                      </p:cBhvr>
                                      <p:tavLst>
                                        <p:tav tm="0">
                                          <p:val>
                                            <p:fltVal val="0"/>
                                          </p:val>
                                        </p:tav>
                                        <p:tav tm="100000">
                                          <p:val>
                                            <p:strVal val="#ppt_h"/>
                                          </p:val>
                                        </p:tav>
                                      </p:tavLst>
                                    </p:anim>
                                    <p:anim calcmode="lin" valueType="num">
                                      <p:cBhvr>
                                        <p:cTn id="117" dur="2000" fill="hold"/>
                                        <p:tgtEl>
                                          <p:spTgt spid="99331">
                                            <p:txEl>
                                              <p:pRg st="14" end="1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457200" y="836613"/>
            <a:ext cx="8229600" cy="5294312"/>
          </a:xfrm>
        </p:spPr>
        <p:txBody>
          <a:bodyPr/>
          <a:lstStyle/>
          <a:p>
            <a:pPr eaLnBrk="1" hangingPunct="1">
              <a:lnSpc>
                <a:spcPct val="80000"/>
              </a:lnSpc>
              <a:defRPr/>
            </a:pPr>
            <a:r>
              <a:rPr lang="hr-HR" sz="2800" b="1" smtClean="0">
                <a:latin typeface="Times New Roman" pitchFamily="18" charset="0"/>
              </a:rPr>
              <a:t>Archbishops and Bishops</a:t>
            </a:r>
            <a:endParaRPr lang="hr-HR" sz="2800" smtClean="0">
              <a:latin typeface="Times New Roman" pitchFamily="18" charset="0"/>
            </a:endParaRPr>
          </a:p>
          <a:p>
            <a:pPr algn="just" eaLnBrk="1" hangingPunct="1">
              <a:lnSpc>
                <a:spcPct val="80000"/>
              </a:lnSpc>
              <a:buFont typeface="Wingdings" pitchFamily="2" charset="2"/>
              <a:buNone/>
              <a:defRPr/>
            </a:pPr>
            <a:r>
              <a:rPr lang="hr-HR" sz="2800" smtClean="0">
                <a:latin typeface="Times New Roman" pitchFamily="18" charset="0"/>
              </a:rPr>
              <a:t>	- a limited number of twenty-six Church of England</a:t>
            </a:r>
          </a:p>
          <a:p>
            <a:pPr algn="just" eaLnBrk="1" hangingPunct="1">
              <a:lnSpc>
                <a:spcPct val="80000"/>
              </a:lnSpc>
              <a:buFont typeface="Wingdings" pitchFamily="2" charset="2"/>
              <a:buNone/>
              <a:defRPr/>
            </a:pPr>
            <a:r>
              <a:rPr lang="hr-HR" sz="2800" smtClean="0">
                <a:latin typeface="Times New Roman" pitchFamily="18" charset="0"/>
              </a:rPr>
              <a:t>	  archbishops and bishops sit in the House, passing   </a:t>
            </a:r>
          </a:p>
          <a:p>
            <a:pPr algn="just" eaLnBrk="1" hangingPunct="1">
              <a:lnSpc>
                <a:spcPct val="80000"/>
              </a:lnSpc>
              <a:buFont typeface="Wingdings" pitchFamily="2" charset="2"/>
              <a:buNone/>
              <a:defRPr/>
            </a:pPr>
            <a:r>
              <a:rPr lang="hr-HR" sz="2800" smtClean="0">
                <a:latin typeface="Times New Roman" pitchFamily="18" charset="0"/>
              </a:rPr>
              <a:t>      their membership on to the next most senior bishop </a:t>
            </a:r>
          </a:p>
          <a:p>
            <a:pPr algn="just" eaLnBrk="1" hangingPunct="1">
              <a:lnSpc>
                <a:spcPct val="80000"/>
              </a:lnSpc>
              <a:buFont typeface="Wingdings" pitchFamily="2" charset="2"/>
              <a:buNone/>
              <a:defRPr/>
            </a:pPr>
            <a:r>
              <a:rPr lang="hr-HR" sz="2800" smtClean="0">
                <a:latin typeface="Times New Roman" pitchFamily="18" charset="0"/>
              </a:rPr>
              <a:t>      when they retire. </a:t>
            </a:r>
          </a:p>
          <a:p>
            <a:pPr eaLnBrk="1" hangingPunct="1">
              <a:lnSpc>
                <a:spcPct val="80000"/>
              </a:lnSpc>
              <a:buFont typeface="Wingdings" pitchFamily="2" charset="2"/>
              <a:buNone/>
              <a:defRPr/>
            </a:pPr>
            <a:endParaRPr lang="hr-HR" sz="2800" b="1" smtClean="0">
              <a:latin typeface="Times New Roman" pitchFamily="18" charset="0"/>
            </a:endParaRPr>
          </a:p>
          <a:p>
            <a:pPr eaLnBrk="1" hangingPunct="1">
              <a:lnSpc>
                <a:spcPct val="80000"/>
              </a:lnSpc>
              <a:defRPr/>
            </a:pPr>
            <a:r>
              <a:rPr lang="hr-HR" sz="2800" b="1" smtClean="0">
                <a:latin typeface="Times New Roman" pitchFamily="18" charset="0"/>
              </a:rPr>
              <a:t>Elected Hereditary Peers</a:t>
            </a:r>
          </a:p>
          <a:p>
            <a:pPr eaLnBrk="1" hangingPunct="1">
              <a:lnSpc>
                <a:spcPct val="80000"/>
              </a:lnSpc>
              <a:buFont typeface="Wingdings" pitchFamily="2" charset="2"/>
              <a:buNone/>
              <a:defRPr/>
            </a:pPr>
            <a:r>
              <a:rPr lang="hr-HR" altLang="ja-JP" sz="2800" smtClean="0">
                <a:latin typeface="Times New Roman" pitchFamily="18" charset="0"/>
              </a:rPr>
              <a:t>	- the right of hereditary peers to sit and vote in the </a:t>
            </a:r>
          </a:p>
          <a:p>
            <a:pPr eaLnBrk="1" hangingPunct="1">
              <a:lnSpc>
                <a:spcPct val="80000"/>
              </a:lnSpc>
              <a:buFont typeface="Wingdings" pitchFamily="2" charset="2"/>
              <a:buNone/>
              <a:defRPr/>
            </a:pPr>
            <a:r>
              <a:rPr lang="hr-HR" altLang="ja-JP" sz="2800" smtClean="0">
                <a:latin typeface="Times New Roman" pitchFamily="18" charset="0"/>
              </a:rPr>
              <a:t>	  House of Lords was ended in 1999 by the House of  </a:t>
            </a:r>
          </a:p>
          <a:p>
            <a:pPr eaLnBrk="1" hangingPunct="1">
              <a:lnSpc>
                <a:spcPct val="80000"/>
              </a:lnSpc>
              <a:buFont typeface="Wingdings" pitchFamily="2" charset="2"/>
              <a:buNone/>
              <a:defRPr/>
            </a:pPr>
            <a:r>
              <a:rPr lang="hr-HR" altLang="ja-JP" sz="2800" smtClean="0">
                <a:latin typeface="Times New Roman" pitchFamily="18" charset="0"/>
              </a:rPr>
              <a:t>	  Lords Act but 92 Members were elected internally </a:t>
            </a:r>
          </a:p>
          <a:p>
            <a:pPr eaLnBrk="1" hangingPunct="1">
              <a:lnSpc>
                <a:spcPct val="80000"/>
              </a:lnSpc>
              <a:buFont typeface="Wingdings" pitchFamily="2" charset="2"/>
              <a:buNone/>
              <a:defRPr/>
            </a:pPr>
            <a:r>
              <a:rPr lang="hr-HR" altLang="ja-JP" sz="2800" smtClean="0">
                <a:latin typeface="Times New Roman" pitchFamily="18" charset="0"/>
              </a:rPr>
              <a:t>	  to remain until the next stage of the Lords reform </a:t>
            </a:r>
          </a:p>
          <a:p>
            <a:pPr eaLnBrk="1" hangingPunct="1">
              <a:lnSpc>
                <a:spcPct val="80000"/>
              </a:lnSpc>
              <a:buFont typeface="Wingdings" pitchFamily="2" charset="2"/>
              <a:buNone/>
              <a:defRPr/>
            </a:pPr>
            <a:r>
              <a:rPr lang="hr-HR" altLang="ja-JP" sz="2800" smtClean="0">
                <a:latin typeface="Times New Roman" pitchFamily="18" charset="0"/>
              </a:rPr>
              <a:t>      process. </a:t>
            </a:r>
            <a:endParaRPr lang="hr-HR" sz="2800" smtClean="0">
              <a:latin typeface="Times New Roman" pitchFamily="18" charset="0"/>
            </a:endParaRPr>
          </a:p>
          <a:p>
            <a:pPr eaLnBrk="1" hangingPunct="1">
              <a:lnSpc>
                <a:spcPct val="80000"/>
              </a:lnSpc>
              <a:defRPr/>
            </a:pPr>
            <a:endParaRPr lang="hr-HR" sz="2800"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wipe(down)">
                                      <p:cBhvr>
                                        <p:cTn id="7" dur="580">
                                          <p:stCondLst>
                                            <p:cond delay="0"/>
                                          </p:stCondLst>
                                        </p:cTn>
                                        <p:tgtEl>
                                          <p:spTgt spid="100355">
                                            <p:txEl>
                                              <p:pRg st="0" end="0"/>
                                            </p:txEl>
                                          </p:spTgt>
                                        </p:tgtEl>
                                      </p:cBhvr>
                                    </p:animEffect>
                                    <p:anim calcmode="lin" valueType="num">
                                      <p:cBhvr>
                                        <p:cTn id="8" dur="1822" tmFilter="0,0; 0.14,0.36; 0.43,0.73; 0.71,0.91; 1.0,1.0">
                                          <p:stCondLst>
                                            <p:cond delay="0"/>
                                          </p:stCondLst>
                                        </p:cTn>
                                        <p:tgtEl>
                                          <p:spTgt spid="10035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035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035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035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035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0355">
                                            <p:txEl>
                                              <p:pRg st="0" end="0"/>
                                            </p:txEl>
                                          </p:spTgt>
                                        </p:tgtEl>
                                      </p:cBhvr>
                                      <p:to x="100000" y="60000"/>
                                    </p:animScale>
                                    <p:animScale>
                                      <p:cBhvr>
                                        <p:cTn id="14" dur="166" decel="50000">
                                          <p:stCondLst>
                                            <p:cond delay="676"/>
                                          </p:stCondLst>
                                        </p:cTn>
                                        <p:tgtEl>
                                          <p:spTgt spid="100355">
                                            <p:txEl>
                                              <p:pRg st="0" end="0"/>
                                            </p:txEl>
                                          </p:spTgt>
                                        </p:tgtEl>
                                      </p:cBhvr>
                                      <p:to x="100000" y="100000"/>
                                    </p:animScale>
                                    <p:animScale>
                                      <p:cBhvr>
                                        <p:cTn id="15" dur="26">
                                          <p:stCondLst>
                                            <p:cond delay="1312"/>
                                          </p:stCondLst>
                                        </p:cTn>
                                        <p:tgtEl>
                                          <p:spTgt spid="100355">
                                            <p:txEl>
                                              <p:pRg st="0" end="0"/>
                                            </p:txEl>
                                          </p:spTgt>
                                        </p:tgtEl>
                                      </p:cBhvr>
                                      <p:to x="100000" y="80000"/>
                                    </p:animScale>
                                    <p:animScale>
                                      <p:cBhvr>
                                        <p:cTn id="16" dur="166" decel="50000">
                                          <p:stCondLst>
                                            <p:cond delay="1338"/>
                                          </p:stCondLst>
                                        </p:cTn>
                                        <p:tgtEl>
                                          <p:spTgt spid="100355">
                                            <p:txEl>
                                              <p:pRg st="0" end="0"/>
                                            </p:txEl>
                                          </p:spTgt>
                                        </p:tgtEl>
                                      </p:cBhvr>
                                      <p:to x="100000" y="100000"/>
                                    </p:animScale>
                                    <p:animScale>
                                      <p:cBhvr>
                                        <p:cTn id="17" dur="26">
                                          <p:stCondLst>
                                            <p:cond delay="1642"/>
                                          </p:stCondLst>
                                        </p:cTn>
                                        <p:tgtEl>
                                          <p:spTgt spid="100355">
                                            <p:txEl>
                                              <p:pRg st="0" end="0"/>
                                            </p:txEl>
                                          </p:spTgt>
                                        </p:tgtEl>
                                      </p:cBhvr>
                                      <p:to x="100000" y="90000"/>
                                    </p:animScale>
                                    <p:animScale>
                                      <p:cBhvr>
                                        <p:cTn id="18" dur="166" decel="50000">
                                          <p:stCondLst>
                                            <p:cond delay="1668"/>
                                          </p:stCondLst>
                                        </p:cTn>
                                        <p:tgtEl>
                                          <p:spTgt spid="100355">
                                            <p:txEl>
                                              <p:pRg st="0" end="0"/>
                                            </p:txEl>
                                          </p:spTgt>
                                        </p:tgtEl>
                                      </p:cBhvr>
                                      <p:to x="100000" y="100000"/>
                                    </p:animScale>
                                    <p:animScale>
                                      <p:cBhvr>
                                        <p:cTn id="19" dur="26">
                                          <p:stCondLst>
                                            <p:cond delay="1808"/>
                                          </p:stCondLst>
                                        </p:cTn>
                                        <p:tgtEl>
                                          <p:spTgt spid="100355">
                                            <p:txEl>
                                              <p:pRg st="0" end="0"/>
                                            </p:txEl>
                                          </p:spTgt>
                                        </p:tgtEl>
                                      </p:cBhvr>
                                      <p:to x="100000" y="95000"/>
                                    </p:animScale>
                                    <p:animScale>
                                      <p:cBhvr>
                                        <p:cTn id="20" dur="166" decel="50000">
                                          <p:stCondLst>
                                            <p:cond delay="1834"/>
                                          </p:stCondLst>
                                        </p:cTn>
                                        <p:tgtEl>
                                          <p:spTgt spid="10035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0355">
                                            <p:txEl>
                                              <p:pRg st="1" end="1"/>
                                            </p:txEl>
                                          </p:spTgt>
                                        </p:tgtEl>
                                        <p:attrNameLst>
                                          <p:attrName>style.visibility</p:attrName>
                                        </p:attrNameLst>
                                      </p:cBhvr>
                                      <p:to>
                                        <p:strVal val="visible"/>
                                      </p:to>
                                    </p:set>
                                    <p:animEffect transition="in" filter="checkerboard(across)">
                                      <p:cBhvr>
                                        <p:cTn id="25" dur="500"/>
                                        <p:tgtEl>
                                          <p:spTgt spid="100355">
                                            <p:txEl>
                                              <p:pRg st="1" end="1"/>
                                            </p:txEl>
                                          </p:spTgt>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100355">
                                            <p:txEl>
                                              <p:pRg st="2" end="2"/>
                                            </p:txEl>
                                          </p:spTgt>
                                        </p:tgtEl>
                                        <p:attrNameLst>
                                          <p:attrName>style.visibility</p:attrName>
                                        </p:attrNameLst>
                                      </p:cBhvr>
                                      <p:to>
                                        <p:strVal val="visible"/>
                                      </p:to>
                                    </p:set>
                                    <p:animEffect transition="in" filter="checkerboard(across)">
                                      <p:cBhvr>
                                        <p:cTn id="29" dur="500"/>
                                        <p:tgtEl>
                                          <p:spTgt spid="100355">
                                            <p:txEl>
                                              <p:pRg st="2" end="2"/>
                                            </p:txEl>
                                          </p:spTgt>
                                        </p:tgtEl>
                                      </p:cBhvr>
                                    </p:animEffect>
                                  </p:childTnLst>
                                </p:cTn>
                              </p:par>
                            </p:childTnLst>
                          </p:cTn>
                        </p:par>
                        <p:par>
                          <p:cTn id="30" fill="hold">
                            <p:stCondLst>
                              <p:cond delay="1000"/>
                            </p:stCondLst>
                            <p:childTnLst>
                              <p:par>
                                <p:cTn id="31" presetID="5" presetClass="entr" presetSubtype="10" fill="hold" nodeType="afterEffect">
                                  <p:stCondLst>
                                    <p:cond delay="0"/>
                                  </p:stCondLst>
                                  <p:childTnLst>
                                    <p:set>
                                      <p:cBhvr>
                                        <p:cTn id="32" dur="1" fill="hold">
                                          <p:stCondLst>
                                            <p:cond delay="0"/>
                                          </p:stCondLst>
                                        </p:cTn>
                                        <p:tgtEl>
                                          <p:spTgt spid="100355">
                                            <p:txEl>
                                              <p:pRg st="3" end="3"/>
                                            </p:txEl>
                                          </p:spTgt>
                                        </p:tgtEl>
                                        <p:attrNameLst>
                                          <p:attrName>style.visibility</p:attrName>
                                        </p:attrNameLst>
                                      </p:cBhvr>
                                      <p:to>
                                        <p:strVal val="visible"/>
                                      </p:to>
                                    </p:set>
                                    <p:animEffect transition="in" filter="checkerboard(across)">
                                      <p:cBhvr>
                                        <p:cTn id="33" dur="500"/>
                                        <p:tgtEl>
                                          <p:spTgt spid="100355">
                                            <p:txEl>
                                              <p:pRg st="3" end="3"/>
                                            </p:txEl>
                                          </p:spTgt>
                                        </p:tgtEl>
                                      </p:cBhvr>
                                    </p:animEffect>
                                  </p:childTnLst>
                                </p:cTn>
                              </p:par>
                            </p:childTnLst>
                          </p:cTn>
                        </p:par>
                        <p:par>
                          <p:cTn id="34" fill="hold">
                            <p:stCondLst>
                              <p:cond delay="1500"/>
                            </p:stCondLst>
                            <p:childTnLst>
                              <p:par>
                                <p:cTn id="35" presetID="5" presetClass="entr" presetSubtype="10" fill="hold" nodeType="afterEffect">
                                  <p:stCondLst>
                                    <p:cond delay="0"/>
                                  </p:stCondLst>
                                  <p:childTnLst>
                                    <p:set>
                                      <p:cBhvr>
                                        <p:cTn id="36" dur="1" fill="hold">
                                          <p:stCondLst>
                                            <p:cond delay="0"/>
                                          </p:stCondLst>
                                        </p:cTn>
                                        <p:tgtEl>
                                          <p:spTgt spid="100355">
                                            <p:txEl>
                                              <p:pRg st="4" end="4"/>
                                            </p:txEl>
                                          </p:spTgt>
                                        </p:tgtEl>
                                        <p:attrNameLst>
                                          <p:attrName>style.visibility</p:attrName>
                                        </p:attrNameLst>
                                      </p:cBhvr>
                                      <p:to>
                                        <p:strVal val="visible"/>
                                      </p:to>
                                    </p:set>
                                    <p:animEffect transition="in" filter="checkerboard(across)">
                                      <p:cBhvr>
                                        <p:cTn id="37" dur="500"/>
                                        <p:tgtEl>
                                          <p:spTgt spid="10035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00355">
                                            <p:txEl>
                                              <p:pRg st="6" end="6"/>
                                            </p:txEl>
                                          </p:spTgt>
                                        </p:tgtEl>
                                        <p:attrNameLst>
                                          <p:attrName>style.visibility</p:attrName>
                                        </p:attrNameLst>
                                      </p:cBhvr>
                                      <p:to>
                                        <p:strVal val="visible"/>
                                      </p:to>
                                    </p:set>
                                    <p:animEffect transition="in" filter="wipe(down)">
                                      <p:cBhvr>
                                        <p:cTn id="42" dur="580">
                                          <p:stCondLst>
                                            <p:cond delay="0"/>
                                          </p:stCondLst>
                                        </p:cTn>
                                        <p:tgtEl>
                                          <p:spTgt spid="100355">
                                            <p:txEl>
                                              <p:pRg st="6" end="6"/>
                                            </p:txEl>
                                          </p:spTgt>
                                        </p:tgtEl>
                                      </p:cBhvr>
                                    </p:animEffect>
                                    <p:anim calcmode="lin" valueType="num">
                                      <p:cBhvr>
                                        <p:cTn id="43" dur="1822" tmFilter="0,0; 0.14,0.36; 0.43,0.73; 0.71,0.91; 1.0,1.0">
                                          <p:stCondLst>
                                            <p:cond delay="0"/>
                                          </p:stCondLst>
                                        </p:cTn>
                                        <p:tgtEl>
                                          <p:spTgt spid="100355">
                                            <p:txEl>
                                              <p:pRg st="6" end="6"/>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0355">
                                            <p:txEl>
                                              <p:pRg st="6" end="6"/>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0355">
                                            <p:txEl>
                                              <p:pRg st="6" end="6"/>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0355">
                                            <p:txEl>
                                              <p:pRg st="6" end="6"/>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0355">
                                            <p:txEl>
                                              <p:pRg st="6" end="6"/>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100355">
                                            <p:txEl>
                                              <p:pRg st="6" end="6"/>
                                            </p:txEl>
                                          </p:spTgt>
                                        </p:tgtEl>
                                      </p:cBhvr>
                                      <p:to x="100000" y="60000"/>
                                    </p:animScale>
                                    <p:animScale>
                                      <p:cBhvr>
                                        <p:cTn id="49" dur="166" decel="50000">
                                          <p:stCondLst>
                                            <p:cond delay="676"/>
                                          </p:stCondLst>
                                        </p:cTn>
                                        <p:tgtEl>
                                          <p:spTgt spid="100355">
                                            <p:txEl>
                                              <p:pRg st="6" end="6"/>
                                            </p:txEl>
                                          </p:spTgt>
                                        </p:tgtEl>
                                      </p:cBhvr>
                                      <p:to x="100000" y="100000"/>
                                    </p:animScale>
                                    <p:animScale>
                                      <p:cBhvr>
                                        <p:cTn id="50" dur="26">
                                          <p:stCondLst>
                                            <p:cond delay="1312"/>
                                          </p:stCondLst>
                                        </p:cTn>
                                        <p:tgtEl>
                                          <p:spTgt spid="100355">
                                            <p:txEl>
                                              <p:pRg st="6" end="6"/>
                                            </p:txEl>
                                          </p:spTgt>
                                        </p:tgtEl>
                                      </p:cBhvr>
                                      <p:to x="100000" y="80000"/>
                                    </p:animScale>
                                    <p:animScale>
                                      <p:cBhvr>
                                        <p:cTn id="51" dur="166" decel="50000">
                                          <p:stCondLst>
                                            <p:cond delay="1338"/>
                                          </p:stCondLst>
                                        </p:cTn>
                                        <p:tgtEl>
                                          <p:spTgt spid="100355">
                                            <p:txEl>
                                              <p:pRg st="6" end="6"/>
                                            </p:txEl>
                                          </p:spTgt>
                                        </p:tgtEl>
                                      </p:cBhvr>
                                      <p:to x="100000" y="100000"/>
                                    </p:animScale>
                                    <p:animScale>
                                      <p:cBhvr>
                                        <p:cTn id="52" dur="26">
                                          <p:stCondLst>
                                            <p:cond delay="1642"/>
                                          </p:stCondLst>
                                        </p:cTn>
                                        <p:tgtEl>
                                          <p:spTgt spid="100355">
                                            <p:txEl>
                                              <p:pRg st="6" end="6"/>
                                            </p:txEl>
                                          </p:spTgt>
                                        </p:tgtEl>
                                      </p:cBhvr>
                                      <p:to x="100000" y="90000"/>
                                    </p:animScale>
                                    <p:animScale>
                                      <p:cBhvr>
                                        <p:cTn id="53" dur="166" decel="50000">
                                          <p:stCondLst>
                                            <p:cond delay="1668"/>
                                          </p:stCondLst>
                                        </p:cTn>
                                        <p:tgtEl>
                                          <p:spTgt spid="100355">
                                            <p:txEl>
                                              <p:pRg st="6" end="6"/>
                                            </p:txEl>
                                          </p:spTgt>
                                        </p:tgtEl>
                                      </p:cBhvr>
                                      <p:to x="100000" y="100000"/>
                                    </p:animScale>
                                    <p:animScale>
                                      <p:cBhvr>
                                        <p:cTn id="54" dur="26">
                                          <p:stCondLst>
                                            <p:cond delay="1808"/>
                                          </p:stCondLst>
                                        </p:cTn>
                                        <p:tgtEl>
                                          <p:spTgt spid="100355">
                                            <p:txEl>
                                              <p:pRg st="6" end="6"/>
                                            </p:txEl>
                                          </p:spTgt>
                                        </p:tgtEl>
                                      </p:cBhvr>
                                      <p:to x="100000" y="95000"/>
                                    </p:animScale>
                                    <p:animScale>
                                      <p:cBhvr>
                                        <p:cTn id="55" dur="166" decel="50000">
                                          <p:stCondLst>
                                            <p:cond delay="1834"/>
                                          </p:stCondLst>
                                        </p:cTn>
                                        <p:tgtEl>
                                          <p:spTgt spid="100355">
                                            <p:txEl>
                                              <p:pRg st="6" end="6"/>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00355">
                                            <p:txEl>
                                              <p:pRg st="7" end="7"/>
                                            </p:txEl>
                                          </p:spTgt>
                                        </p:tgtEl>
                                        <p:attrNameLst>
                                          <p:attrName>style.visibility</p:attrName>
                                        </p:attrNameLst>
                                      </p:cBhvr>
                                      <p:to>
                                        <p:strVal val="visible"/>
                                      </p:to>
                                    </p:set>
                                    <p:animEffect transition="in" filter="checkerboard(across)">
                                      <p:cBhvr>
                                        <p:cTn id="60" dur="500"/>
                                        <p:tgtEl>
                                          <p:spTgt spid="100355">
                                            <p:txEl>
                                              <p:pRg st="7" end="7"/>
                                            </p:txEl>
                                          </p:spTgt>
                                        </p:tgtEl>
                                      </p:cBhvr>
                                    </p:animEffect>
                                  </p:childTnLst>
                                </p:cTn>
                              </p:par>
                            </p:childTnLst>
                          </p:cTn>
                        </p:par>
                        <p:par>
                          <p:cTn id="61" fill="hold">
                            <p:stCondLst>
                              <p:cond delay="500"/>
                            </p:stCondLst>
                            <p:childTnLst>
                              <p:par>
                                <p:cTn id="62" presetID="5" presetClass="entr" presetSubtype="10" fill="hold" nodeType="afterEffect">
                                  <p:stCondLst>
                                    <p:cond delay="0"/>
                                  </p:stCondLst>
                                  <p:childTnLst>
                                    <p:set>
                                      <p:cBhvr>
                                        <p:cTn id="63" dur="1" fill="hold">
                                          <p:stCondLst>
                                            <p:cond delay="0"/>
                                          </p:stCondLst>
                                        </p:cTn>
                                        <p:tgtEl>
                                          <p:spTgt spid="100355">
                                            <p:txEl>
                                              <p:pRg st="8" end="8"/>
                                            </p:txEl>
                                          </p:spTgt>
                                        </p:tgtEl>
                                        <p:attrNameLst>
                                          <p:attrName>style.visibility</p:attrName>
                                        </p:attrNameLst>
                                      </p:cBhvr>
                                      <p:to>
                                        <p:strVal val="visible"/>
                                      </p:to>
                                    </p:set>
                                    <p:animEffect transition="in" filter="checkerboard(across)">
                                      <p:cBhvr>
                                        <p:cTn id="64" dur="500"/>
                                        <p:tgtEl>
                                          <p:spTgt spid="100355">
                                            <p:txEl>
                                              <p:pRg st="8" end="8"/>
                                            </p:txEl>
                                          </p:spTgt>
                                        </p:tgtEl>
                                      </p:cBhvr>
                                    </p:animEffect>
                                  </p:childTnLst>
                                </p:cTn>
                              </p:par>
                            </p:childTnLst>
                          </p:cTn>
                        </p:par>
                        <p:par>
                          <p:cTn id="65" fill="hold">
                            <p:stCondLst>
                              <p:cond delay="1000"/>
                            </p:stCondLst>
                            <p:childTnLst>
                              <p:par>
                                <p:cTn id="66" presetID="5" presetClass="entr" presetSubtype="10" fill="hold" nodeType="afterEffect">
                                  <p:stCondLst>
                                    <p:cond delay="0"/>
                                  </p:stCondLst>
                                  <p:childTnLst>
                                    <p:set>
                                      <p:cBhvr>
                                        <p:cTn id="67" dur="1" fill="hold">
                                          <p:stCondLst>
                                            <p:cond delay="0"/>
                                          </p:stCondLst>
                                        </p:cTn>
                                        <p:tgtEl>
                                          <p:spTgt spid="100355">
                                            <p:txEl>
                                              <p:pRg st="9" end="9"/>
                                            </p:txEl>
                                          </p:spTgt>
                                        </p:tgtEl>
                                        <p:attrNameLst>
                                          <p:attrName>style.visibility</p:attrName>
                                        </p:attrNameLst>
                                      </p:cBhvr>
                                      <p:to>
                                        <p:strVal val="visible"/>
                                      </p:to>
                                    </p:set>
                                    <p:animEffect transition="in" filter="checkerboard(across)">
                                      <p:cBhvr>
                                        <p:cTn id="68" dur="500"/>
                                        <p:tgtEl>
                                          <p:spTgt spid="100355">
                                            <p:txEl>
                                              <p:pRg st="9" end="9"/>
                                            </p:txEl>
                                          </p:spTgt>
                                        </p:tgtEl>
                                      </p:cBhvr>
                                    </p:animEffect>
                                  </p:childTnLst>
                                </p:cTn>
                              </p:par>
                            </p:childTnLst>
                          </p:cTn>
                        </p:par>
                        <p:par>
                          <p:cTn id="69" fill="hold">
                            <p:stCondLst>
                              <p:cond delay="1500"/>
                            </p:stCondLst>
                            <p:childTnLst>
                              <p:par>
                                <p:cTn id="70" presetID="5" presetClass="entr" presetSubtype="10" fill="hold" nodeType="afterEffect">
                                  <p:stCondLst>
                                    <p:cond delay="0"/>
                                  </p:stCondLst>
                                  <p:childTnLst>
                                    <p:set>
                                      <p:cBhvr>
                                        <p:cTn id="71" dur="1" fill="hold">
                                          <p:stCondLst>
                                            <p:cond delay="0"/>
                                          </p:stCondLst>
                                        </p:cTn>
                                        <p:tgtEl>
                                          <p:spTgt spid="100355">
                                            <p:txEl>
                                              <p:pRg st="10" end="10"/>
                                            </p:txEl>
                                          </p:spTgt>
                                        </p:tgtEl>
                                        <p:attrNameLst>
                                          <p:attrName>style.visibility</p:attrName>
                                        </p:attrNameLst>
                                      </p:cBhvr>
                                      <p:to>
                                        <p:strVal val="visible"/>
                                      </p:to>
                                    </p:set>
                                    <p:animEffect transition="in" filter="checkerboard(across)">
                                      <p:cBhvr>
                                        <p:cTn id="72" dur="500"/>
                                        <p:tgtEl>
                                          <p:spTgt spid="100355">
                                            <p:txEl>
                                              <p:pRg st="10" end="10"/>
                                            </p:txEl>
                                          </p:spTgt>
                                        </p:tgtEl>
                                      </p:cBhvr>
                                    </p:animEffect>
                                  </p:childTnLst>
                                </p:cTn>
                              </p:par>
                            </p:childTnLst>
                          </p:cTn>
                        </p:par>
                        <p:par>
                          <p:cTn id="73" fill="hold">
                            <p:stCondLst>
                              <p:cond delay="2000"/>
                            </p:stCondLst>
                            <p:childTnLst>
                              <p:par>
                                <p:cTn id="74" presetID="5" presetClass="entr" presetSubtype="10" fill="hold" nodeType="afterEffect">
                                  <p:stCondLst>
                                    <p:cond delay="0"/>
                                  </p:stCondLst>
                                  <p:childTnLst>
                                    <p:set>
                                      <p:cBhvr>
                                        <p:cTn id="75" dur="1" fill="hold">
                                          <p:stCondLst>
                                            <p:cond delay="0"/>
                                          </p:stCondLst>
                                        </p:cTn>
                                        <p:tgtEl>
                                          <p:spTgt spid="100355">
                                            <p:txEl>
                                              <p:pRg st="11" end="11"/>
                                            </p:txEl>
                                          </p:spTgt>
                                        </p:tgtEl>
                                        <p:attrNameLst>
                                          <p:attrName>style.visibility</p:attrName>
                                        </p:attrNameLst>
                                      </p:cBhvr>
                                      <p:to>
                                        <p:strVal val="visible"/>
                                      </p:to>
                                    </p:set>
                                    <p:animEffect transition="in" filter="checkerboard(across)">
                                      <p:cBhvr>
                                        <p:cTn id="76" dur="500"/>
                                        <p:tgtEl>
                                          <p:spTgt spid="1003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468313" y="0"/>
            <a:ext cx="8229600" cy="692150"/>
          </a:xfrm>
        </p:spPr>
        <p:txBody>
          <a:bodyPr/>
          <a:lstStyle/>
          <a:p>
            <a:pPr eaLnBrk="1" hangingPunct="1">
              <a:defRPr/>
            </a:pPr>
            <a:r>
              <a:rPr lang="hr-HR" sz="4000" smtClean="0"/>
              <a:t>State Opening of the Parliament</a:t>
            </a:r>
          </a:p>
        </p:txBody>
      </p:sp>
      <p:pic>
        <p:nvPicPr>
          <p:cNvPr id="101385" name="Picture 9" descr="44069"/>
          <p:cNvPicPr>
            <a:picLocks noChangeAspect="1" noChangeArrowheads="1"/>
          </p:cNvPicPr>
          <p:nvPr/>
        </p:nvPicPr>
        <p:blipFill>
          <a:blip r:embed="rId2" cstate="print"/>
          <a:srcRect/>
          <a:stretch>
            <a:fillRect/>
          </a:stretch>
        </p:blipFill>
        <p:spPr bwMode="auto">
          <a:xfrm>
            <a:off x="0" y="765175"/>
            <a:ext cx="6078538" cy="3240088"/>
          </a:xfrm>
          <a:prstGeom prst="rect">
            <a:avLst/>
          </a:prstGeom>
          <a:noFill/>
          <a:ln w="9525">
            <a:noFill/>
            <a:miter lim="800000"/>
            <a:headEnd/>
            <a:tailEnd/>
          </a:ln>
        </p:spPr>
      </p:pic>
      <p:sp>
        <p:nvSpPr>
          <p:cNvPr id="101386" name="Text Box 10"/>
          <p:cNvSpPr txBox="1">
            <a:spLocks noChangeArrowheads="1"/>
          </p:cNvSpPr>
          <p:nvPr/>
        </p:nvSpPr>
        <p:spPr bwMode="auto">
          <a:xfrm>
            <a:off x="6011863" y="765175"/>
            <a:ext cx="3132137" cy="1920875"/>
          </a:xfrm>
          <a:prstGeom prst="rect">
            <a:avLst/>
          </a:prstGeom>
          <a:noFill/>
          <a:ln w="9525" algn="ctr">
            <a:noFill/>
            <a:miter lim="800000"/>
            <a:headEnd/>
            <a:tailEnd/>
          </a:ln>
          <a:effectLst/>
        </p:spPr>
        <p:txBody>
          <a:bodyPr>
            <a:spAutoFit/>
          </a:bodyPr>
          <a:lstStyle/>
          <a:p>
            <a:pPr marL="179388" indent="-179388">
              <a:spcBef>
                <a:spcPct val="50000"/>
              </a:spcBef>
              <a:defRPr/>
            </a:pPr>
            <a:r>
              <a:rPr lang="hr-HR">
                <a:effectLst>
                  <a:outerShdw blurRad="38100" dist="38100" dir="2700000" algn="tl">
                    <a:srgbClr val="000000"/>
                  </a:outerShdw>
                </a:effectLst>
              </a:rPr>
              <a:t>The Black Rod knocking at the doors of the House of Commons to summon the Commons to attend the Queen’s Speech</a:t>
            </a:r>
          </a:p>
        </p:txBody>
      </p:sp>
      <p:pic>
        <p:nvPicPr>
          <p:cNvPr id="101383" name="Picture 7" descr="State Opening of Parliament: Commons Speaker leads procession of Members from Commons Chamber to Lords Chamber"/>
          <p:cNvPicPr>
            <a:picLocks noGrp="1" noChangeAspect="1" noChangeArrowheads="1"/>
          </p:cNvPicPr>
          <p:nvPr>
            <p:ph sz="half" idx="1"/>
          </p:nvPr>
        </p:nvPicPr>
        <p:blipFill>
          <a:blip r:embed="rId3" cstate="print"/>
          <a:srcRect/>
          <a:stretch>
            <a:fillRect/>
          </a:stretch>
        </p:blipFill>
        <p:spPr>
          <a:xfrm>
            <a:off x="3348038" y="3429000"/>
            <a:ext cx="5795962" cy="3429000"/>
          </a:xfrm>
          <a:noFill/>
        </p:spPr>
      </p:pic>
      <p:sp>
        <p:nvSpPr>
          <p:cNvPr id="101387" name="Text Box 11"/>
          <p:cNvSpPr txBox="1">
            <a:spLocks noChangeArrowheads="1"/>
          </p:cNvSpPr>
          <p:nvPr/>
        </p:nvSpPr>
        <p:spPr bwMode="auto">
          <a:xfrm>
            <a:off x="0" y="4581525"/>
            <a:ext cx="3348038" cy="1920875"/>
          </a:xfrm>
          <a:prstGeom prst="rect">
            <a:avLst/>
          </a:prstGeom>
          <a:noFill/>
          <a:ln w="9525" algn="ctr">
            <a:noFill/>
            <a:miter lim="800000"/>
            <a:headEnd/>
            <a:tailEnd/>
          </a:ln>
          <a:effectLst/>
        </p:spPr>
        <p:txBody>
          <a:bodyPr>
            <a:spAutoFit/>
          </a:bodyPr>
          <a:lstStyle/>
          <a:p>
            <a:pPr marL="179388" indent="-179388">
              <a:spcBef>
                <a:spcPct val="50000"/>
              </a:spcBef>
              <a:defRPr/>
            </a:pPr>
            <a:r>
              <a:rPr lang="hr-HR">
                <a:effectLst>
                  <a:outerShdw blurRad="38100" dist="38100" dir="2700000" algn="tl">
                    <a:srgbClr val="000000"/>
                  </a:outerShdw>
                </a:effectLst>
              </a:rPr>
              <a:t>The Black Rod and the Speaker of the House of Commons lead the Commons to the House of Lords (House of Peers) to hear the Queen’s Speech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1000"/>
                                        <p:tgtEl>
                                          <p:spTgt spid="101380"/>
                                        </p:tgtEl>
                                      </p:cBhvr>
                                    </p:animEffect>
                                    <p:anim calcmode="lin" valueType="num">
                                      <p:cBhvr>
                                        <p:cTn id="8" dur="1000" fill="hold"/>
                                        <p:tgtEl>
                                          <p:spTgt spid="101380"/>
                                        </p:tgtEl>
                                        <p:attrNameLst>
                                          <p:attrName>ppt_x</p:attrName>
                                        </p:attrNameLst>
                                      </p:cBhvr>
                                      <p:tavLst>
                                        <p:tav tm="0">
                                          <p:val>
                                            <p:strVal val="#ppt_x"/>
                                          </p:val>
                                        </p:tav>
                                        <p:tav tm="100000">
                                          <p:val>
                                            <p:strVal val="#ppt_x"/>
                                          </p:val>
                                        </p:tav>
                                      </p:tavLst>
                                    </p:anim>
                                    <p:anim calcmode="lin" valueType="num">
                                      <p:cBhvr>
                                        <p:cTn id="9" dur="1000" fill="hold"/>
                                        <p:tgtEl>
                                          <p:spTgt spid="1013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1385"/>
                                        </p:tgtEl>
                                        <p:attrNameLst>
                                          <p:attrName>style.visibility</p:attrName>
                                        </p:attrNameLst>
                                      </p:cBhvr>
                                      <p:to>
                                        <p:strVal val="visible"/>
                                      </p:to>
                                    </p:set>
                                    <p:animEffect transition="in" filter="wipe(down)">
                                      <p:cBhvr>
                                        <p:cTn id="14" dur="500"/>
                                        <p:tgtEl>
                                          <p:spTgt spid="101385"/>
                                        </p:tgtEl>
                                      </p:cBhvr>
                                    </p:animEffect>
                                  </p:childTnLst>
                                </p:cTn>
                              </p:par>
                              <p:par>
                                <p:cTn id="15" presetID="10" presetClass="entr" presetSubtype="0" fill="hold" nodeType="withEffect">
                                  <p:stCondLst>
                                    <p:cond delay="0"/>
                                  </p:stCondLst>
                                  <p:childTnLst>
                                    <p:set>
                                      <p:cBhvr>
                                        <p:cTn id="16" dur="1" fill="hold">
                                          <p:stCondLst>
                                            <p:cond delay="0"/>
                                          </p:stCondLst>
                                        </p:cTn>
                                        <p:tgtEl>
                                          <p:spTgt spid="101386">
                                            <p:txEl>
                                              <p:pRg st="0" end="0"/>
                                            </p:txEl>
                                          </p:spTgt>
                                        </p:tgtEl>
                                        <p:attrNameLst>
                                          <p:attrName>style.visibility</p:attrName>
                                        </p:attrNameLst>
                                      </p:cBhvr>
                                      <p:to>
                                        <p:strVal val="visible"/>
                                      </p:to>
                                    </p:set>
                                    <p:animEffect transition="in" filter="fade">
                                      <p:cBhvr>
                                        <p:cTn id="17" dur="2000"/>
                                        <p:tgtEl>
                                          <p:spTgt spid="1013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1383"/>
                                        </p:tgtEl>
                                        <p:attrNameLst>
                                          <p:attrName>style.visibility</p:attrName>
                                        </p:attrNameLst>
                                      </p:cBhvr>
                                      <p:to>
                                        <p:strVal val="visible"/>
                                      </p:to>
                                    </p:set>
                                    <p:animEffect transition="in" filter="wipe(down)">
                                      <p:cBhvr>
                                        <p:cTn id="22" dur="500"/>
                                        <p:tgtEl>
                                          <p:spTgt spid="101383"/>
                                        </p:tgtEl>
                                      </p:cBhvr>
                                    </p:animEffect>
                                  </p:childTnLst>
                                </p:cTn>
                              </p:par>
                              <p:par>
                                <p:cTn id="23" presetID="10" presetClass="entr" presetSubtype="0" fill="hold" nodeType="withEffect">
                                  <p:stCondLst>
                                    <p:cond delay="0"/>
                                  </p:stCondLst>
                                  <p:childTnLst>
                                    <p:set>
                                      <p:cBhvr>
                                        <p:cTn id="24" dur="1" fill="hold">
                                          <p:stCondLst>
                                            <p:cond delay="0"/>
                                          </p:stCondLst>
                                        </p:cTn>
                                        <p:tgtEl>
                                          <p:spTgt spid="101387">
                                            <p:txEl>
                                              <p:pRg st="0" end="0"/>
                                            </p:txEl>
                                          </p:spTgt>
                                        </p:tgtEl>
                                        <p:attrNameLst>
                                          <p:attrName>style.visibility</p:attrName>
                                        </p:attrNameLst>
                                      </p:cBhvr>
                                      <p:to>
                                        <p:strVal val="visible"/>
                                      </p:to>
                                    </p:set>
                                    <p:animEffect transition="in" filter="fade">
                                      <p:cBhvr>
                                        <p:cTn id="25" dur="2000"/>
                                        <p:tgtEl>
                                          <p:spTgt spid="101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703263"/>
          </a:xfrm>
        </p:spPr>
        <p:txBody>
          <a:bodyPr/>
          <a:lstStyle/>
          <a:p>
            <a:pPr eaLnBrk="1" hangingPunct="1">
              <a:defRPr/>
            </a:pPr>
            <a:r>
              <a:rPr lang="hr-HR" sz="3300" smtClean="0"/>
              <a:t>Speech from the Throne / The Queen’s Speech</a:t>
            </a:r>
          </a:p>
        </p:txBody>
      </p:sp>
      <p:sp>
        <p:nvSpPr>
          <p:cNvPr id="162819" name="Rectangle 3"/>
          <p:cNvSpPr>
            <a:spLocks noGrp="1" noChangeArrowheads="1"/>
          </p:cNvSpPr>
          <p:nvPr>
            <p:ph type="body" idx="1"/>
          </p:nvPr>
        </p:nvSpPr>
        <p:spPr>
          <a:xfrm>
            <a:off x="0" y="5373216"/>
            <a:ext cx="9324975" cy="1484784"/>
          </a:xfrm>
        </p:spPr>
        <p:txBody>
          <a:bodyPr/>
          <a:lstStyle/>
          <a:p>
            <a:pPr marL="179388" indent="-179388" eaLnBrk="1" hangingPunct="1">
              <a:lnSpc>
                <a:spcPct val="80000"/>
              </a:lnSpc>
              <a:defRPr/>
            </a:pPr>
            <a:r>
              <a:rPr lang="hr-HR" sz="2100" dirty="0" err="1" smtClean="0"/>
              <a:t>Although</a:t>
            </a:r>
            <a:r>
              <a:rPr lang="hr-HR" sz="2100" dirty="0" smtClean="0"/>
              <a:t> </a:t>
            </a:r>
            <a:r>
              <a:rPr lang="hr-HR" sz="2100" dirty="0" err="1" smtClean="0"/>
              <a:t>the</a:t>
            </a:r>
            <a:r>
              <a:rPr lang="hr-HR" sz="2100" dirty="0" smtClean="0"/>
              <a:t> Queen </a:t>
            </a:r>
            <a:r>
              <a:rPr lang="hr-HR" sz="2100" dirty="0" err="1" smtClean="0"/>
              <a:t>reads</a:t>
            </a:r>
            <a:r>
              <a:rPr lang="hr-HR" sz="2100" dirty="0" smtClean="0"/>
              <a:t> </a:t>
            </a:r>
            <a:r>
              <a:rPr lang="hr-HR" sz="2100" dirty="0" err="1" smtClean="0"/>
              <a:t>the</a:t>
            </a:r>
            <a:r>
              <a:rPr lang="hr-HR" sz="2100" dirty="0" smtClean="0"/>
              <a:t> </a:t>
            </a:r>
            <a:r>
              <a:rPr lang="hr-HR" sz="2100" dirty="0" err="1" smtClean="0"/>
              <a:t>Speech</a:t>
            </a:r>
            <a:r>
              <a:rPr lang="hr-HR" sz="2100" dirty="0" smtClean="0"/>
              <a:t>, </a:t>
            </a:r>
            <a:r>
              <a:rPr lang="hr-HR" sz="2100" dirty="0" err="1" smtClean="0"/>
              <a:t>the</a:t>
            </a:r>
            <a:r>
              <a:rPr lang="hr-HR" sz="2100" dirty="0" smtClean="0"/>
              <a:t> </a:t>
            </a:r>
            <a:r>
              <a:rPr lang="hr-HR" sz="2100" dirty="0" err="1" smtClean="0"/>
              <a:t>content</a:t>
            </a:r>
            <a:r>
              <a:rPr lang="hr-HR" sz="2100" dirty="0" smtClean="0"/>
              <a:t> is </a:t>
            </a:r>
            <a:r>
              <a:rPr lang="hr-HR" sz="2100" dirty="0" err="1" smtClean="0"/>
              <a:t>entirely</a:t>
            </a:r>
            <a:r>
              <a:rPr lang="hr-HR" sz="2100" dirty="0" smtClean="0"/>
              <a:t> </a:t>
            </a:r>
            <a:r>
              <a:rPr lang="hr-HR" sz="2100" dirty="0" err="1" smtClean="0"/>
              <a:t>drawn</a:t>
            </a:r>
            <a:r>
              <a:rPr lang="hr-HR" sz="2100" dirty="0" smtClean="0"/>
              <a:t> </a:t>
            </a:r>
            <a:r>
              <a:rPr lang="hr-HR" sz="2100" dirty="0" err="1" smtClean="0"/>
              <a:t>up</a:t>
            </a:r>
            <a:r>
              <a:rPr lang="hr-HR" sz="2100" dirty="0" smtClean="0"/>
              <a:t> </a:t>
            </a:r>
            <a:r>
              <a:rPr lang="hr-HR" sz="2100" dirty="0" err="1" smtClean="0"/>
              <a:t>by</a:t>
            </a:r>
            <a:r>
              <a:rPr lang="hr-HR" sz="2100" dirty="0" smtClean="0"/>
              <a:t> </a:t>
            </a:r>
            <a:r>
              <a:rPr lang="hr-HR" sz="2100" dirty="0" err="1" smtClean="0"/>
              <a:t>the</a:t>
            </a:r>
            <a:r>
              <a:rPr lang="hr-HR" sz="2100" dirty="0" smtClean="0"/>
              <a:t> </a:t>
            </a:r>
            <a:r>
              <a:rPr lang="hr-HR" sz="2100" dirty="0" err="1" smtClean="0"/>
              <a:t>Government</a:t>
            </a:r>
            <a:r>
              <a:rPr lang="hr-HR" sz="2100" dirty="0" smtClean="0"/>
              <a:t> </a:t>
            </a:r>
            <a:r>
              <a:rPr lang="hr-HR" sz="2100" dirty="0" err="1" smtClean="0"/>
              <a:t>and</a:t>
            </a:r>
            <a:r>
              <a:rPr lang="hr-HR" sz="2100" dirty="0" smtClean="0"/>
              <a:t> </a:t>
            </a:r>
            <a:r>
              <a:rPr lang="hr-HR" sz="2100" dirty="0" err="1" smtClean="0"/>
              <a:t>approved</a:t>
            </a:r>
            <a:r>
              <a:rPr lang="hr-HR" sz="2100" dirty="0" smtClean="0"/>
              <a:t> </a:t>
            </a:r>
            <a:r>
              <a:rPr lang="hr-HR" sz="2100" dirty="0" err="1" smtClean="0"/>
              <a:t>by</a:t>
            </a:r>
            <a:r>
              <a:rPr lang="hr-HR" sz="2100" dirty="0" smtClean="0"/>
              <a:t> </a:t>
            </a:r>
            <a:r>
              <a:rPr lang="hr-HR" sz="2100" dirty="0" err="1" smtClean="0"/>
              <a:t>the</a:t>
            </a:r>
            <a:r>
              <a:rPr lang="hr-HR" sz="2100" dirty="0" smtClean="0"/>
              <a:t> </a:t>
            </a:r>
            <a:r>
              <a:rPr lang="hr-HR" sz="2100" dirty="0" err="1" smtClean="0"/>
              <a:t>Cabinet</a:t>
            </a:r>
            <a:r>
              <a:rPr lang="hr-HR" sz="2100" dirty="0" smtClean="0"/>
              <a:t>. It </a:t>
            </a:r>
            <a:r>
              <a:rPr lang="hr-HR" sz="2100" dirty="0" err="1" smtClean="0"/>
              <a:t>contains</a:t>
            </a:r>
            <a:r>
              <a:rPr lang="hr-HR" sz="2100" dirty="0" smtClean="0"/>
              <a:t> </a:t>
            </a:r>
            <a:r>
              <a:rPr lang="hr-HR" sz="2100" dirty="0" err="1" smtClean="0"/>
              <a:t>an</a:t>
            </a:r>
            <a:r>
              <a:rPr lang="hr-HR" sz="2100" dirty="0" smtClean="0"/>
              <a:t> </a:t>
            </a:r>
            <a:r>
              <a:rPr lang="hr-HR" sz="2100" dirty="0" err="1" smtClean="0"/>
              <a:t>outline</a:t>
            </a:r>
            <a:r>
              <a:rPr lang="hr-HR" sz="2100" dirty="0" smtClean="0"/>
              <a:t> of </a:t>
            </a:r>
            <a:r>
              <a:rPr lang="hr-HR" sz="2100" dirty="0" err="1" smtClean="0"/>
              <a:t>the</a:t>
            </a:r>
            <a:r>
              <a:rPr lang="hr-HR" sz="2100" dirty="0" smtClean="0"/>
              <a:t> </a:t>
            </a:r>
            <a:r>
              <a:rPr lang="hr-HR" sz="2100" dirty="0" err="1" smtClean="0"/>
              <a:t>Government</a:t>
            </a:r>
            <a:r>
              <a:rPr lang="hr-HR" sz="2100" dirty="0" smtClean="0"/>
              <a:t>'s </a:t>
            </a:r>
            <a:r>
              <a:rPr lang="hr-HR" sz="2100" dirty="0" err="1" smtClean="0"/>
              <a:t>policies</a:t>
            </a:r>
            <a:r>
              <a:rPr lang="hr-HR" sz="2100" dirty="0" smtClean="0"/>
              <a:t> </a:t>
            </a:r>
            <a:r>
              <a:rPr lang="hr-HR" sz="2100" dirty="0" err="1" smtClean="0"/>
              <a:t>and</a:t>
            </a:r>
            <a:r>
              <a:rPr lang="hr-HR" sz="2100" dirty="0" smtClean="0"/>
              <a:t> </a:t>
            </a:r>
            <a:r>
              <a:rPr lang="hr-HR" sz="2100" dirty="0" err="1" smtClean="0"/>
              <a:t>proposed</a:t>
            </a:r>
            <a:r>
              <a:rPr lang="hr-HR" sz="2100" dirty="0" smtClean="0"/>
              <a:t> new </a:t>
            </a:r>
            <a:r>
              <a:rPr lang="hr-HR" sz="2100" dirty="0" err="1" smtClean="0"/>
              <a:t>legislation</a:t>
            </a:r>
            <a:r>
              <a:rPr lang="hr-HR" sz="2100" dirty="0" smtClean="0"/>
              <a:t> for </a:t>
            </a:r>
            <a:r>
              <a:rPr lang="hr-HR" sz="2100" dirty="0" err="1" smtClean="0"/>
              <a:t>the</a:t>
            </a:r>
            <a:r>
              <a:rPr lang="hr-HR" sz="2100" dirty="0" smtClean="0"/>
              <a:t> new </a:t>
            </a:r>
            <a:r>
              <a:rPr lang="hr-HR" sz="2100" dirty="0" err="1" smtClean="0"/>
              <a:t>parliamentary</a:t>
            </a:r>
            <a:r>
              <a:rPr lang="hr-HR" sz="2100" dirty="0" smtClean="0"/>
              <a:t> </a:t>
            </a:r>
            <a:r>
              <a:rPr lang="hr-HR" sz="2100" dirty="0" err="1" smtClean="0"/>
              <a:t>session</a:t>
            </a:r>
            <a:r>
              <a:rPr lang="hr-HR" sz="2100" dirty="0" smtClean="0"/>
              <a:t>. </a:t>
            </a:r>
          </a:p>
          <a:p>
            <a:pPr marL="179388" indent="-179388" eaLnBrk="1" hangingPunct="1">
              <a:lnSpc>
                <a:spcPct val="80000"/>
              </a:lnSpc>
              <a:defRPr/>
            </a:pPr>
            <a:r>
              <a:rPr lang="hr-HR" sz="2100" dirty="0">
                <a:hlinkClick r:id="rId2"/>
              </a:rPr>
              <a:t>https://</a:t>
            </a:r>
            <a:r>
              <a:rPr lang="hr-HR" sz="2100" dirty="0" smtClean="0">
                <a:hlinkClick r:id="rId2"/>
              </a:rPr>
              <a:t>www.youtube.com/watch?v=KA2SJoOgRSQ</a:t>
            </a:r>
            <a:r>
              <a:rPr lang="hr-HR" sz="2100" dirty="0" smtClean="0"/>
              <a:t> </a:t>
            </a:r>
          </a:p>
        </p:txBody>
      </p:sp>
      <p:pic>
        <p:nvPicPr>
          <p:cNvPr id="162821" name="Picture 5" descr="queen_2"/>
          <p:cNvPicPr>
            <a:picLocks noChangeAspect="1" noChangeArrowheads="1"/>
          </p:cNvPicPr>
          <p:nvPr/>
        </p:nvPicPr>
        <p:blipFill>
          <a:blip r:embed="rId3" cstate="print"/>
          <a:srcRect/>
          <a:stretch>
            <a:fillRect/>
          </a:stretch>
        </p:blipFill>
        <p:spPr bwMode="auto">
          <a:xfrm>
            <a:off x="0" y="548680"/>
            <a:ext cx="3707904" cy="4788418"/>
          </a:xfrm>
          <a:prstGeom prst="rect">
            <a:avLst/>
          </a:prstGeom>
          <a:noFill/>
          <a:ln w="9525">
            <a:noFill/>
            <a:miter lim="800000"/>
            <a:headEnd/>
            <a:tailEnd/>
          </a:ln>
        </p:spPr>
      </p:pic>
      <p:pic>
        <p:nvPicPr>
          <p:cNvPr id="162823" name="Picture 7" descr="300_Image_PA_queens_speech"/>
          <p:cNvPicPr>
            <a:picLocks noChangeAspect="1" noChangeArrowheads="1"/>
          </p:cNvPicPr>
          <p:nvPr/>
        </p:nvPicPr>
        <p:blipFill>
          <a:blip r:embed="rId4" cstate="print"/>
          <a:srcRect/>
          <a:stretch>
            <a:fillRect/>
          </a:stretch>
        </p:blipFill>
        <p:spPr bwMode="auto">
          <a:xfrm>
            <a:off x="3708400" y="548680"/>
            <a:ext cx="5435600" cy="3672458"/>
          </a:xfrm>
          <a:prstGeom prst="rect">
            <a:avLst/>
          </a:prstGeom>
          <a:noFill/>
          <a:ln w="9525">
            <a:noFill/>
            <a:miter lim="800000"/>
            <a:headEnd/>
            <a:tailEnd/>
          </a:ln>
        </p:spPr>
      </p:pic>
      <p:sp>
        <p:nvSpPr>
          <p:cNvPr id="162824" name="Text Box 8"/>
          <p:cNvSpPr txBox="1">
            <a:spLocks noChangeArrowheads="1"/>
          </p:cNvSpPr>
          <p:nvPr/>
        </p:nvSpPr>
        <p:spPr bwMode="auto">
          <a:xfrm>
            <a:off x="3708400" y="4149080"/>
            <a:ext cx="5435600" cy="1165225"/>
          </a:xfrm>
          <a:prstGeom prst="rect">
            <a:avLst/>
          </a:prstGeom>
          <a:noFill/>
          <a:ln w="9525" algn="ctr">
            <a:noFill/>
            <a:miter lim="800000"/>
            <a:headEnd/>
            <a:tailEnd/>
          </a:ln>
          <a:effectLst/>
        </p:spPr>
        <p:txBody>
          <a:bodyPr>
            <a:spAutoFit/>
          </a:bodyPr>
          <a:lstStyle/>
          <a:p>
            <a:pPr marL="342900" indent="-342900">
              <a:lnSpc>
                <a:spcPct val="80000"/>
              </a:lnSpc>
              <a:defRPr/>
            </a:pPr>
            <a:r>
              <a:rPr lang="hr-HR" sz="2200" dirty="0" err="1">
                <a:effectLst>
                  <a:outerShdw blurRad="38100" dist="38100" dir="2700000" algn="tl">
                    <a:srgbClr val="000000"/>
                  </a:outerShdw>
                </a:effectLst>
              </a:rPr>
              <a:t>The</a:t>
            </a:r>
            <a:r>
              <a:rPr lang="hr-HR" sz="2200" dirty="0">
                <a:effectLst>
                  <a:outerShdw blurRad="38100" dist="38100" dir="2700000" algn="tl">
                    <a:srgbClr val="000000"/>
                  </a:outerShdw>
                </a:effectLst>
              </a:rPr>
              <a:t> Queen's </a:t>
            </a:r>
            <a:r>
              <a:rPr lang="hr-HR" sz="2200" dirty="0" err="1">
                <a:effectLst>
                  <a:outerShdw blurRad="38100" dist="38100" dir="2700000" algn="tl">
                    <a:srgbClr val="000000"/>
                  </a:outerShdw>
                </a:effectLst>
              </a:rPr>
              <a:t>Speech</a:t>
            </a:r>
            <a:r>
              <a:rPr lang="hr-HR" sz="2200" dirty="0">
                <a:effectLst>
                  <a:outerShdw blurRad="38100" dist="38100" dir="2700000" algn="tl">
                    <a:srgbClr val="000000"/>
                  </a:outerShdw>
                </a:effectLst>
              </a:rPr>
              <a:t> is </a:t>
            </a:r>
            <a:r>
              <a:rPr lang="hr-HR" sz="2200" dirty="0" err="1">
                <a:effectLst>
                  <a:outerShdw blurRad="38100" dist="38100" dir="2700000" algn="tl">
                    <a:srgbClr val="000000"/>
                  </a:outerShdw>
                </a:effectLst>
              </a:rPr>
              <a:t>delivered</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by</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the</a:t>
            </a:r>
            <a:r>
              <a:rPr lang="hr-HR" sz="2200" dirty="0">
                <a:effectLst>
                  <a:outerShdw blurRad="38100" dist="38100" dir="2700000" algn="tl">
                    <a:srgbClr val="000000"/>
                  </a:outerShdw>
                </a:effectLst>
              </a:rPr>
              <a:t> Queen </a:t>
            </a:r>
            <a:r>
              <a:rPr lang="hr-HR" sz="2200" dirty="0" err="1">
                <a:effectLst>
                  <a:outerShdw blurRad="38100" dist="38100" dir="2700000" algn="tl">
                    <a:srgbClr val="000000"/>
                  </a:outerShdw>
                </a:effectLst>
              </a:rPr>
              <a:t>from</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the</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Throne</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in</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the</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House</a:t>
            </a:r>
            <a:r>
              <a:rPr lang="hr-HR" sz="2200" dirty="0">
                <a:effectLst>
                  <a:outerShdw blurRad="38100" dist="38100" dir="2700000" algn="tl">
                    <a:srgbClr val="000000"/>
                  </a:outerShdw>
                </a:effectLst>
              </a:rPr>
              <a:t> of </a:t>
            </a:r>
            <a:r>
              <a:rPr lang="hr-HR" sz="2200" dirty="0" err="1">
                <a:effectLst>
                  <a:outerShdw blurRad="38100" dist="38100" dir="2700000" algn="tl">
                    <a:srgbClr val="000000"/>
                  </a:outerShdw>
                </a:effectLst>
              </a:rPr>
              <a:t>Lords</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in</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the</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presence</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of</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Members</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of</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both</a:t>
            </a:r>
            <a:r>
              <a:rPr lang="hr-HR" sz="2200" dirty="0">
                <a:effectLst>
                  <a:outerShdw blurRad="38100" dist="38100" dir="2700000" algn="tl">
                    <a:srgbClr val="000000"/>
                  </a:outerShdw>
                </a:effectLst>
              </a:rPr>
              <a:t> </a:t>
            </a:r>
            <a:r>
              <a:rPr lang="hr-HR" sz="2200" dirty="0" err="1">
                <a:effectLst>
                  <a:outerShdw blurRad="38100" dist="38100" dir="2700000" algn="tl">
                    <a:srgbClr val="000000"/>
                  </a:outerShdw>
                </a:effectLst>
              </a:rPr>
              <a:t>Houses</a:t>
            </a:r>
            <a:r>
              <a:rPr lang="hr-HR" sz="2200" dirty="0">
                <a:effectLst>
                  <a:outerShdw blurRad="38100" dist="38100" dir="2700000" algn="tl">
                    <a:srgbClr val="000000"/>
                  </a:outerShdw>
                </a:effectLst>
              </a:rPr>
              <a:t>.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fade">
                                      <p:cBhvr>
                                        <p:cTn id="7" dur="1000"/>
                                        <p:tgtEl>
                                          <p:spTgt spid="162818"/>
                                        </p:tgtEl>
                                      </p:cBhvr>
                                    </p:animEffect>
                                    <p:anim calcmode="lin" valueType="num">
                                      <p:cBhvr>
                                        <p:cTn id="8" dur="1000" fill="hold"/>
                                        <p:tgtEl>
                                          <p:spTgt spid="162818"/>
                                        </p:tgtEl>
                                        <p:attrNameLst>
                                          <p:attrName>ppt_x</p:attrName>
                                        </p:attrNameLst>
                                      </p:cBhvr>
                                      <p:tavLst>
                                        <p:tav tm="0">
                                          <p:val>
                                            <p:strVal val="#ppt_x"/>
                                          </p:val>
                                        </p:tav>
                                        <p:tav tm="100000">
                                          <p:val>
                                            <p:strVal val="#ppt_x"/>
                                          </p:val>
                                        </p:tav>
                                      </p:tavLst>
                                    </p:anim>
                                    <p:anim calcmode="lin" valueType="num">
                                      <p:cBhvr>
                                        <p:cTn id="9" dur="1000" fill="hold"/>
                                        <p:tgtEl>
                                          <p:spTgt spid="162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2823"/>
                                        </p:tgtEl>
                                        <p:attrNameLst>
                                          <p:attrName>style.visibility</p:attrName>
                                        </p:attrNameLst>
                                      </p:cBhvr>
                                      <p:to>
                                        <p:strVal val="visible"/>
                                      </p:to>
                                    </p:set>
                                    <p:animEffect transition="in" filter="fade">
                                      <p:cBhvr>
                                        <p:cTn id="14" dur="1000"/>
                                        <p:tgtEl>
                                          <p:spTgt spid="162823"/>
                                        </p:tgtEl>
                                      </p:cBhvr>
                                    </p:animEffect>
                                    <p:anim calcmode="lin" valueType="num">
                                      <p:cBhvr>
                                        <p:cTn id="15" dur="1000" fill="hold"/>
                                        <p:tgtEl>
                                          <p:spTgt spid="162823"/>
                                        </p:tgtEl>
                                        <p:attrNameLst>
                                          <p:attrName>ppt_x</p:attrName>
                                        </p:attrNameLst>
                                      </p:cBhvr>
                                      <p:tavLst>
                                        <p:tav tm="0">
                                          <p:val>
                                            <p:strVal val="#ppt_x"/>
                                          </p:val>
                                        </p:tav>
                                        <p:tav tm="100000">
                                          <p:val>
                                            <p:strVal val="#ppt_x"/>
                                          </p:val>
                                        </p:tav>
                                      </p:tavLst>
                                    </p:anim>
                                    <p:anim calcmode="lin" valueType="num">
                                      <p:cBhvr>
                                        <p:cTn id="16" dur="1000" fill="hold"/>
                                        <p:tgtEl>
                                          <p:spTgt spid="162823"/>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62824">
                                            <p:txEl>
                                              <p:pRg st="0" end="0"/>
                                            </p:txEl>
                                          </p:spTgt>
                                        </p:tgtEl>
                                        <p:attrNameLst>
                                          <p:attrName>style.visibility</p:attrName>
                                        </p:attrNameLst>
                                      </p:cBhvr>
                                      <p:to>
                                        <p:strVal val="visible"/>
                                      </p:to>
                                    </p:set>
                                    <p:animEffect transition="in" filter="fade">
                                      <p:cBhvr>
                                        <p:cTn id="19" dur="2000"/>
                                        <p:tgtEl>
                                          <p:spTgt spid="16282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62821"/>
                                        </p:tgtEl>
                                        <p:attrNameLst>
                                          <p:attrName>style.visibility</p:attrName>
                                        </p:attrNameLst>
                                      </p:cBhvr>
                                      <p:to>
                                        <p:strVal val="visible"/>
                                      </p:to>
                                    </p:set>
                                    <p:anim calcmode="lin" valueType="num">
                                      <p:cBhvr>
                                        <p:cTn id="24" dur="1000" fill="hold"/>
                                        <p:tgtEl>
                                          <p:spTgt spid="162821"/>
                                        </p:tgtEl>
                                        <p:attrNameLst>
                                          <p:attrName>ppt_x</p:attrName>
                                        </p:attrNameLst>
                                      </p:cBhvr>
                                      <p:tavLst>
                                        <p:tav tm="0">
                                          <p:val>
                                            <p:strVal val="#ppt_x-.2"/>
                                          </p:val>
                                        </p:tav>
                                        <p:tav tm="100000">
                                          <p:val>
                                            <p:strVal val="#ppt_x"/>
                                          </p:val>
                                        </p:tav>
                                      </p:tavLst>
                                    </p:anim>
                                    <p:anim calcmode="lin" valueType="num">
                                      <p:cBhvr>
                                        <p:cTn id="25" dur="1000" fill="hold"/>
                                        <p:tgtEl>
                                          <p:spTgt spid="16282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28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2819">
                                            <p:txEl>
                                              <p:pRg st="0" end="0"/>
                                            </p:txEl>
                                          </p:spTgt>
                                        </p:tgtEl>
                                        <p:attrNameLst>
                                          <p:attrName>style.visibility</p:attrName>
                                        </p:attrNameLst>
                                      </p:cBhvr>
                                      <p:to>
                                        <p:strVal val="visible"/>
                                      </p:to>
                                    </p:set>
                                    <p:animEffect transition="in" filter="fade">
                                      <p:cBhvr>
                                        <p:cTn id="29" dur="2000"/>
                                        <p:tgtEl>
                                          <p:spTgt spid="162819">
                                            <p:txEl>
                                              <p:pRg st="0" end="0"/>
                                            </p:txEl>
                                          </p:spTgt>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62819">
                                            <p:txEl>
                                              <p:pRg st="1" end="1"/>
                                            </p:txEl>
                                          </p:spTgt>
                                        </p:tgtEl>
                                        <p:attrNameLst>
                                          <p:attrName>style.visibility</p:attrName>
                                        </p:attrNameLst>
                                      </p:cBhvr>
                                      <p:to>
                                        <p:strVal val="visible"/>
                                      </p:to>
                                    </p:set>
                                    <p:anim calcmode="lin" valueType="num">
                                      <p:cBhvr additive="base">
                                        <p:cTn id="33" dur="500" fill="hold"/>
                                        <p:tgtEl>
                                          <p:spTgt spid="16281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28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277813"/>
            <a:ext cx="8218488" cy="774700"/>
          </a:xfrm>
        </p:spPr>
        <p:txBody>
          <a:bodyPr/>
          <a:lstStyle/>
          <a:p>
            <a:pPr eaLnBrk="1" hangingPunct="1">
              <a:defRPr/>
            </a:pPr>
            <a:r>
              <a:rPr lang="hr-HR" b="1" dirty="0" smtClean="0"/>
              <a:t>Some </a:t>
            </a:r>
            <a:r>
              <a:rPr lang="hr-HR" b="1" dirty="0" err="1" smtClean="0"/>
              <a:t>Useful</a:t>
            </a:r>
            <a:r>
              <a:rPr lang="hr-HR" b="1" dirty="0" smtClean="0"/>
              <a:t> </a:t>
            </a:r>
            <a:r>
              <a:rPr lang="hr-HR" b="1" dirty="0" err="1" smtClean="0"/>
              <a:t>Links</a:t>
            </a:r>
            <a:endParaRPr lang="hr-HR" b="1" dirty="0" smtClean="0"/>
          </a:p>
        </p:txBody>
      </p:sp>
      <p:sp>
        <p:nvSpPr>
          <p:cNvPr id="161795" name="Rectangle 3"/>
          <p:cNvSpPr>
            <a:spLocks noGrp="1" noChangeArrowheads="1"/>
          </p:cNvSpPr>
          <p:nvPr>
            <p:ph type="body" idx="1"/>
          </p:nvPr>
        </p:nvSpPr>
        <p:spPr>
          <a:xfrm>
            <a:off x="0" y="1052513"/>
            <a:ext cx="9144000" cy="5078412"/>
          </a:xfrm>
        </p:spPr>
        <p:txBody>
          <a:bodyPr/>
          <a:lstStyle/>
          <a:p>
            <a:pPr marL="179388" indent="-179388" eaLnBrk="1" hangingPunct="1">
              <a:lnSpc>
                <a:spcPct val="90000"/>
              </a:lnSpc>
              <a:defRPr/>
            </a:pPr>
            <a:r>
              <a:rPr lang="hr-HR" sz="3000" b="1" dirty="0" err="1" smtClean="0"/>
              <a:t>Companion</a:t>
            </a:r>
            <a:r>
              <a:rPr lang="hr-HR" sz="3000" b="1" dirty="0" smtClean="0"/>
              <a:t> to </a:t>
            </a:r>
            <a:r>
              <a:rPr lang="hr-HR" sz="3000" b="1" dirty="0" err="1" smtClean="0"/>
              <a:t>the</a:t>
            </a:r>
            <a:r>
              <a:rPr lang="hr-HR" sz="3000" b="1" dirty="0" smtClean="0"/>
              <a:t> </a:t>
            </a:r>
            <a:r>
              <a:rPr lang="hr-HR" sz="3000" b="1" dirty="0" err="1" smtClean="0"/>
              <a:t>Standing</a:t>
            </a:r>
            <a:r>
              <a:rPr lang="hr-HR" sz="3000" b="1" dirty="0" smtClean="0"/>
              <a:t> </a:t>
            </a:r>
            <a:r>
              <a:rPr lang="hr-HR" sz="3000" b="1" dirty="0" err="1" smtClean="0"/>
              <a:t>Orders</a:t>
            </a:r>
            <a:r>
              <a:rPr lang="hr-HR" sz="3000" b="1" dirty="0" smtClean="0"/>
              <a:t> </a:t>
            </a:r>
            <a:r>
              <a:rPr lang="hr-HR" sz="3000" b="1" dirty="0" err="1" smtClean="0"/>
              <a:t>and</a:t>
            </a:r>
            <a:r>
              <a:rPr lang="hr-HR" sz="3000" b="1" dirty="0" smtClean="0"/>
              <a:t> </a:t>
            </a:r>
            <a:r>
              <a:rPr lang="hr-HR" sz="3000" b="1" dirty="0" err="1" smtClean="0"/>
              <a:t>Guide</a:t>
            </a:r>
            <a:r>
              <a:rPr lang="hr-HR" sz="3000" b="1" dirty="0" smtClean="0"/>
              <a:t>  </a:t>
            </a:r>
            <a:r>
              <a:rPr lang="hr-HR" sz="3000" b="1" dirty="0" err="1" smtClean="0"/>
              <a:t>to</a:t>
            </a:r>
            <a:r>
              <a:rPr lang="hr-HR" sz="3000" b="1" dirty="0" smtClean="0"/>
              <a:t> </a:t>
            </a:r>
            <a:r>
              <a:rPr lang="hr-HR" sz="3000" b="1" dirty="0" err="1" smtClean="0"/>
              <a:t>the</a:t>
            </a:r>
            <a:r>
              <a:rPr lang="hr-HR" sz="3000" b="1" dirty="0" smtClean="0"/>
              <a:t> </a:t>
            </a:r>
            <a:r>
              <a:rPr lang="hr-HR" sz="3000" b="1" dirty="0" err="1" smtClean="0"/>
              <a:t>Proceedings</a:t>
            </a:r>
            <a:r>
              <a:rPr lang="hr-HR" sz="3000" b="1" dirty="0" smtClean="0"/>
              <a:t> </a:t>
            </a:r>
            <a:r>
              <a:rPr lang="hr-HR" sz="3000" b="1" dirty="0" err="1" smtClean="0"/>
              <a:t>of</a:t>
            </a:r>
            <a:r>
              <a:rPr lang="hr-HR" sz="3000" b="1" dirty="0" smtClean="0"/>
              <a:t> </a:t>
            </a:r>
            <a:r>
              <a:rPr lang="hr-HR" sz="3000" b="1" dirty="0" err="1" smtClean="0"/>
              <a:t>the</a:t>
            </a:r>
            <a:r>
              <a:rPr lang="hr-HR" sz="3000" b="1" dirty="0" smtClean="0"/>
              <a:t> </a:t>
            </a:r>
            <a:r>
              <a:rPr lang="hr-HR" sz="3000" b="1" dirty="0" err="1" smtClean="0"/>
              <a:t>House</a:t>
            </a:r>
            <a:r>
              <a:rPr lang="hr-HR" sz="3000" b="1" dirty="0" smtClean="0"/>
              <a:t> </a:t>
            </a:r>
            <a:r>
              <a:rPr lang="hr-HR" sz="3000" b="1" dirty="0" err="1" smtClean="0"/>
              <a:t>of</a:t>
            </a:r>
            <a:r>
              <a:rPr lang="hr-HR" sz="3000" b="1" dirty="0" smtClean="0"/>
              <a:t> </a:t>
            </a:r>
            <a:r>
              <a:rPr lang="hr-HR" sz="3000" b="1" dirty="0" err="1" smtClean="0"/>
              <a:t>Lords</a:t>
            </a:r>
            <a:r>
              <a:rPr lang="hr-HR" sz="3000" dirty="0" smtClean="0"/>
              <a:t> </a:t>
            </a:r>
          </a:p>
          <a:p>
            <a:pPr marL="179388" indent="-179388" eaLnBrk="1" hangingPunct="1">
              <a:lnSpc>
                <a:spcPct val="90000"/>
              </a:lnSpc>
              <a:buFont typeface="Wingdings" pitchFamily="2" charset="2"/>
              <a:buNone/>
              <a:defRPr/>
            </a:pPr>
            <a:endParaRPr lang="hr-HR" sz="1000" dirty="0" smtClean="0"/>
          </a:p>
          <a:p>
            <a:pPr marL="179388" indent="-179388" eaLnBrk="1" hangingPunct="1">
              <a:lnSpc>
                <a:spcPct val="90000"/>
              </a:lnSpc>
              <a:defRPr/>
            </a:pPr>
            <a:r>
              <a:rPr lang="hr-HR" sz="2000" dirty="0" smtClean="0">
                <a:hlinkClick r:id="rId2"/>
              </a:rPr>
              <a:t>http://www.parliament.the-</a:t>
            </a:r>
            <a:r>
              <a:rPr lang="hr-HR" sz="2000" dirty="0" err="1" smtClean="0">
                <a:hlinkClick r:id="rId2"/>
              </a:rPr>
              <a:t>stationery</a:t>
            </a:r>
            <a:r>
              <a:rPr lang="hr-HR" sz="2000" dirty="0" smtClean="0">
                <a:hlinkClick r:id="rId2"/>
              </a:rPr>
              <a:t>-office.co.uk/pa/</a:t>
            </a:r>
            <a:r>
              <a:rPr lang="hr-HR" sz="2000" dirty="0" err="1" smtClean="0">
                <a:hlinkClick r:id="rId2"/>
              </a:rPr>
              <a:t>ld</a:t>
            </a:r>
            <a:r>
              <a:rPr lang="hr-HR" sz="2000" dirty="0" smtClean="0">
                <a:hlinkClick r:id="rId2"/>
              </a:rPr>
              <a:t>/</a:t>
            </a:r>
            <a:r>
              <a:rPr lang="hr-HR" sz="2000" dirty="0" err="1" smtClean="0">
                <a:hlinkClick r:id="rId2"/>
              </a:rPr>
              <a:t>ldcomp</a:t>
            </a:r>
            <a:r>
              <a:rPr lang="hr-HR" sz="2000" dirty="0" smtClean="0">
                <a:hlinkClick r:id="rId2"/>
              </a:rPr>
              <a:t>/</a:t>
            </a:r>
            <a:r>
              <a:rPr lang="hr-HR" sz="2000" dirty="0" err="1" smtClean="0">
                <a:hlinkClick r:id="rId2"/>
              </a:rPr>
              <a:t>compso.pdf</a:t>
            </a:r>
            <a:endParaRPr lang="hr-HR" sz="2000" dirty="0" smtClean="0"/>
          </a:p>
          <a:p>
            <a:pPr marL="179388" indent="-179388" eaLnBrk="1" hangingPunct="1">
              <a:lnSpc>
                <a:spcPct val="90000"/>
              </a:lnSpc>
              <a:defRPr/>
            </a:pPr>
            <a:endParaRPr lang="hr-HR" sz="2000" dirty="0" smtClean="0"/>
          </a:p>
          <a:p>
            <a:pPr marL="179388" indent="-179388" eaLnBrk="1" hangingPunct="1">
              <a:lnSpc>
                <a:spcPct val="90000"/>
              </a:lnSpc>
              <a:defRPr/>
            </a:pPr>
            <a:r>
              <a:rPr lang="hr-HR" b="1" dirty="0" err="1" smtClean="0"/>
              <a:t>House</a:t>
            </a:r>
            <a:r>
              <a:rPr lang="hr-HR" b="1" dirty="0" smtClean="0"/>
              <a:t> </a:t>
            </a:r>
            <a:r>
              <a:rPr lang="hr-HR" b="1" dirty="0" err="1" smtClean="0"/>
              <a:t>of</a:t>
            </a:r>
            <a:r>
              <a:rPr lang="hr-HR" b="1" dirty="0" smtClean="0"/>
              <a:t> </a:t>
            </a:r>
            <a:r>
              <a:rPr lang="hr-HR" b="1" dirty="0" err="1" smtClean="0"/>
              <a:t>Commons</a:t>
            </a:r>
            <a:r>
              <a:rPr lang="hr-HR" b="1" dirty="0" smtClean="0"/>
              <a:t/>
            </a:r>
            <a:br>
              <a:rPr lang="hr-HR" b="1" dirty="0" smtClean="0"/>
            </a:br>
            <a:r>
              <a:rPr lang="hr-HR" b="1" dirty="0" err="1" smtClean="0"/>
              <a:t>The</a:t>
            </a:r>
            <a:r>
              <a:rPr lang="hr-HR" b="1" dirty="0" smtClean="0"/>
              <a:t> </a:t>
            </a:r>
            <a:r>
              <a:rPr lang="hr-HR" b="1" dirty="0" err="1" smtClean="0"/>
              <a:t>Code</a:t>
            </a:r>
            <a:r>
              <a:rPr lang="hr-HR" b="1" dirty="0" smtClean="0"/>
              <a:t> </a:t>
            </a:r>
            <a:r>
              <a:rPr lang="hr-HR" b="1" dirty="0" err="1" smtClean="0"/>
              <a:t>of</a:t>
            </a:r>
            <a:r>
              <a:rPr lang="hr-HR" b="1" dirty="0" smtClean="0"/>
              <a:t> </a:t>
            </a:r>
            <a:r>
              <a:rPr lang="hr-HR" b="1" dirty="0" err="1" smtClean="0"/>
              <a:t>Conduct</a:t>
            </a:r>
            <a:r>
              <a:rPr lang="hr-HR" b="1" dirty="0" smtClean="0"/>
              <a:t> </a:t>
            </a:r>
            <a:r>
              <a:rPr lang="hr-HR" b="1" dirty="0" err="1" smtClean="0"/>
              <a:t>and</a:t>
            </a:r>
            <a:r>
              <a:rPr lang="hr-HR" b="1" dirty="0" smtClean="0"/>
              <a:t> </a:t>
            </a:r>
            <a:r>
              <a:rPr lang="hr-HR" b="1" dirty="0" err="1" smtClean="0"/>
              <a:t>Guide</a:t>
            </a:r>
            <a:r>
              <a:rPr lang="hr-HR" b="1" dirty="0" smtClean="0"/>
              <a:t> to </a:t>
            </a:r>
            <a:r>
              <a:rPr lang="hr-HR" b="1" dirty="0" err="1" smtClean="0"/>
              <a:t>Rules</a:t>
            </a:r>
            <a:endParaRPr lang="hr-HR" b="1" dirty="0" smtClean="0"/>
          </a:p>
          <a:p>
            <a:pPr marL="179388" indent="-179388" eaLnBrk="1" hangingPunct="1">
              <a:lnSpc>
                <a:spcPct val="90000"/>
              </a:lnSpc>
              <a:buFont typeface="Wingdings" pitchFamily="2" charset="2"/>
              <a:buNone/>
              <a:defRPr/>
            </a:pPr>
            <a:r>
              <a:rPr lang="hr-HR" sz="1000" dirty="0" smtClean="0"/>
              <a:t> </a:t>
            </a:r>
          </a:p>
          <a:p>
            <a:pPr marL="179388" indent="-179388" eaLnBrk="1" hangingPunct="1">
              <a:lnSpc>
                <a:spcPct val="90000"/>
              </a:lnSpc>
              <a:defRPr/>
            </a:pPr>
            <a:r>
              <a:rPr lang="hr-HR" sz="2000" dirty="0" smtClean="0">
                <a:hlinkClick r:id="rId3"/>
              </a:rPr>
              <a:t>http://www.publications.parliament.uk/pa/cm200809/</a:t>
            </a:r>
            <a:r>
              <a:rPr lang="hr-HR" sz="2000" dirty="0" err="1" smtClean="0">
                <a:hlinkClick r:id="rId3"/>
              </a:rPr>
              <a:t>cmcode</a:t>
            </a:r>
            <a:r>
              <a:rPr lang="hr-HR" sz="2000" dirty="0" smtClean="0">
                <a:hlinkClick r:id="rId3"/>
              </a:rPr>
              <a:t>/735/735.pdf</a:t>
            </a:r>
            <a:r>
              <a:rPr lang="hr-HR" sz="2000" dirty="0" smtClean="0"/>
              <a:t> </a:t>
            </a:r>
          </a:p>
          <a:p>
            <a:pPr marL="179388" indent="-179388" eaLnBrk="1" hangingPunct="1">
              <a:lnSpc>
                <a:spcPct val="90000"/>
              </a:lnSpc>
              <a:buFont typeface="Wingdings" pitchFamily="2" charset="2"/>
              <a:buNone/>
              <a:defRPr/>
            </a:pPr>
            <a:endParaRPr lang="hr-HR" dirty="0" smtClean="0"/>
          </a:p>
          <a:p>
            <a:pPr marL="179388" indent="-179388" eaLnBrk="1" hangingPunct="1">
              <a:lnSpc>
                <a:spcPct val="90000"/>
              </a:lnSpc>
              <a:defRPr/>
            </a:pPr>
            <a:r>
              <a:rPr lang="en-US" b="1" dirty="0" smtClean="0"/>
              <a:t>Standing Orders of the House of Commons</a:t>
            </a:r>
            <a:endParaRPr lang="hr-HR" b="1" dirty="0" smtClean="0"/>
          </a:p>
          <a:p>
            <a:pPr marL="179388" indent="-179388" eaLnBrk="1" hangingPunct="1">
              <a:lnSpc>
                <a:spcPct val="90000"/>
              </a:lnSpc>
              <a:buFont typeface="Wingdings" pitchFamily="2" charset="2"/>
              <a:buNone/>
              <a:defRPr/>
            </a:pPr>
            <a:endParaRPr lang="hr-HR" sz="1200" b="1" dirty="0" smtClean="0"/>
          </a:p>
          <a:p>
            <a:pPr marL="179388" indent="-179388" eaLnBrk="1" hangingPunct="1">
              <a:lnSpc>
                <a:spcPct val="90000"/>
              </a:lnSpc>
              <a:defRPr/>
            </a:pPr>
            <a:r>
              <a:rPr lang="hr-HR" sz="2000" dirty="0" smtClean="0">
                <a:hlinkClick r:id="rId4"/>
              </a:rPr>
              <a:t>http://www.publications.parliament.uk/pa/cm200809/</a:t>
            </a:r>
            <a:r>
              <a:rPr lang="hr-HR" sz="2000" dirty="0" err="1" smtClean="0">
                <a:hlinkClick r:id="rId4"/>
              </a:rPr>
              <a:t>cmstords</a:t>
            </a:r>
            <a:r>
              <a:rPr lang="hr-HR" sz="2000" dirty="0" smtClean="0">
                <a:hlinkClick r:id="rId4"/>
              </a:rPr>
              <a:t>/2/2.pdf</a:t>
            </a:r>
            <a:r>
              <a:rPr lang="hr-HR" sz="2000" dirty="0" smtClean="0"/>
              <a:t> </a:t>
            </a:r>
          </a:p>
        </p:txBody>
      </p:sp>
      <p:sp>
        <p:nvSpPr>
          <p:cNvPr id="4" name="Pravokutnik 3"/>
          <p:cNvSpPr/>
          <p:nvPr/>
        </p:nvSpPr>
        <p:spPr>
          <a:xfrm>
            <a:off x="0" y="6150114"/>
            <a:ext cx="9144000" cy="400110"/>
          </a:xfrm>
          <a:prstGeom prst="rect">
            <a:avLst/>
          </a:prstGeom>
        </p:spPr>
        <p:txBody>
          <a:bodyPr wrap="square">
            <a:spAutoFit/>
          </a:bodyPr>
          <a:lstStyle/>
          <a:p>
            <a:r>
              <a:rPr lang="hr-HR" dirty="0" smtClean="0">
                <a:hlinkClick r:id="rId5"/>
              </a:rPr>
              <a:t>https://www.youtube.com/watch?v=BLwV2P26QCY</a:t>
            </a:r>
            <a:r>
              <a:rPr lang="hr-HR" dirty="0" smtClean="0"/>
              <a:t> </a:t>
            </a:r>
            <a:endParaRPr lang="hr-HR"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fade">
                                      <p:cBhvr>
                                        <p:cTn id="7" dur="1000"/>
                                        <p:tgtEl>
                                          <p:spTgt spid="161794"/>
                                        </p:tgtEl>
                                      </p:cBhvr>
                                    </p:animEffect>
                                    <p:anim calcmode="lin" valueType="num">
                                      <p:cBhvr>
                                        <p:cTn id="8" dur="1000" fill="hold"/>
                                        <p:tgtEl>
                                          <p:spTgt spid="161794"/>
                                        </p:tgtEl>
                                        <p:attrNameLst>
                                          <p:attrName>ppt_x</p:attrName>
                                        </p:attrNameLst>
                                      </p:cBhvr>
                                      <p:tavLst>
                                        <p:tav tm="0">
                                          <p:val>
                                            <p:strVal val="#ppt_x"/>
                                          </p:val>
                                        </p:tav>
                                        <p:tav tm="100000">
                                          <p:val>
                                            <p:strVal val="#ppt_x"/>
                                          </p:val>
                                        </p:tav>
                                      </p:tavLst>
                                    </p:anim>
                                    <p:anim calcmode="lin" valueType="num">
                                      <p:cBhvr>
                                        <p:cTn id="9" dur="1000" fill="hold"/>
                                        <p:tgtEl>
                                          <p:spTgt spid="161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1795">
                                            <p:txEl>
                                              <p:pRg st="0" end="0"/>
                                            </p:txEl>
                                          </p:spTgt>
                                        </p:tgtEl>
                                        <p:attrNameLst>
                                          <p:attrName>style.visibility</p:attrName>
                                        </p:attrNameLst>
                                      </p:cBhvr>
                                      <p:to>
                                        <p:strVal val="visible"/>
                                      </p:to>
                                    </p:set>
                                    <p:animEffect transition="in" filter="fade">
                                      <p:cBhvr>
                                        <p:cTn id="14" dur="2000"/>
                                        <p:tgtEl>
                                          <p:spTgt spid="161795">
                                            <p:txEl>
                                              <p:pRg st="0" end="0"/>
                                            </p:txEl>
                                          </p:spTgt>
                                        </p:tgtEl>
                                      </p:cBhvr>
                                    </p:animEffect>
                                  </p:childTnLst>
                                </p:cTn>
                              </p:par>
                            </p:childTnLst>
                          </p:cTn>
                        </p:par>
                        <p:par>
                          <p:cTn id="15" fill="hold">
                            <p:stCondLst>
                              <p:cond delay="2000"/>
                            </p:stCondLst>
                            <p:childTnLst>
                              <p:par>
                                <p:cTn id="16" presetID="29" presetClass="entr" presetSubtype="0" fill="hold" nodeType="afterEffect">
                                  <p:stCondLst>
                                    <p:cond delay="1000"/>
                                  </p:stCondLst>
                                  <p:childTnLst>
                                    <p:set>
                                      <p:cBhvr>
                                        <p:cTn id="17" dur="1" fill="hold">
                                          <p:stCondLst>
                                            <p:cond delay="0"/>
                                          </p:stCondLst>
                                        </p:cTn>
                                        <p:tgtEl>
                                          <p:spTgt spid="161795">
                                            <p:txEl>
                                              <p:pRg st="2" end="2"/>
                                            </p:txEl>
                                          </p:spTgt>
                                        </p:tgtEl>
                                        <p:attrNameLst>
                                          <p:attrName>style.visibility</p:attrName>
                                        </p:attrNameLst>
                                      </p:cBhvr>
                                      <p:to>
                                        <p:strVal val="visible"/>
                                      </p:to>
                                    </p:set>
                                    <p:anim calcmode="lin" valueType="num">
                                      <p:cBhvr>
                                        <p:cTn id="18" dur="1000" fill="hold"/>
                                        <p:tgtEl>
                                          <p:spTgt spid="161795">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617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617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1795">
                                            <p:txEl>
                                              <p:pRg st="4" end="4"/>
                                            </p:txEl>
                                          </p:spTgt>
                                        </p:tgtEl>
                                        <p:attrNameLst>
                                          <p:attrName>style.visibility</p:attrName>
                                        </p:attrNameLst>
                                      </p:cBhvr>
                                      <p:to>
                                        <p:strVal val="visible"/>
                                      </p:to>
                                    </p:set>
                                    <p:animEffect transition="in" filter="fade">
                                      <p:cBhvr>
                                        <p:cTn id="25" dur="2000"/>
                                        <p:tgtEl>
                                          <p:spTgt spid="161795">
                                            <p:txEl>
                                              <p:pRg st="4" end="4"/>
                                            </p:txEl>
                                          </p:spTgt>
                                        </p:tgtEl>
                                      </p:cBhvr>
                                    </p:animEffect>
                                  </p:childTnLst>
                                </p:cTn>
                              </p:par>
                            </p:childTnLst>
                          </p:cTn>
                        </p:par>
                        <p:par>
                          <p:cTn id="26" fill="hold">
                            <p:stCondLst>
                              <p:cond delay="2000"/>
                            </p:stCondLst>
                            <p:childTnLst>
                              <p:par>
                                <p:cTn id="27" presetID="29" presetClass="entr" presetSubtype="0" fill="hold" nodeType="afterEffect">
                                  <p:stCondLst>
                                    <p:cond delay="1000"/>
                                  </p:stCondLst>
                                  <p:childTnLst>
                                    <p:set>
                                      <p:cBhvr>
                                        <p:cTn id="28" dur="1" fill="hold">
                                          <p:stCondLst>
                                            <p:cond delay="0"/>
                                          </p:stCondLst>
                                        </p:cTn>
                                        <p:tgtEl>
                                          <p:spTgt spid="161795">
                                            <p:txEl>
                                              <p:pRg st="6" end="6"/>
                                            </p:txEl>
                                          </p:spTgt>
                                        </p:tgtEl>
                                        <p:attrNameLst>
                                          <p:attrName>style.visibility</p:attrName>
                                        </p:attrNameLst>
                                      </p:cBhvr>
                                      <p:to>
                                        <p:strVal val="visible"/>
                                      </p:to>
                                    </p:set>
                                    <p:anim calcmode="lin" valueType="num">
                                      <p:cBhvr>
                                        <p:cTn id="29" dur="1000" fill="hold"/>
                                        <p:tgtEl>
                                          <p:spTgt spid="161795">
                                            <p:txEl>
                                              <p:pRg st="6" end="6"/>
                                            </p:txEl>
                                          </p:spTgt>
                                        </p:tgtEl>
                                        <p:attrNameLst>
                                          <p:attrName>ppt_x</p:attrName>
                                        </p:attrNameLst>
                                      </p:cBhvr>
                                      <p:tavLst>
                                        <p:tav tm="0">
                                          <p:val>
                                            <p:strVal val="#ppt_x-.2"/>
                                          </p:val>
                                        </p:tav>
                                        <p:tav tm="100000">
                                          <p:val>
                                            <p:strVal val="#ppt_x"/>
                                          </p:val>
                                        </p:tav>
                                      </p:tavLst>
                                    </p:anim>
                                    <p:anim calcmode="lin" valueType="num">
                                      <p:cBhvr>
                                        <p:cTn id="30" dur="1000" fill="hold"/>
                                        <p:tgtEl>
                                          <p:spTgt spid="16179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6179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1795">
                                            <p:txEl>
                                              <p:pRg st="8" end="8"/>
                                            </p:txEl>
                                          </p:spTgt>
                                        </p:tgtEl>
                                        <p:attrNameLst>
                                          <p:attrName>style.visibility</p:attrName>
                                        </p:attrNameLst>
                                      </p:cBhvr>
                                      <p:to>
                                        <p:strVal val="visible"/>
                                      </p:to>
                                    </p:set>
                                    <p:animEffect transition="in" filter="fade">
                                      <p:cBhvr>
                                        <p:cTn id="36" dur="2000"/>
                                        <p:tgtEl>
                                          <p:spTgt spid="161795">
                                            <p:txEl>
                                              <p:pRg st="8" end="8"/>
                                            </p:txEl>
                                          </p:spTgt>
                                        </p:tgtEl>
                                      </p:cBhvr>
                                    </p:animEffect>
                                  </p:childTnLst>
                                </p:cTn>
                              </p:par>
                            </p:childTnLst>
                          </p:cTn>
                        </p:par>
                        <p:par>
                          <p:cTn id="37" fill="hold">
                            <p:stCondLst>
                              <p:cond delay="2000"/>
                            </p:stCondLst>
                            <p:childTnLst>
                              <p:par>
                                <p:cTn id="38" presetID="29" presetClass="entr" presetSubtype="0" fill="hold" nodeType="afterEffect">
                                  <p:stCondLst>
                                    <p:cond delay="1000"/>
                                  </p:stCondLst>
                                  <p:childTnLst>
                                    <p:set>
                                      <p:cBhvr>
                                        <p:cTn id="39" dur="1" fill="hold">
                                          <p:stCondLst>
                                            <p:cond delay="0"/>
                                          </p:stCondLst>
                                        </p:cTn>
                                        <p:tgtEl>
                                          <p:spTgt spid="161795">
                                            <p:txEl>
                                              <p:pRg st="10" end="10"/>
                                            </p:txEl>
                                          </p:spTgt>
                                        </p:tgtEl>
                                        <p:attrNameLst>
                                          <p:attrName>style.visibility</p:attrName>
                                        </p:attrNameLst>
                                      </p:cBhvr>
                                      <p:to>
                                        <p:strVal val="visible"/>
                                      </p:to>
                                    </p:set>
                                    <p:anim calcmode="lin" valueType="num">
                                      <p:cBhvr>
                                        <p:cTn id="40" dur="1000" fill="hold"/>
                                        <p:tgtEl>
                                          <p:spTgt spid="161795">
                                            <p:txEl>
                                              <p:pRg st="10" end="10"/>
                                            </p:txEl>
                                          </p:spTgt>
                                        </p:tgtEl>
                                        <p:attrNameLst>
                                          <p:attrName>ppt_x</p:attrName>
                                        </p:attrNameLst>
                                      </p:cBhvr>
                                      <p:tavLst>
                                        <p:tav tm="0">
                                          <p:val>
                                            <p:strVal val="#ppt_x-.2"/>
                                          </p:val>
                                        </p:tav>
                                        <p:tav tm="100000">
                                          <p:val>
                                            <p:strVal val="#ppt_x"/>
                                          </p:val>
                                        </p:tav>
                                      </p:tavLst>
                                    </p:anim>
                                    <p:anim calcmode="lin" valueType="num">
                                      <p:cBhvr>
                                        <p:cTn id="41" dur="1000" fill="hold"/>
                                        <p:tgtEl>
                                          <p:spTgt spid="161795">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6179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Rectangle 7"/>
          <p:cNvSpPr>
            <a:spLocks noGrp="1" noChangeArrowheads="1"/>
          </p:cNvSpPr>
          <p:nvPr>
            <p:ph type="title"/>
          </p:nvPr>
        </p:nvSpPr>
        <p:spPr>
          <a:xfrm>
            <a:off x="468313" y="0"/>
            <a:ext cx="8229600" cy="847725"/>
          </a:xfrm>
        </p:spPr>
        <p:txBody>
          <a:bodyPr/>
          <a:lstStyle/>
          <a:p>
            <a:pPr eaLnBrk="1" hangingPunct="1">
              <a:defRPr/>
            </a:pPr>
            <a:r>
              <a:rPr lang="hr-HR" smtClean="0"/>
              <a:t>History of the Parliament</a:t>
            </a:r>
          </a:p>
        </p:txBody>
      </p:sp>
      <p:sp>
        <p:nvSpPr>
          <p:cNvPr id="62472" name="Rectangle 8"/>
          <p:cNvSpPr>
            <a:spLocks noGrp="1" noChangeArrowheads="1"/>
          </p:cNvSpPr>
          <p:nvPr>
            <p:ph type="body" idx="1"/>
          </p:nvPr>
        </p:nvSpPr>
        <p:spPr>
          <a:xfrm>
            <a:off x="0" y="1125538"/>
            <a:ext cx="9144000" cy="5732462"/>
          </a:xfrm>
        </p:spPr>
        <p:txBody>
          <a:bodyPr/>
          <a:lstStyle/>
          <a:p>
            <a:pPr eaLnBrk="1" hangingPunct="1">
              <a:defRPr/>
            </a:pPr>
            <a:r>
              <a:rPr lang="en-US" sz="2400" smtClean="0">
                <a:latin typeface="Times New Roman" pitchFamily="18" charset="0"/>
              </a:rPr>
              <a:t>Related to </a:t>
            </a:r>
            <a:r>
              <a:rPr lang="hr-HR" sz="2400" smtClean="0">
                <a:latin typeface="Times New Roman" pitchFamily="18" charset="0"/>
              </a:rPr>
              <a:t>A</a:t>
            </a:r>
            <a:r>
              <a:rPr lang="en-US" sz="2400" smtClean="0">
                <a:latin typeface="Times New Roman" pitchFamily="18" charset="0"/>
              </a:rPr>
              <a:t>nglo-Saxon</a:t>
            </a:r>
            <a:endParaRPr lang="hr-HR" sz="2400" smtClean="0">
              <a:latin typeface="Times New Roman" pitchFamily="18" charset="0"/>
            </a:endParaRPr>
          </a:p>
          <a:p>
            <a:pPr eaLnBrk="1" hangingPunct="1">
              <a:buFont typeface="Wingdings" pitchFamily="2" charset="2"/>
              <a:buNone/>
              <a:defRPr/>
            </a:pPr>
            <a:r>
              <a:rPr lang="hr-HR" sz="2400" smtClean="0">
                <a:latin typeface="Times New Roman" pitchFamily="18" charset="0"/>
              </a:rPr>
              <a:t>	</a:t>
            </a:r>
            <a:r>
              <a:rPr lang="en-US" sz="2400" smtClean="0">
                <a:latin typeface="Times New Roman" pitchFamily="18" charset="0"/>
              </a:rPr>
              <a:t>tradition</a:t>
            </a:r>
            <a:r>
              <a:rPr lang="hr-HR" sz="2400" smtClean="0">
                <a:latin typeface="Times New Roman" pitchFamily="18" charset="0"/>
              </a:rPr>
              <a:t>: </a:t>
            </a:r>
            <a:r>
              <a:rPr lang="en-US" sz="2400" i="1" smtClean="0">
                <a:latin typeface="Times New Roman" pitchFamily="18" charset="0"/>
              </a:rPr>
              <a:t>witenagemot</a:t>
            </a:r>
            <a:r>
              <a:rPr lang="hr-HR" sz="2400" i="1" smtClean="0">
                <a:latin typeface="Times New Roman" pitchFamily="18" charset="0"/>
              </a:rPr>
              <a:t>, </a:t>
            </a:r>
          </a:p>
          <a:p>
            <a:pPr eaLnBrk="1" hangingPunct="1">
              <a:buFont typeface="Wingdings" pitchFamily="2" charset="2"/>
              <a:buNone/>
              <a:defRPr/>
            </a:pPr>
            <a:r>
              <a:rPr lang="hr-HR" sz="2400" i="1" smtClean="0">
                <a:latin typeface="Times New Roman" pitchFamily="18" charset="0"/>
              </a:rPr>
              <a:t>	</a:t>
            </a:r>
            <a:r>
              <a:rPr lang="hr-HR" sz="2400" smtClean="0">
                <a:latin typeface="Times New Roman" pitchFamily="18" charset="0"/>
              </a:rPr>
              <a:t>also known as </a:t>
            </a:r>
            <a:r>
              <a:rPr lang="hr-HR" sz="2400" i="1" smtClean="0">
                <a:latin typeface="Times New Roman" pitchFamily="18" charset="0"/>
              </a:rPr>
              <a:t>witan </a:t>
            </a:r>
          </a:p>
          <a:p>
            <a:pPr eaLnBrk="1" hangingPunct="1">
              <a:buFont typeface="Wingdings" pitchFamily="2" charset="2"/>
              <a:buNone/>
              <a:defRPr/>
            </a:pPr>
            <a:r>
              <a:rPr lang="hr-HR" sz="1800" i="1" smtClean="0">
                <a:latin typeface="Times New Roman" pitchFamily="18" charset="0"/>
              </a:rPr>
              <a:t>	(from 	Old English witan = wise man</a:t>
            </a:r>
          </a:p>
          <a:p>
            <a:pPr eaLnBrk="1" hangingPunct="1">
              <a:buFont typeface="Wingdings" pitchFamily="2" charset="2"/>
              <a:buNone/>
              <a:defRPr/>
            </a:pPr>
            <a:r>
              <a:rPr lang="hr-HR" sz="1800" i="1" smtClean="0">
                <a:latin typeface="Times New Roman" pitchFamily="18" charset="0"/>
              </a:rPr>
              <a:t>	or counsellor +	gemot = assembly</a:t>
            </a:r>
            <a:r>
              <a:rPr lang="hr-HR" sz="1800" smtClean="0">
                <a:latin typeface="Times New Roman" pitchFamily="18" charset="0"/>
              </a:rPr>
              <a:t> </a:t>
            </a:r>
            <a:r>
              <a:rPr lang="en-US" sz="2400" i="1" smtClean="0">
                <a:latin typeface="Times New Roman" pitchFamily="18" charset="0"/>
              </a:rPr>
              <a:t>)</a:t>
            </a:r>
            <a:endParaRPr lang="hr-HR" sz="2400" i="1" smtClean="0">
              <a:latin typeface="Times New Roman" pitchFamily="18" charset="0"/>
            </a:endParaRPr>
          </a:p>
          <a:p>
            <a:pPr eaLnBrk="1" hangingPunct="1">
              <a:defRPr/>
            </a:pPr>
            <a:r>
              <a:rPr lang="en-US" altLang="ja-JP" sz="2400" smtClean="0">
                <a:latin typeface="Times New Roman" pitchFamily="18" charset="0"/>
                <a:ea typeface="ＭＳ Ｐゴシック" pitchFamily="34" charset="-128"/>
              </a:rPr>
              <a:t>13</a:t>
            </a:r>
            <a:r>
              <a:rPr lang="en-US" altLang="ja-JP" sz="2400" baseline="30000" smtClean="0">
                <a:latin typeface="Times New Roman" pitchFamily="18" charset="0"/>
                <a:ea typeface="ＭＳ Ｐゴシック" pitchFamily="34" charset="-128"/>
              </a:rPr>
              <a:t>th</a:t>
            </a:r>
            <a:r>
              <a:rPr lang="hr-HR" altLang="ja-JP" sz="2400" smtClean="0">
                <a:latin typeface="Times New Roman" pitchFamily="18" charset="0"/>
              </a:rPr>
              <a:t> </a:t>
            </a:r>
            <a:r>
              <a:rPr lang="en-US" altLang="ja-JP" sz="2400" smtClean="0">
                <a:latin typeface="Times New Roman" pitchFamily="18" charset="0"/>
                <a:ea typeface="ＭＳ Ｐゴシック" pitchFamily="34" charset="-128"/>
              </a:rPr>
              <a:t>cent</a:t>
            </a:r>
            <a:r>
              <a:rPr lang="hr-HR" altLang="ja-JP" sz="2400" smtClean="0">
                <a:latin typeface="Times New Roman" pitchFamily="18" charset="0"/>
              </a:rPr>
              <a:t>ury:</a:t>
            </a:r>
            <a:r>
              <a:rPr lang="en-US" altLang="ja-JP" sz="2400" smtClean="0">
                <a:latin typeface="Times New Roman" pitchFamily="18" charset="0"/>
                <a:ea typeface="ＭＳ Ｐゴシック" pitchFamily="34" charset="-128"/>
              </a:rPr>
              <a:t> process</a:t>
            </a:r>
            <a:endParaRPr lang="hr-HR" altLang="ja-JP" sz="1400" smtClean="0">
              <a:latin typeface="Times New Roman" pitchFamily="18" charset="0"/>
            </a:endParaRPr>
          </a:p>
          <a:p>
            <a:pPr eaLnBrk="1" hangingPunct="1">
              <a:buFont typeface="Wingdings" pitchFamily="2" charset="2"/>
              <a:buNone/>
              <a:defRPr/>
            </a:pPr>
            <a:r>
              <a:rPr lang="hr-HR" altLang="ja-JP" sz="2400" smtClean="0">
                <a:latin typeface="Times New Roman" pitchFamily="18" charset="0"/>
              </a:rPr>
              <a:t>	</a:t>
            </a:r>
            <a:r>
              <a:rPr lang="en-US" altLang="ja-JP" sz="2400" smtClean="0">
                <a:latin typeface="Times New Roman" pitchFamily="18" charset="0"/>
                <a:ea typeface="ＭＳ Ｐゴシック" pitchFamily="34" charset="-128"/>
              </a:rPr>
              <a:t>of evolution </a:t>
            </a:r>
            <a:r>
              <a:rPr lang="hr-HR" altLang="ja-JP" sz="2400" smtClean="0">
                <a:latin typeface="Times New Roman" pitchFamily="18" charset="0"/>
              </a:rPr>
              <a:t>of the </a:t>
            </a:r>
          </a:p>
          <a:p>
            <a:pPr eaLnBrk="1" hangingPunct="1">
              <a:buFont typeface="Wingdings" pitchFamily="2" charset="2"/>
              <a:buNone/>
              <a:defRPr/>
            </a:pPr>
            <a:r>
              <a:rPr lang="hr-HR" altLang="ja-JP" sz="2400" smtClean="0">
                <a:latin typeface="Times New Roman" pitchFamily="18" charset="0"/>
              </a:rPr>
              <a:t>	Parliament </a:t>
            </a:r>
            <a:r>
              <a:rPr lang="en-US" altLang="ja-JP" sz="2400" smtClean="0">
                <a:latin typeface="Times New Roman" pitchFamily="18" charset="0"/>
                <a:ea typeface="ＭＳ Ｐゴシック" pitchFamily="34" charset="-128"/>
              </a:rPr>
              <a:t>began with the </a:t>
            </a:r>
            <a:r>
              <a:rPr lang="en-US" altLang="ja-JP" sz="2400" i="1" smtClean="0">
                <a:effectLst/>
                <a:latin typeface="Times New Roman" pitchFamily="18" charset="0"/>
                <a:ea typeface="ＭＳ Ｐゴシック" pitchFamily="34" charset="-128"/>
              </a:rPr>
              <a:t>Curia Regis</a:t>
            </a:r>
            <a:r>
              <a:rPr lang="en-US" altLang="ja-JP" sz="2400" smtClean="0">
                <a:latin typeface="Times New Roman" pitchFamily="18" charset="0"/>
                <a:ea typeface="ＭＳ Ｐゴシック" pitchFamily="34" charset="-128"/>
              </a:rPr>
              <a:t>, the king's feudal council to which he summoned his tenants in chief, the great barons, and the great prelates</a:t>
            </a:r>
            <a:r>
              <a:rPr lang="hr-HR" altLang="ja-JP" sz="2400" smtClean="0">
                <a:latin typeface="Times New Roman" pitchFamily="18" charset="0"/>
              </a:rPr>
              <a:t> </a:t>
            </a:r>
            <a:r>
              <a:rPr lang="hr-HR" altLang="ja-JP" sz="2400" smtClean="0">
                <a:latin typeface="Times New Roman" pitchFamily="18" charset="0"/>
                <a:sym typeface="Wingdings 3" pitchFamily="18" charset="2"/>
              </a:rPr>
              <a:t> </a:t>
            </a:r>
            <a:r>
              <a:rPr lang="hr-HR" altLang="ja-JP" sz="2400" b="1" i="1" smtClean="0">
                <a:latin typeface="Times New Roman" pitchFamily="18" charset="0"/>
                <a:sym typeface="Wingdings 3" pitchFamily="18" charset="2"/>
              </a:rPr>
              <a:t>House of Lords</a:t>
            </a:r>
            <a:r>
              <a:rPr lang="en-US" altLang="ja-JP" sz="2400" smtClean="0">
                <a:latin typeface="Times New Roman" pitchFamily="18" charset="0"/>
                <a:ea typeface="ＭＳ Ｐゴシック" pitchFamily="34" charset="-128"/>
              </a:rPr>
              <a:t> </a:t>
            </a:r>
            <a:endParaRPr lang="hr-HR" altLang="ja-JP" sz="2400" smtClean="0">
              <a:latin typeface="Times New Roman" pitchFamily="18" charset="0"/>
            </a:endParaRPr>
          </a:p>
          <a:p>
            <a:pPr eaLnBrk="1" hangingPunct="1">
              <a:defRPr/>
            </a:pPr>
            <a:r>
              <a:rPr lang="en-US" altLang="ja-JP" sz="2400" smtClean="0">
                <a:latin typeface="Times New Roman" pitchFamily="18" charset="0"/>
                <a:ea typeface="ＭＳ Ｐゴシック" pitchFamily="34" charset="-128"/>
              </a:rPr>
              <a:t>13</a:t>
            </a:r>
            <a:r>
              <a:rPr lang="en-US" altLang="ja-JP" sz="2400" baseline="30000" smtClean="0">
                <a:latin typeface="Times New Roman" pitchFamily="18" charset="0"/>
                <a:ea typeface="ＭＳ Ｐゴシック" pitchFamily="34" charset="-128"/>
              </a:rPr>
              <a:t>th</a:t>
            </a:r>
            <a:r>
              <a:rPr lang="hr-HR" altLang="ja-JP" sz="2400" smtClean="0">
                <a:latin typeface="Times New Roman" pitchFamily="18" charset="0"/>
              </a:rPr>
              <a:t> </a:t>
            </a:r>
            <a:r>
              <a:rPr lang="en-US" altLang="ja-JP" sz="2400" smtClean="0">
                <a:latin typeface="Times New Roman" pitchFamily="18" charset="0"/>
                <a:ea typeface="ＭＳ Ｐゴシック" pitchFamily="34" charset="-128"/>
              </a:rPr>
              <a:t>cent</a:t>
            </a:r>
            <a:r>
              <a:rPr lang="hr-HR" altLang="ja-JP" sz="2400" smtClean="0">
                <a:latin typeface="Times New Roman" pitchFamily="18" charset="0"/>
              </a:rPr>
              <a:t>ury: occasional convocation of representatives of other social classes of the state - knights and burgesses - usually to report the counties’ and towns’ “consent” to taxes imposed by the king </a:t>
            </a:r>
            <a:r>
              <a:rPr lang="hr-HR" altLang="ja-JP" sz="2400" smtClean="0">
                <a:latin typeface="Times New Roman" pitchFamily="18" charset="0"/>
                <a:sym typeface="Wingdings 3" pitchFamily="18" charset="2"/>
              </a:rPr>
              <a:t> </a:t>
            </a:r>
            <a:r>
              <a:rPr lang="hr-HR" altLang="ja-JP" sz="2400" b="1" i="1" smtClean="0">
                <a:latin typeface="Times New Roman" pitchFamily="18" charset="0"/>
                <a:sym typeface="Wingdings 3" pitchFamily="18" charset="2"/>
              </a:rPr>
              <a:t>House of Commons</a:t>
            </a:r>
          </a:p>
          <a:p>
            <a:pPr eaLnBrk="1" hangingPunct="1">
              <a:buFont typeface="Wingdings" pitchFamily="2" charset="2"/>
              <a:buNone/>
              <a:defRPr/>
            </a:pPr>
            <a:endParaRPr lang="hr-HR" altLang="ja-JP" sz="2400" b="1" i="1" smtClean="0">
              <a:latin typeface="Times New Roman" pitchFamily="18" charset="0"/>
              <a:sym typeface="Wingdings 3" pitchFamily="18" charset="2"/>
            </a:endParaRPr>
          </a:p>
        </p:txBody>
      </p:sp>
      <p:pic>
        <p:nvPicPr>
          <p:cNvPr id="62474" name="Picture 10" descr="Image:Witan hexateuch.jpg">
            <a:hlinkClick r:id="rId2"/>
          </p:cNvPr>
          <p:cNvPicPr>
            <a:picLocks noChangeAspect="1" noChangeArrowheads="1"/>
          </p:cNvPicPr>
          <p:nvPr/>
        </p:nvPicPr>
        <p:blipFill>
          <a:blip r:embed="rId3" cstate="print"/>
          <a:srcRect/>
          <a:stretch>
            <a:fillRect/>
          </a:stretch>
        </p:blipFill>
        <p:spPr bwMode="auto">
          <a:xfrm>
            <a:off x="4067175" y="1196975"/>
            <a:ext cx="4103688" cy="2967038"/>
          </a:xfrm>
          <a:prstGeom prst="rect">
            <a:avLst/>
          </a:prstGeom>
          <a:noFill/>
          <a:ln w="9525">
            <a:noFill/>
            <a:miter lim="800000"/>
            <a:headEnd/>
            <a:tailEnd/>
          </a:ln>
        </p:spPr>
      </p:pic>
      <p:sp>
        <p:nvSpPr>
          <p:cNvPr id="62476" name="Text Box 12"/>
          <p:cNvSpPr txBox="1">
            <a:spLocks noChangeArrowheads="1"/>
          </p:cNvSpPr>
          <p:nvPr/>
        </p:nvSpPr>
        <p:spPr bwMode="auto">
          <a:xfrm>
            <a:off x="4067175" y="836613"/>
            <a:ext cx="4033838" cy="304800"/>
          </a:xfrm>
          <a:prstGeom prst="rect">
            <a:avLst/>
          </a:prstGeom>
          <a:noFill/>
          <a:ln w="9525" algn="ctr">
            <a:noFill/>
            <a:miter lim="800000"/>
            <a:headEnd/>
            <a:tailEnd/>
          </a:ln>
          <a:effectLst/>
        </p:spPr>
        <p:txBody>
          <a:bodyPr>
            <a:spAutoFit/>
          </a:bodyPr>
          <a:lstStyle/>
          <a:p>
            <a:pPr marL="342900" indent="-342900" algn="ctr">
              <a:spcBef>
                <a:spcPct val="50000"/>
              </a:spcBef>
              <a:buFont typeface="Wingdings" pitchFamily="2" charset="2"/>
              <a:buNone/>
              <a:defRPr/>
            </a:pPr>
            <a:r>
              <a:rPr lang="hr-HR" altLang="ja-JP" sz="1400">
                <a:effectLst>
                  <a:outerShdw blurRad="38100" dist="38100" dir="2700000" algn="tl">
                    <a:srgbClr val="000000"/>
                  </a:outerShdw>
                </a:effectLst>
                <a:latin typeface="Times New Roman" pitchFamily="18" charset="0"/>
              </a:rPr>
              <a:t>Anglo-Saxon king with his witan (11th century)</a:t>
            </a:r>
            <a:endParaRPr lang="hr-HR" sz="1400">
              <a:effectLst>
                <a:outerShdw blurRad="38100" dist="38100" dir="2700000" algn="tl">
                  <a:srgbClr val="000000"/>
                </a:outerShdw>
              </a:effectLst>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fade">
                                      <p:cBhvr>
                                        <p:cTn id="7" dur="768" decel="100000"/>
                                        <p:tgtEl>
                                          <p:spTgt spid="62471"/>
                                        </p:tgtEl>
                                      </p:cBhvr>
                                    </p:animEffect>
                                    <p:animScale>
                                      <p:cBhvr>
                                        <p:cTn id="8" dur="768" decel="100000"/>
                                        <p:tgtEl>
                                          <p:spTgt spid="62471"/>
                                        </p:tgtEl>
                                      </p:cBhvr>
                                      <p:from x="10000" y="10000"/>
                                      <p:to x="200000" y="450000"/>
                                    </p:animScale>
                                    <p:animScale>
                                      <p:cBhvr>
                                        <p:cTn id="9" dur="1230" accel="100000" fill="hold">
                                          <p:stCondLst>
                                            <p:cond delay="768"/>
                                          </p:stCondLst>
                                        </p:cTn>
                                        <p:tgtEl>
                                          <p:spTgt spid="62471"/>
                                        </p:tgtEl>
                                      </p:cBhvr>
                                      <p:from x="200000" y="450000"/>
                                      <p:to x="100000" y="100000"/>
                                    </p:animScale>
                                    <p:set>
                                      <p:cBhvr>
                                        <p:cTn id="10" dur="768" fill="hold"/>
                                        <p:tgtEl>
                                          <p:spTgt spid="62471"/>
                                        </p:tgtEl>
                                        <p:attrNameLst>
                                          <p:attrName>ppt_x</p:attrName>
                                        </p:attrNameLst>
                                      </p:cBhvr>
                                      <p:to>
                                        <p:strVal val="(0.5)"/>
                                      </p:to>
                                    </p:set>
                                    <p:anim from="(0.5)" to="(#ppt_x)" calcmode="lin" valueType="num">
                                      <p:cBhvr>
                                        <p:cTn id="11" dur="1230" accel="100000" fill="hold">
                                          <p:stCondLst>
                                            <p:cond delay="768"/>
                                          </p:stCondLst>
                                        </p:cTn>
                                        <p:tgtEl>
                                          <p:spTgt spid="62471"/>
                                        </p:tgtEl>
                                        <p:attrNameLst>
                                          <p:attrName>ppt_x</p:attrName>
                                        </p:attrNameLst>
                                      </p:cBhvr>
                                    </p:anim>
                                    <p:set>
                                      <p:cBhvr>
                                        <p:cTn id="12" dur="768" fill="hold"/>
                                        <p:tgtEl>
                                          <p:spTgt spid="62471"/>
                                        </p:tgtEl>
                                        <p:attrNameLst>
                                          <p:attrName>ppt_y</p:attrName>
                                        </p:attrNameLst>
                                      </p:cBhvr>
                                      <p:to>
                                        <p:strVal val="(#ppt_y+0.4)"/>
                                      </p:to>
                                    </p:set>
                                    <p:anim from="(#ppt_y+0.4)" to="(#ppt_y)" calcmode="lin" valueType="num">
                                      <p:cBhvr>
                                        <p:cTn id="13" dur="1230" accel="100000" fill="hold">
                                          <p:stCondLst>
                                            <p:cond delay="768"/>
                                          </p:stCondLst>
                                        </p:cTn>
                                        <p:tgtEl>
                                          <p:spTgt spid="6247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2472">
                                            <p:txEl>
                                              <p:pRg st="0" end="0"/>
                                            </p:txEl>
                                          </p:spTgt>
                                        </p:tgtEl>
                                        <p:attrNameLst>
                                          <p:attrName>style.visibility</p:attrName>
                                        </p:attrNameLst>
                                      </p:cBhvr>
                                      <p:to>
                                        <p:strVal val="visible"/>
                                      </p:to>
                                    </p:set>
                                    <p:animEffect transition="in" filter="checkerboard(across)">
                                      <p:cBhvr>
                                        <p:cTn id="18" dur="1000"/>
                                        <p:tgtEl>
                                          <p:spTgt spid="62472">
                                            <p:txEl>
                                              <p:pRg st="0" end="0"/>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2472">
                                            <p:txEl>
                                              <p:pRg st="1" end="1"/>
                                            </p:txEl>
                                          </p:spTgt>
                                        </p:tgtEl>
                                        <p:attrNameLst>
                                          <p:attrName>style.visibility</p:attrName>
                                        </p:attrNameLst>
                                      </p:cBhvr>
                                      <p:to>
                                        <p:strVal val="visible"/>
                                      </p:to>
                                    </p:set>
                                    <p:animEffect transition="in" filter="checkerboard(across)">
                                      <p:cBhvr>
                                        <p:cTn id="21" dur="500"/>
                                        <p:tgtEl>
                                          <p:spTgt spid="62472">
                                            <p:txEl>
                                              <p:pRg st="1" end="1"/>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2472">
                                            <p:txEl>
                                              <p:pRg st="2" end="2"/>
                                            </p:txEl>
                                          </p:spTgt>
                                        </p:tgtEl>
                                        <p:attrNameLst>
                                          <p:attrName>style.visibility</p:attrName>
                                        </p:attrNameLst>
                                      </p:cBhvr>
                                      <p:to>
                                        <p:strVal val="visible"/>
                                      </p:to>
                                    </p:set>
                                    <p:animEffect transition="in" filter="checkerboard(across)">
                                      <p:cBhvr>
                                        <p:cTn id="24" dur="500"/>
                                        <p:tgtEl>
                                          <p:spTgt spid="62472">
                                            <p:txEl>
                                              <p:pRg st="2" end="2"/>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62472">
                                            <p:txEl>
                                              <p:pRg st="3" end="3"/>
                                            </p:txEl>
                                          </p:spTgt>
                                        </p:tgtEl>
                                        <p:attrNameLst>
                                          <p:attrName>style.visibility</p:attrName>
                                        </p:attrNameLst>
                                      </p:cBhvr>
                                      <p:to>
                                        <p:strVal val="visible"/>
                                      </p:to>
                                    </p:set>
                                    <p:animEffect transition="in" filter="checkerboard(across)">
                                      <p:cBhvr>
                                        <p:cTn id="27" dur="500"/>
                                        <p:tgtEl>
                                          <p:spTgt spid="62472">
                                            <p:txEl>
                                              <p:pRg st="3" end="3"/>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62472">
                                            <p:txEl>
                                              <p:pRg st="4" end="4"/>
                                            </p:txEl>
                                          </p:spTgt>
                                        </p:tgtEl>
                                        <p:attrNameLst>
                                          <p:attrName>style.visibility</p:attrName>
                                        </p:attrNameLst>
                                      </p:cBhvr>
                                      <p:to>
                                        <p:strVal val="visible"/>
                                      </p:to>
                                    </p:set>
                                    <p:animEffect transition="in" filter="checkerboard(across)">
                                      <p:cBhvr>
                                        <p:cTn id="30" dur="500"/>
                                        <p:tgtEl>
                                          <p:spTgt spid="6247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62474"/>
                                        </p:tgtEl>
                                        <p:attrNameLst>
                                          <p:attrName>style.visibility</p:attrName>
                                        </p:attrNameLst>
                                      </p:cBhvr>
                                      <p:to>
                                        <p:strVal val="visible"/>
                                      </p:to>
                                    </p:set>
                                    <p:anim calcmode="lin" valueType="num">
                                      <p:cBhvr>
                                        <p:cTn id="35" dur="1000" fill="hold"/>
                                        <p:tgtEl>
                                          <p:spTgt spid="62474"/>
                                        </p:tgtEl>
                                        <p:attrNameLst>
                                          <p:attrName>ppt_w</p:attrName>
                                        </p:attrNameLst>
                                      </p:cBhvr>
                                      <p:tavLst>
                                        <p:tav tm="0">
                                          <p:val>
                                            <p:fltVal val="0"/>
                                          </p:val>
                                        </p:tav>
                                        <p:tav tm="100000">
                                          <p:val>
                                            <p:strVal val="#ppt_w"/>
                                          </p:val>
                                        </p:tav>
                                      </p:tavLst>
                                    </p:anim>
                                    <p:anim calcmode="lin" valueType="num">
                                      <p:cBhvr>
                                        <p:cTn id="36" dur="1000" fill="hold"/>
                                        <p:tgtEl>
                                          <p:spTgt spid="62474"/>
                                        </p:tgtEl>
                                        <p:attrNameLst>
                                          <p:attrName>ppt_h</p:attrName>
                                        </p:attrNameLst>
                                      </p:cBhvr>
                                      <p:tavLst>
                                        <p:tav tm="0">
                                          <p:val>
                                            <p:fltVal val="0"/>
                                          </p:val>
                                        </p:tav>
                                        <p:tav tm="100000">
                                          <p:val>
                                            <p:strVal val="#ppt_h"/>
                                          </p:val>
                                        </p:tav>
                                      </p:tavLst>
                                    </p:anim>
                                    <p:anim calcmode="lin" valueType="num">
                                      <p:cBhvr>
                                        <p:cTn id="37" dur="1000" fill="hold"/>
                                        <p:tgtEl>
                                          <p:spTgt spid="62474"/>
                                        </p:tgtEl>
                                        <p:attrNameLst>
                                          <p:attrName>style.rotation</p:attrName>
                                        </p:attrNameLst>
                                      </p:cBhvr>
                                      <p:tavLst>
                                        <p:tav tm="0">
                                          <p:val>
                                            <p:fltVal val="90"/>
                                          </p:val>
                                        </p:tav>
                                        <p:tav tm="100000">
                                          <p:val>
                                            <p:fltVal val="0"/>
                                          </p:val>
                                        </p:tav>
                                      </p:tavLst>
                                    </p:anim>
                                    <p:animEffect transition="in" filter="fade">
                                      <p:cBhvr>
                                        <p:cTn id="38" dur="1000"/>
                                        <p:tgtEl>
                                          <p:spTgt spid="62474"/>
                                        </p:tgtEl>
                                      </p:cBhvr>
                                    </p:animEffect>
                                  </p:childTnLst>
                                </p:cTn>
                              </p:par>
                            </p:childTnLst>
                          </p:cTn>
                        </p:par>
                        <p:par>
                          <p:cTn id="39" fill="hold">
                            <p:stCondLst>
                              <p:cond delay="1000"/>
                            </p:stCondLst>
                            <p:childTnLst>
                              <p:par>
                                <p:cTn id="40" presetID="34" presetClass="entr" presetSubtype="0" fill="hold" nodeType="afterEffect">
                                  <p:stCondLst>
                                    <p:cond delay="0"/>
                                  </p:stCondLst>
                                  <p:childTnLst>
                                    <p:set>
                                      <p:cBhvr>
                                        <p:cTn id="41" dur="1" fill="hold">
                                          <p:stCondLst>
                                            <p:cond delay="0"/>
                                          </p:stCondLst>
                                        </p:cTn>
                                        <p:tgtEl>
                                          <p:spTgt spid="62476">
                                            <p:txEl>
                                              <p:pRg st="0" end="0"/>
                                            </p:txEl>
                                          </p:spTgt>
                                        </p:tgtEl>
                                        <p:attrNameLst>
                                          <p:attrName>style.visibility</p:attrName>
                                        </p:attrNameLst>
                                      </p:cBhvr>
                                      <p:to>
                                        <p:strVal val="visible"/>
                                      </p:to>
                                    </p:set>
                                    <p:anim from="(-#ppt_w/2)" to="(#ppt_x)" calcmode="lin" valueType="num">
                                      <p:cBhvr>
                                        <p:cTn id="42" dur="600" fill="hold">
                                          <p:stCondLst>
                                            <p:cond delay="0"/>
                                          </p:stCondLst>
                                        </p:cTn>
                                        <p:tgtEl>
                                          <p:spTgt spid="62476">
                                            <p:txEl>
                                              <p:pRg st="0" end="0"/>
                                            </p:txEl>
                                          </p:spTgt>
                                        </p:tgtEl>
                                        <p:attrNameLst>
                                          <p:attrName>ppt_x</p:attrName>
                                        </p:attrNameLst>
                                      </p:cBhvr>
                                    </p:anim>
                                    <p:anim from="0" to="-1.0" calcmode="lin" valueType="num">
                                      <p:cBhvr>
                                        <p:cTn id="43" dur="200" decel="50000" autoRev="1" fill="hold">
                                          <p:stCondLst>
                                            <p:cond delay="600"/>
                                          </p:stCondLst>
                                        </p:cTn>
                                        <p:tgtEl>
                                          <p:spTgt spid="62476">
                                            <p:txEl>
                                              <p:pRg st="0" end="0"/>
                                            </p:txEl>
                                          </p:spTgt>
                                        </p:tgtEl>
                                        <p:attrNameLst>
                                          <p:attrName>xshear</p:attrName>
                                        </p:attrNameLst>
                                      </p:cBhvr>
                                    </p:anim>
                                    <p:animScale>
                                      <p:cBhvr>
                                        <p:cTn id="44" dur="200" decel="100000" autoRev="1" fill="hold">
                                          <p:stCondLst>
                                            <p:cond delay="600"/>
                                          </p:stCondLst>
                                        </p:cTn>
                                        <p:tgtEl>
                                          <p:spTgt spid="62476">
                                            <p:txEl>
                                              <p:pRg st="0" end="0"/>
                                            </p:txEl>
                                          </p:spTgt>
                                        </p:tgtEl>
                                      </p:cBhvr>
                                      <p:from x="100000" y="100000"/>
                                      <p:to x="80000" y="100000"/>
                                    </p:animScale>
                                    <p:anim by="(#ppt_h/3+#ppt_w*0.1)" calcmode="lin" valueType="num">
                                      <p:cBhvr additive="sum">
                                        <p:cTn id="45" dur="200" decel="100000" autoRev="1" fill="hold">
                                          <p:stCondLst>
                                            <p:cond delay="600"/>
                                          </p:stCondLst>
                                        </p:cTn>
                                        <p:tgtEl>
                                          <p:spTgt spid="62476">
                                            <p:txEl>
                                              <p:pRg st="0" end="0"/>
                                            </p:txEl>
                                          </p:spTgt>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62472">
                                            <p:txEl>
                                              <p:pRg st="5" end="5"/>
                                            </p:txEl>
                                          </p:spTgt>
                                        </p:tgtEl>
                                        <p:attrNameLst>
                                          <p:attrName>style.visibility</p:attrName>
                                        </p:attrNameLst>
                                      </p:cBhvr>
                                      <p:to>
                                        <p:strVal val="visible"/>
                                      </p:to>
                                    </p:set>
                                    <p:animEffect transition="in" filter="checkerboard(across)">
                                      <p:cBhvr>
                                        <p:cTn id="50" dur="1000"/>
                                        <p:tgtEl>
                                          <p:spTgt spid="62472">
                                            <p:txEl>
                                              <p:pRg st="5" end="5"/>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62472">
                                            <p:txEl>
                                              <p:pRg st="6" end="6"/>
                                            </p:txEl>
                                          </p:spTgt>
                                        </p:tgtEl>
                                        <p:attrNameLst>
                                          <p:attrName>style.visibility</p:attrName>
                                        </p:attrNameLst>
                                      </p:cBhvr>
                                      <p:to>
                                        <p:strVal val="visible"/>
                                      </p:to>
                                    </p:set>
                                    <p:animEffect transition="in" filter="checkerboard(across)">
                                      <p:cBhvr>
                                        <p:cTn id="53" dur="500"/>
                                        <p:tgtEl>
                                          <p:spTgt spid="62472">
                                            <p:txEl>
                                              <p:pRg st="6" end="6"/>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62472">
                                            <p:txEl>
                                              <p:pRg st="7" end="7"/>
                                            </p:txEl>
                                          </p:spTgt>
                                        </p:tgtEl>
                                        <p:attrNameLst>
                                          <p:attrName>style.visibility</p:attrName>
                                        </p:attrNameLst>
                                      </p:cBhvr>
                                      <p:to>
                                        <p:strVal val="visible"/>
                                      </p:to>
                                    </p:set>
                                    <p:animEffect transition="in" filter="checkerboard(across)">
                                      <p:cBhvr>
                                        <p:cTn id="56" dur="500"/>
                                        <p:tgtEl>
                                          <p:spTgt spid="6247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62472">
                                            <p:txEl>
                                              <p:pRg st="8" end="8"/>
                                            </p:txEl>
                                          </p:spTgt>
                                        </p:tgtEl>
                                        <p:attrNameLst>
                                          <p:attrName>style.visibility</p:attrName>
                                        </p:attrNameLst>
                                      </p:cBhvr>
                                      <p:to>
                                        <p:strVal val="visible"/>
                                      </p:to>
                                    </p:set>
                                    <p:animEffect transition="in" filter="checkerboard(across)">
                                      <p:cBhvr>
                                        <p:cTn id="61" dur="1000"/>
                                        <p:tgtEl>
                                          <p:spTgt spid="624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763713" y="476672"/>
            <a:ext cx="7380287" cy="6092825"/>
          </a:xfrm>
        </p:spPr>
        <p:txBody>
          <a:bodyPr/>
          <a:lstStyle/>
          <a:p>
            <a:pPr algn="just" eaLnBrk="1" hangingPunct="1">
              <a:defRPr/>
            </a:pPr>
            <a:r>
              <a:rPr lang="en-US" altLang="ja-JP" sz="2800" dirty="0" smtClean="0">
                <a:latin typeface="Times New Roman" pitchFamily="18" charset="0"/>
                <a:ea typeface="ＭＳ Ｐゴシック" pitchFamily="34" charset="-128"/>
                <a:sym typeface="Wingdings 3" pitchFamily="18" charset="2"/>
              </a:rPr>
              <a:t>Simon de Montfort summoned representatives of the counties, towns, and lesser clergy in an attempt to gain support from the middle classes</a:t>
            </a:r>
            <a:r>
              <a:rPr lang="hr-HR" altLang="ja-JP" sz="2800" dirty="0" smtClean="0">
                <a:latin typeface="Times New Roman" pitchFamily="18" charset="0"/>
                <a:ea typeface="ＭＳ Ｐゴシック" pitchFamily="34" charset="-128"/>
                <a:sym typeface="Wingdings 3" pitchFamily="18" charset="2"/>
              </a:rPr>
              <a:t> </a:t>
            </a:r>
            <a:r>
              <a:rPr lang="hr-HR" altLang="ja-JP" sz="2800" dirty="0" err="1" smtClean="0">
                <a:latin typeface="Times New Roman" pitchFamily="18" charset="0"/>
                <a:ea typeface="ＭＳ Ｐゴシック" pitchFamily="34" charset="-128"/>
                <a:sym typeface="Wingdings 3" pitchFamily="18" charset="2"/>
              </a:rPr>
              <a:t>in</a:t>
            </a:r>
            <a:r>
              <a:rPr lang="hr-HR" altLang="ja-JP" sz="2800" dirty="0" smtClean="0">
                <a:latin typeface="Times New Roman" pitchFamily="18" charset="0"/>
                <a:ea typeface="ＭＳ Ｐゴシック" pitchFamily="34" charset="-128"/>
                <a:sym typeface="Wingdings 3" pitchFamily="18" charset="2"/>
              </a:rPr>
              <a:t> his </a:t>
            </a:r>
            <a:r>
              <a:rPr lang="hr-HR" altLang="ja-JP" sz="2800" dirty="0" err="1" smtClean="0">
                <a:latin typeface="Times New Roman" pitchFamily="18" charset="0"/>
                <a:ea typeface="ＭＳ Ｐゴシック" pitchFamily="34" charset="-128"/>
                <a:sym typeface="Wingdings 3" pitchFamily="18" charset="2"/>
              </a:rPr>
              <a:t>conflict</a:t>
            </a:r>
            <a:r>
              <a:rPr lang="hr-HR" altLang="ja-JP" sz="2800" dirty="0" smtClean="0">
                <a:latin typeface="Times New Roman" pitchFamily="18" charset="0"/>
                <a:ea typeface="ＭＳ Ｐゴシック" pitchFamily="34" charset="-128"/>
                <a:sym typeface="Wingdings 3" pitchFamily="18" charset="2"/>
              </a:rPr>
              <a:t> </a:t>
            </a:r>
            <a:r>
              <a:rPr lang="hr-HR" altLang="ja-JP" sz="2800" dirty="0" err="1" smtClean="0">
                <a:latin typeface="Times New Roman" pitchFamily="18" charset="0"/>
                <a:ea typeface="ＭＳ Ｐゴシック" pitchFamily="34" charset="-128"/>
                <a:sym typeface="Wingdings 3" pitchFamily="18" charset="2"/>
              </a:rPr>
              <a:t>with</a:t>
            </a:r>
            <a:r>
              <a:rPr lang="hr-HR" altLang="ja-JP" sz="2800" dirty="0" smtClean="0">
                <a:latin typeface="Times New Roman" pitchFamily="18" charset="0"/>
                <a:ea typeface="ＭＳ Ｐゴシック" pitchFamily="34" charset="-128"/>
                <a:sym typeface="Wingdings 3" pitchFamily="18" charset="2"/>
              </a:rPr>
              <a:t> King </a:t>
            </a:r>
            <a:r>
              <a:rPr lang="hr-HR" altLang="ja-JP" sz="2800" dirty="0" err="1" smtClean="0">
                <a:latin typeface="Times New Roman" pitchFamily="18" charset="0"/>
                <a:ea typeface="ＭＳ Ｐゴシック" pitchFamily="34" charset="-128"/>
                <a:sym typeface="Wingdings 3" pitchFamily="18" charset="2"/>
              </a:rPr>
              <a:t>Henry</a:t>
            </a:r>
            <a:r>
              <a:rPr lang="hr-HR" altLang="ja-JP" sz="2800" dirty="0" smtClean="0">
                <a:latin typeface="Times New Roman" pitchFamily="18" charset="0"/>
                <a:ea typeface="ＭＳ Ｐゴシック" pitchFamily="34" charset="-128"/>
                <a:sym typeface="Wingdings 3" pitchFamily="18" charset="2"/>
              </a:rPr>
              <a:t> III</a:t>
            </a:r>
            <a:r>
              <a:rPr lang="en-US" altLang="ja-JP" sz="2800" dirty="0" smtClean="0">
                <a:latin typeface="Times New Roman" pitchFamily="18" charset="0"/>
                <a:ea typeface="ＭＳ Ｐゴシック" pitchFamily="34" charset="-128"/>
                <a:sym typeface="Wingdings 3" pitchFamily="18" charset="2"/>
              </a:rPr>
              <a:t>. His famous Parliament of 1265 included two representative burgesses from each borough and four knights from each shire. </a:t>
            </a:r>
          </a:p>
          <a:p>
            <a:pPr algn="just" eaLnBrk="1" hangingPunct="1">
              <a:defRPr/>
            </a:pPr>
            <a:endParaRPr lang="en-US" altLang="ja-JP" sz="2800" dirty="0" smtClean="0">
              <a:latin typeface="Times New Roman" pitchFamily="18" charset="0"/>
              <a:ea typeface="ＭＳ Ｐゴシック" pitchFamily="34" charset="-128"/>
              <a:sym typeface="Wingdings 3" pitchFamily="18" charset="2"/>
            </a:endParaRPr>
          </a:p>
          <a:p>
            <a:pPr algn="just" eaLnBrk="1" hangingPunct="1">
              <a:buFont typeface="Wingdings" pitchFamily="2" charset="2"/>
              <a:buNone/>
              <a:defRPr/>
            </a:pPr>
            <a:endParaRPr lang="en-US" sz="2800" dirty="0" smtClean="0"/>
          </a:p>
        </p:txBody>
      </p:sp>
      <p:graphicFrame>
        <p:nvGraphicFramePr>
          <p:cNvPr id="69651" name="Group 19"/>
          <p:cNvGraphicFramePr>
            <a:graphicFrameLocks noGrp="1"/>
          </p:cNvGraphicFramePr>
          <p:nvPr/>
        </p:nvGraphicFramePr>
        <p:xfrm>
          <a:off x="0" y="0"/>
          <a:ext cx="241300" cy="946786"/>
        </p:xfrm>
        <a:graphic>
          <a:graphicData uri="http://schemas.openxmlformats.org/drawingml/2006/table">
            <a:tbl>
              <a:tblPr/>
              <a:tblGrid>
                <a:gridCol w="2413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hr-H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3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14313">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9900" b="0" i="0" u="none" strike="noStrike" cap="none" normalizeH="0" baseline="0" smtClean="0">
                        <a:ln>
                          <a:noFill/>
                        </a:ln>
                        <a:solidFill>
                          <a:schemeClr val="tx1"/>
                        </a:solidFill>
                        <a:effectLst/>
                        <a:latin typeface="Arial" pitchFamily="34" charset="0"/>
                        <a:cs typeface="Arial"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127" name="Picture 6" descr="tiny"/>
          <p:cNvPicPr>
            <a:picLocks noChangeAspect="1" noChangeArrowheads="1"/>
          </p:cNvPicPr>
          <p:nvPr/>
        </p:nvPicPr>
        <p:blipFill>
          <a:blip r:embed="rId2"/>
          <a:srcRect/>
          <a:stretch>
            <a:fillRect/>
          </a:stretch>
        </p:blipFill>
        <p:spPr bwMode="auto">
          <a:xfrm>
            <a:off x="120650" y="563563"/>
            <a:ext cx="9525" cy="47625"/>
          </a:xfrm>
          <a:prstGeom prst="rect">
            <a:avLst/>
          </a:prstGeom>
          <a:noFill/>
          <a:ln w="9525">
            <a:noFill/>
            <a:miter lim="800000"/>
            <a:headEnd/>
            <a:tailEnd/>
          </a:ln>
        </p:spPr>
      </p:pic>
      <p:pic>
        <p:nvPicPr>
          <p:cNvPr id="69640" name="Picture 8" descr="Edward I"/>
          <p:cNvPicPr>
            <a:picLocks noChangeAspect="1" noChangeArrowheads="1"/>
          </p:cNvPicPr>
          <p:nvPr/>
        </p:nvPicPr>
        <p:blipFill>
          <a:blip r:embed="rId3" cstate="print"/>
          <a:srcRect/>
          <a:stretch>
            <a:fillRect/>
          </a:stretch>
        </p:blipFill>
        <p:spPr bwMode="auto">
          <a:xfrm>
            <a:off x="0" y="4005263"/>
            <a:ext cx="1830388" cy="2303462"/>
          </a:xfrm>
          <a:prstGeom prst="rect">
            <a:avLst/>
          </a:prstGeom>
          <a:noFill/>
          <a:ln w="9525">
            <a:noFill/>
            <a:miter lim="800000"/>
            <a:headEnd/>
            <a:tailEnd/>
          </a:ln>
        </p:spPr>
      </p:pic>
      <p:pic>
        <p:nvPicPr>
          <p:cNvPr id="69654" name="Picture 22" descr="Demontfort"/>
          <p:cNvPicPr>
            <a:picLocks noChangeAspect="1" noChangeArrowheads="1"/>
          </p:cNvPicPr>
          <p:nvPr/>
        </p:nvPicPr>
        <p:blipFill>
          <a:blip r:embed="rId4" cstate="print"/>
          <a:srcRect/>
          <a:stretch>
            <a:fillRect/>
          </a:stretch>
        </p:blipFill>
        <p:spPr bwMode="auto">
          <a:xfrm>
            <a:off x="0" y="836613"/>
            <a:ext cx="1851025" cy="2447925"/>
          </a:xfrm>
          <a:prstGeom prst="rect">
            <a:avLst/>
          </a:prstGeom>
          <a:noFill/>
          <a:ln w="9525">
            <a:noFill/>
            <a:miter lim="800000"/>
            <a:headEnd/>
            <a:tailEnd/>
          </a:ln>
        </p:spPr>
      </p:pic>
      <p:sp>
        <p:nvSpPr>
          <p:cNvPr id="7" name="Rectangle 3"/>
          <p:cNvSpPr txBox="1">
            <a:spLocks noChangeArrowheads="1"/>
          </p:cNvSpPr>
          <p:nvPr/>
        </p:nvSpPr>
        <p:spPr bwMode="auto">
          <a:xfrm>
            <a:off x="1763713" y="548680"/>
            <a:ext cx="7380287" cy="609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chemeClr val="hlink"/>
              </a:buClr>
              <a:buSzPct val="65000"/>
              <a:buNone/>
              <a:tabLst/>
              <a:defRPr/>
            </a:pPr>
            <a:endParaRPr kumimoji="0" lang="en-US" altLang="ja-JP"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ＭＳ Ｐゴシック" pitchFamily="34" charset="-128"/>
              <a:cs typeface="+mn-cs"/>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kumimoji="0" lang="hr-HR"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mn-cs"/>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lang="hr-HR" sz="2800" kern="0" dirty="0" smtClean="0">
              <a:effectLst>
                <a:outerShdw blurRad="38100" dist="38100" dir="2700000" algn="tl">
                  <a:srgbClr val="000000"/>
                </a:outerShdw>
              </a:effectLst>
              <a:latin typeface="Times New Roman" pitchFamily="18" charset="0"/>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kumimoji="0" lang="hr-HR"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mn-cs"/>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lang="hr-HR" sz="2800" kern="0" dirty="0" smtClean="0">
              <a:effectLst>
                <a:outerShdw blurRad="38100" dist="38100" dir="2700000" algn="tl">
                  <a:srgbClr val="000000"/>
                </a:outerShdw>
              </a:effectLst>
              <a:latin typeface="Times New Roman" pitchFamily="18" charset="0"/>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endParaRPr kumimoji="0" lang="hr-HR"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mn-cs"/>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None/>
              <a:tabLst/>
              <a:defRPr/>
            </a:pPr>
            <a:endParaRPr lang="hr-HR" sz="2800" kern="0" dirty="0" smtClean="0">
              <a:effectLst>
                <a:outerShdw blurRad="38100" dist="38100" dir="2700000" algn="tl">
                  <a:srgbClr val="000000"/>
                </a:outerShdw>
              </a:effectLst>
              <a:latin typeface="Times New Roman" pitchFamily="18" charset="0"/>
              <a:sym typeface="Wingdings 3" pitchFamily="18" charset="2"/>
            </a:endParaRPr>
          </a:p>
          <a:p>
            <a:pPr marL="342900" marR="0" lvl="0" indent="-342900" algn="just"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mn-cs"/>
                <a:sym typeface="Wingdings 3" pitchFamily="18" charset="2"/>
              </a:rPr>
              <a:t>1295 - Edward I summoned the so-called </a:t>
            </a:r>
            <a:r>
              <a:rPr kumimoji="0" lang="en-US" sz="2800" b="1" i="1" u="sng"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mn-cs"/>
                <a:sym typeface="Wingdings 3" pitchFamily="18" charset="2"/>
              </a:rPr>
              <a:t>Model Parliament</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imes New Roman" pitchFamily="18" charset="0"/>
                <a:ea typeface="+mn-ea"/>
                <a:cs typeface="+mn-cs"/>
                <a:sym typeface="Wingdings 3" pitchFamily="18" charset="2"/>
              </a:rPr>
              <a:t> (consisting of prelates, magnates, two knights from each county, two burgesses from each town, and representatives of the lower clergy)</a:t>
            </a: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69654"/>
                                        </p:tgtEl>
                                        <p:attrNameLst>
                                          <p:attrName>style.visibility</p:attrName>
                                        </p:attrNameLst>
                                      </p:cBhvr>
                                      <p:to>
                                        <p:strVal val="visible"/>
                                      </p:to>
                                    </p:set>
                                    <p:animEffect transition="in" filter="checkerboard(across)">
                                      <p:cBhvr>
                                        <p:cTn id="11" dur="500"/>
                                        <p:tgtEl>
                                          <p:spTgt spid="69654"/>
                                        </p:tgtEl>
                                      </p:cBhvr>
                                    </p:animEffect>
                                  </p:childTnLst>
                                </p:cTn>
                              </p:par>
                              <p:par>
                                <p:cTn id="12" presetID="5" presetClass="entr" presetSubtype="10" fill="hold" nodeType="withEffect">
                                  <p:stCondLst>
                                    <p:cond delay="0"/>
                                  </p:stCondLst>
                                  <p:childTnLst>
                                    <p:set>
                                      <p:cBhvr>
                                        <p:cTn id="13" dur="1" fill="hold">
                                          <p:stCondLst>
                                            <p:cond delay="0"/>
                                          </p:stCondLst>
                                        </p:cTn>
                                        <p:tgtEl>
                                          <p:spTgt spid="69640"/>
                                        </p:tgtEl>
                                        <p:attrNameLst>
                                          <p:attrName>style.visibility</p:attrName>
                                        </p:attrNameLst>
                                      </p:cBhvr>
                                      <p:to>
                                        <p:strVal val="visible"/>
                                      </p:to>
                                    </p:set>
                                    <p:animEffect transition="in" filter="checkerboard(across)">
                                      <p:cBhvr>
                                        <p:cTn id="14" dur="500"/>
                                        <p:tgtEl>
                                          <p:spTgt spid="696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Rectangle 6"/>
          <p:cNvSpPr>
            <a:spLocks noGrp="1" noChangeArrowheads="1"/>
          </p:cNvSpPr>
          <p:nvPr>
            <p:ph type="body" idx="1"/>
          </p:nvPr>
        </p:nvSpPr>
        <p:spPr>
          <a:xfrm>
            <a:off x="0" y="260350"/>
            <a:ext cx="9144000" cy="6597650"/>
          </a:xfrm>
        </p:spPr>
        <p:txBody>
          <a:bodyPr/>
          <a:lstStyle/>
          <a:p>
            <a:pPr algn="just" eaLnBrk="1" hangingPunct="1">
              <a:defRPr/>
            </a:pPr>
            <a:r>
              <a:rPr lang="hr-HR" sz="2800" smtClean="0">
                <a:latin typeface="Times New Roman" pitchFamily="18" charset="0"/>
              </a:rPr>
              <a:t>14th century: t</a:t>
            </a:r>
            <a:r>
              <a:rPr lang="en-US" sz="2800" smtClean="0">
                <a:latin typeface="Times New Roman" pitchFamily="18" charset="0"/>
              </a:rPr>
              <a:t>he </a:t>
            </a:r>
            <a:r>
              <a:rPr lang="hr-HR" sz="2800" smtClean="0">
                <a:latin typeface="Times New Roman" pitchFamily="18" charset="0"/>
              </a:rPr>
              <a:t>beginning of the </a:t>
            </a:r>
            <a:r>
              <a:rPr lang="en-US" sz="2800" smtClean="0">
                <a:latin typeface="Times New Roman" pitchFamily="18" charset="0"/>
              </a:rPr>
              <a:t>present two-chamber system in England: </a:t>
            </a:r>
            <a:endParaRPr lang="hr-HR" sz="2800" smtClean="0">
              <a:latin typeface="Times New Roman" pitchFamily="18" charset="0"/>
            </a:endParaRPr>
          </a:p>
          <a:p>
            <a:pPr algn="just" eaLnBrk="1" hangingPunct="1">
              <a:buFont typeface="Wingdings" pitchFamily="2" charset="2"/>
              <a:buNone/>
              <a:defRPr/>
            </a:pPr>
            <a:r>
              <a:rPr lang="hr-HR" sz="2800" smtClean="0">
                <a:latin typeface="Times New Roman" pitchFamily="18" charset="0"/>
              </a:rPr>
              <a:t>		- </a:t>
            </a:r>
            <a:r>
              <a:rPr lang="en-US" sz="2800" smtClean="0">
                <a:latin typeface="Times New Roman" pitchFamily="18" charset="0"/>
              </a:rPr>
              <a:t>the</a:t>
            </a:r>
            <a:r>
              <a:rPr lang="hr-HR" sz="2800" smtClean="0">
                <a:latin typeface="Times New Roman" pitchFamily="18" charset="0"/>
              </a:rPr>
              <a:t> House of Lords</a:t>
            </a:r>
            <a:r>
              <a:rPr lang="en-US" sz="2800" smtClean="0">
                <a:latin typeface="Times New Roman" pitchFamily="18" charset="0"/>
              </a:rPr>
              <a:t> (the upper house)</a:t>
            </a:r>
            <a:endParaRPr lang="hr-HR" sz="2800" smtClean="0">
              <a:latin typeface="Times New Roman" pitchFamily="18" charset="0"/>
            </a:endParaRPr>
          </a:p>
          <a:p>
            <a:pPr algn="just" eaLnBrk="1" hangingPunct="1">
              <a:buFont typeface="Wingdings" pitchFamily="2" charset="2"/>
              <a:buNone/>
              <a:defRPr/>
            </a:pPr>
            <a:r>
              <a:rPr lang="en-US" sz="2800" smtClean="0">
                <a:latin typeface="Times New Roman" pitchFamily="18" charset="0"/>
              </a:rPr>
              <a:t> </a:t>
            </a:r>
            <a:r>
              <a:rPr lang="hr-HR" sz="2800" smtClean="0">
                <a:latin typeface="Times New Roman" pitchFamily="18" charset="0"/>
              </a:rPr>
              <a:t>		- </a:t>
            </a:r>
            <a:r>
              <a:rPr lang="en-US" sz="2800" smtClean="0">
                <a:latin typeface="Times New Roman" pitchFamily="18" charset="0"/>
              </a:rPr>
              <a:t>the</a:t>
            </a:r>
            <a:r>
              <a:rPr lang="hr-HR" sz="2800" smtClean="0">
                <a:latin typeface="Times New Roman" pitchFamily="18" charset="0"/>
              </a:rPr>
              <a:t> House of Commons (</a:t>
            </a:r>
            <a:r>
              <a:rPr lang="en-US" sz="2800" smtClean="0">
                <a:latin typeface="Times New Roman" pitchFamily="18" charset="0"/>
              </a:rPr>
              <a:t>the lower house) </a:t>
            </a:r>
            <a:endParaRPr lang="hr-HR" sz="2800" smtClean="0">
              <a:latin typeface="Times New Roman" pitchFamily="18" charset="0"/>
            </a:endParaRPr>
          </a:p>
          <a:p>
            <a:pPr algn="just" eaLnBrk="1" hangingPunct="1">
              <a:buFont typeface="Wingdings" pitchFamily="2" charset="2"/>
              <a:buNone/>
              <a:defRPr/>
            </a:pPr>
            <a:endParaRPr lang="hr-HR" sz="2800" smtClean="0">
              <a:latin typeface="Times New Roman" pitchFamily="18" charset="0"/>
            </a:endParaRPr>
          </a:p>
          <a:p>
            <a:pPr algn="just" eaLnBrk="1" hangingPunct="1">
              <a:defRPr/>
            </a:pPr>
            <a:r>
              <a:rPr lang="hr-HR" sz="2800" smtClean="0">
                <a:latin typeface="Times New Roman" pitchFamily="18" charset="0"/>
              </a:rPr>
              <a:t>The Houses sit </a:t>
            </a:r>
            <a:r>
              <a:rPr lang="en-US" sz="2800" smtClean="0">
                <a:latin typeface="Times New Roman" pitchFamily="18" charset="0"/>
              </a:rPr>
              <a:t>separately and are constituted on entirely different principles. </a:t>
            </a:r>
            <a:endParaRPr lang="hr-HR" sz="2800" smtClean="0">
              <a:latin typeface="Times New Roman" pitchFamily="18" charset="0"/>
            </a:endParaRPr>
          </a:p>
          <a:p>
            <a:pPr algn="just" eaLnBrk="1" hangingPunct="1">
              <a:defRPr/>
            </a:pPr>
            <a:endParaRPr lang="hr-HR" sz="2800" smtClean="0">
              <a:latin typeface="Times New Roman" pitchFamily="18" charset="0"/>
            </a:endParaRPr>
          </a:p>
          <a:p>
            <a:pPr algn="just" eaLnBrk="1" hangingPunct="1">
              <a:defRPr/>
            </a:pPr>
            <a:r>
              <a:rPr lang="en-US" sz="2800" smtClean="0">
                <a:latin typeface="Times New Roman" pitchFamily="18" charset="0"/>
              </a:rPr>
              <a:t>The relationship between the Houses is governed by convention </a:t>
            </a:r>
            <a:r>
              <a:rPr lang="hr-HR" sz="2800" smtClean="0">
                <a:latin typeface="Times New Roman" pitchFamily="18" charset="0"/>
              </a:rPr>
              <a:t>and</a:t>
            </a:r>
            <a:r>
              <a:rPr lang="en-US" sz="2800" smtClean="0">
                <a:latin typeface="Times New Roman" pitchFamily="18" charset="0"/>
              </a:rPr>
              <a:t> by the Parliament Acts. </a:t>
            </a:r>
            <a:endParaRPr lang="hr-HR" sz="2800" smtClean="0">
              <a:latin typeface="Times New Roman" pitchFamily="18" charset="0"/>
            </a:endParaRPr>
          </a:p>
          <a:p>
            <a:pPr algn="just" eaLnBrk="1" hangingPunct="1">
              <a:defRPr/>
            </a:pPr>
            <a:endParaRPr lang="hr-HR" sz="2800" smtClean="0">
              <a:latin typeface="Times New Roman" pitchFamily="18" charset="0"/>
            </a:endParaRPr>
          </a:p>
          <a:p>
            <a:pPr eaLnBrk="1" hangingPunct="1">
              <a:defRPr/>
            </a:pPr>
            <a:r>
              <a:rPr lang="hr-HR" sz="2800" smtClean="0">
                <a:latin typeface="Times New Roman" pitchFamily="18" charset="0"/>
              </a:rPr>
              <a:t>The </a:t>
            </a:r>
            <a:r>
              <a:rPr lang="hr-HR" sz="2800" i="1" smtClean="0">
                <a:latin typeface="Times New Roman" pitchFamily="18" charset="0"/>
              </a:rPr>
              <a:t>legislative process</a:t>
            </a:r>
            <a:r>
              <a:rPr lang="hr-HR" sz="2800" smtClean="0">
                <a:latin typeface="Times New Roman" pitchFamily="18" charset="0"/>
              </a:rPr>
              <a:t> involves both Houses of Parliament and the Monarch.</a:t>
            </a:r>
          </a:p>
          <a:p>
            <a:pPr algn="just" eaLnBrk="1" hangingPunct="1">
              <a:defRPr/>
            </a:pPr>
            <a:endParaRPr lang="en-US" b="1" smtClean="0">
              <a:latin typeface="Times New Roman"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animEffect transition="in" filter="dissolve">
                                      <p:cBhvr>
                                        <p:cTn id="7" dur="500"/>
                                        <p:tgtEl>
                                          <p:spTgt spid="706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62">
                                            <p:txEl>
                                              <p:pRg st="1" end="1"/>
                                            </p:txEl>
                                          </p:spTgt>
                                        </p:tgtEl>
                                        <p:attrNameLst>
                                          <p:attrName>style.visibility</p:attrName>
                                        </p:attrNameLst>
                                      </p:cBhvr>
                                      <p:to>
                                        <p:strVal val="visible"/>
                                      </p:to>
                                    </p:set>
                                    <p:animEffect transition="in" filter="blinds(horizontal)">
                                      <p:cBhvr>
                                        <p:cTn id="12" dur="500"/>
                                        <p:tgtEl>
                                          <p:spTgt spid="706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0662">
                                            <p:txEl>
                                              <p:pRg st="2" end="2"/>
                                            </p:txEl>
                                          </p:spTgt>
                                        </p:tgtEl>
                                        <p:attrNameLst>
                                          <p:attrName>style.visibility</p:attrName>
                                        </p:attrNameLst>
                                      </p:cBhvr>
                                      <p:to>
                                        <p:strVal val="visible"/>
                                      </p:to>
                                    </p:set>
                                    <p:animEffect transition="in" filter="blinds(horizontal)">
                                      <p:cBhvr>
                                        <p:cTn id="17" dur="500"/>
                                        <p:tgtEl>
                                          <p:spTgt spid="706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0662">
                                            <p:txEl>
                                              <p:pRg st="4" end="4"/>
                                            </p:txEl>
                                          </p:spTgt>
                                        </p:tgtEl>
                                        <p:attrNameLst>
                                          <p:attrName>style.visibility</p:attrName>
                                        </p:attrNameLst>
                                      </p:cBhvr>
                                      <p:to>
                                        <p:strVal val="visible"/>
                                      </p:to>
                                    </p:set>
                                    <p:animEffect transition="in" filter="dissolve">
                                      <p:cBhvr>
                                        <p:cTn id="22" dur="500"/>
                                        <p:tgtEl>
                                          <p:spTgt spid="706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0662">
                                            <p:txEl>
                                              <p:pRg st="6" end="6"/>
                                            </p:txEl>
                                          </p:spTgt>
                                        </p:tgtEl>
                                        <p:attrNameLst>
                                          <p:attrName>style.visibility</p:attrName>
                                        </p:attrNameLst>
                                      </p:cBhvr>
                                      <p:to>
                                        <p:strVal val="visible"/>
                                      </p:to>
                                    </p:set>
                                    <p:animEffect transition="in" filter="dissolve">
                                      <p:cBhvr>
                                        <p:cTn id="27" dur="500"/>
                                        <p:tgtEl>
                                          <p:spTgt spid="706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0662">
                                            <p:txEl>
                                              <p:pRg st="8" end="8"/>
                                            </p:txEl>
                                          </p:spTgt>
                                        </p:tgtEl>
                                        <p:attrNameLst>
                                          <p:attrName>style.visibility</p:attrName>
                                        </p:attrNameLst>
                                      </p:cBhvr>
                                      <p:to>
                                        <p:strVal val="visible"/>
                                      </p:to>
                                    </p:set>
                                    <p:animEffect transition="in" filter="dissolve">
                                      <p:cBhvr>
                                        <p:cTn id="32" dur="500"/>
                                        <p:tgtEl>
                                          <p:spTgt spid="706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457200" y="277813"/>
            <a:ext cx="8229600" cy="919162"/>
          </a:xfrm>
        </p:spPr>
        <p:txBody>
          <a:bodyPr/>
          <a:lstStyle/>
          <a:p>
            <a:pPr eaLnBrk="1" hangingPunct="1">
              <a:defRPr/>
            </a:pPr>
            <a:r>
              <a:rPr lang="hr-HR" smtClean="0"/>
              <a:t>FUNCTIONS</a:t>
            </a:r>
          </a:p>
        </p:txBody>
      </p:sp>
      <p:sp>
        <p:nvSpPr>
          <p:cNvPr id="71685" name="Rectangle 5"/>
          <p:cNvSpPr>
            <a:spLocks noGrp="1" noChangeArrowheads="1"/>
          </p:cNvSpPr>
          <p:nvPr>
            <p:ph idx="1"/>
          </p:nvPr>
        </p:nvSpPr>
        <p:spPr>
          <a:xfrm>
            <a:off x="0" y="1125538"/>
            <a:ext cx="9144000" cy="5732462"/>
          </a:xfrm>
        </p:spPr>
        <p:txBody>
          <a:bodyPr/>
          <a:lstStyle/>
          <a:p>
            <a:pPr algn="ctr" eaLnBrk="1" hangingPunct="1">
              <a:buFont typeface="Wingdings" pitchFamily="2" charset="2"/>
              <a:buNone/>
              <a:defRPr/>
            </a:pPr>
            <a:r>
              <a:rPr lang="hr-HR" b="1" smtClean="0">
                <a:latin typeface="Times New Roman" pitchFamily="18" charset="0"/>
              </a:rPr>
              <a:t>The main functions of the Parliament are to: </a:t>
            </a:r>
          </a:p>
          <a:p>
            <a:pPr algn="ctr" eaLnBrk="1" hangingPunct="1">
              <a:buFont typeface="Wingdings" pitchFamily="2" charset="2"/>
              <a:buNone/>
              <a:defRPr/>
            </a:pPr>
            <a:endParaRPr lang="hr-HR" sz="2000" b="1" smtClean="0">
              <a:latin typeface="Times New Roman" pitchFamily="18" charset="0"/>
            </a:endParaRPr>
          </a:p>
          <a:p>
            <a:pPr algn="just" eaLnBrk="1" hangingPunct="1">
              <a:defRPr/>
            </a:pPr>
            <a:r>
              <a:rPr lang="hr-HR" sz="2400" smtClean="0">
                <a:latin typeface="Times New Roman" pitchFamily="18" charset="0"/>
              </a:rPr>
              <a:t>make all UK law </a:t>
            </a:r>
          </a:p>
          <a:p>
            <a:pPr algn="just" eaLnBrk="1" hangingPunct="1">
              <a:defRPr/>
            </a:pPr>
            <a:r>
              <a:rPr lang="hr-HR" sz="2400" smtClean="0">
                <a:latin typeface="Times New Roman" pitchFamily="18" charset="0"/>
              </a:rPr>
              <a:t>provide the means of carrying on the work of the government (through voting for taxation)</a:t>
            </a:r>
          </a:p>
          <a:p>
            <a:pPr algn="just" eaLnBrk="1" hangingPunct="1">
              <a:defRPr/>
            </a:pPr>
            <a:r>
              <a:rPr lang="hr-HR" sz="2400" smtClean="0">
                <a:latin typeface="Times New Roman" pitchFamily="18" charset="0"/>
              </a:rPr>
              <a:t>protect the public and safeguard the rights of individuals </a:t>
            </a:r>
          </a:p>
          <a:p>
            <a:pPr algn="just" eaLnBrk="1" hangingPunct="1">
              <a:defRPr/>
            </a:pPr>
            <a:r>
              <a:rPr lang="hr-HR" sz="2400" smtClean="0">
                <a:latin typeface="Times New Roman" pitchFamily="18" charset="0"/>
              </a:rPr>
              <a:t>scrutinise government policy and administration, including proposals for expenditure </a:t>
            </a:r>
          </a:p>
          <a:p>
            <a:pPr algn="just" eaLnBrk="1" hangingPunct="1">
              <a:defRPr/>
            </a:pPr>
            <a:r>
              <a:rPr lang="hr-HR" sz="2400" smtClean="0">
                <a:latin typeface="Times New Roman" pitchFamily="18" charset="0"/>
              </a:rPr>
              <a:t>examine European proposals before they become law </a:t>
            </a:r>
          </a:p>
          <a:p>
            <a:pPr algn="just" eaLnBrk="1" hangingPunct="1">
              <a:defRPr/>
            </a:pPr>
            <a:r>
              <a:rPr lang="hr-HR" sz="2400" smtClean="0">
                <a:latin typeface="Times New Roman" pitchFamily="18" charset="0"/>
              </a:rPr>
              <a:t>hear appeals in the House of Lords, the highest Court of Appeal in Britain </a:t>
            </a:r>
          </a:p>
          <a:p>
            <a:pPr algn="just" eaLnBrk="1" hangingPunct="1">
              <a:defRPr/>
            </a:pPr>
            <a:r>
              <a:rPr lang="hr-HR" sz="2400" smtClean="0">
                <a:latin typeface="Times New Roman" pitchFamily="18" charset="0"/>
              </a:rPr>
              <a:t>debate the major issues of the day</a:t>
            </a:r>
            <a:r>
              <a:rPr lang="hr-HR" sz="2800" smtClean="0">
                <a:latin typeface="Times New Roman" pitchFamily="18" charset="0"/>
              </a:rPr>
              <a:t>.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1000" fill="hold"/>
                                        <p:tgtEl>
                                          <p:spTgt spid="71684"/>
                                        </p:tgtEl>
                                        <p:attrNameLst>
                                          <p:attrName>ppt_w</p:attrName>
                                        </p:attrNameLst>
                                      </p:cBhvr>
                                      <p:tavLst>
                                        <p:tav tm="0">
                                          <p:val>
                                            <p:strVal val="#ppt_w*0.70"/>
                                          </p:val>
                                        </p:tav>
                                        <p:tav tm="100000">
                                          <p:val>
                                            <p:strVal val="#ppt_w"/>
                                          </p:val>
                                        </p:tav>
                                      </p:tavLst>
                                    </p:anim>
                                    <p:anim calcmode="lin" valueType="num">
                                      <p:cBhvr>
                                        <p:cTn id="8" dur="1000" fill="hold"/>
                                        <p:tgtEl>
                                          <p:spTgt spid="71684"/>
                                        </p:tgtEl>
                                        <p:attrNameLst>
                                          <p:attrName>ppt_h</p:attrName>
                                        </p:attrNameLst>
                                      </p:cBhvr>
                                      <p:tavLst>
                                        <p:tav tm="0">
                                          <p:val>
                                            <p:strVal val="#ppt_h"/>
                                          </p:val>
                                        </p:tav>
                                        <p:tav tm="100000">
                                          <p:val>
                                            <p:strVal val="#ppt_h"/>
                                          </p:val>
                                        </p:tav>
                                      </p:tavLst>
                                    </p:anim>
                                    <p:animEffect transition="in" filter="fade">
                                      <p:cBhvr>
                                        <p:cTn id="9" dur="1000"/>
                                        <p:tgtEl>
                                          <p:spTgt spid="7168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71685">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71685">
                                            <p:txEl>
                                              <p:pRg st="0" end="0"/>
                                            </p:txEl>
                                          </p:spTgt>
                                        </p:tgtEl>
                                        <p:attrNameLst>
                                          <p:attrName>ppt_x</p:attrName>
                                        </p:attrNameLst>
                                      </p:cBhvr>
                                    </p:anim>
                                    <p:anim from="0" to="-1.0" calcmode="lin" valueType="num">
                                      <p:cBhvr>
                                        <p:cTn id="15" dur="200" decel="50000" autoRev="1" fill="hold">
                                          <p:stCondLst>
                                            <p:cond delay="600"/>
                                          </p:stCondLst>
                                        </p:cTn>
                                        <p:tgtEl>
                                          <p:spTgt spid="71685">
                                            <p:txEl>
                                              <p:pRg st="0" end="0"/>
                                            </p:txEl>
                                          </p:spTgt>
                                        </p:tgtEl>
                                        <p:attrNameLst>
                                          <p:attrName>xshear</p:attrName>
                                        </p:attrNameLst>
                                      </p:cBhvr>
                                    </p:anim>
                                    <p:animScale>
                                      <p:cBhvr>
                                        <p:cTn id="16" dur="200" decel="100000" autoRev="1" fill="hold">
                                          <p:stCondLst>
                                            <p:cond delay="600"/>
                                          </p:stCondLst>
                                        </p:cTn>
                                        <p:tgtEl>
                                          <p:spTgt spid="71685">
                                            <p:txEl>
                                              <p:pRg st="0" end="0"/>
                                            </p:txEl>
                                          </p:spTgt>
                                        </p:tgtEl>
                                      </p:cBhvr>
                                      <p:from x="100000" y="100000"/>
                                      <p:to x="80000" y="100000"/>
                                    </p:animScale>
                                    <p:anim by="(#ppt_h/3+#ppt_w*0.1)" calcmode="lin" valueType="num">
                                      <p:cBhvr additive="sum">
                                        <p:cTn id="17" dur="200" decel="100000" autoRev="1" fill="hold">
                                          <p:stCondLst>
                                            <p:cond delay="600"/>
                                          </p:stCondLst>
                                        </p:cTn>
                                        <p:tgtEl>
                                          <p:spTgt spid="71685">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nodeType="clickEffect">
                                  <p:stCondLst>
                                    <p:cond delay="0"/>
                                  </p:stCondLst>
                                  <p:childTnLst>
                                    <p:set>
                                      <p:cBhvr>
                                        <p:cTn id="21" dur="1" fill="hold">
                                          <p:stCondLst>
                                            <p:cond delay="0"/>
                                          </p:stCondLst>
                                        </p:cTn>
                                        <p:tgtEl>
                                          <p:spTgt spid="71685">
                                            <p:txEl>
                                              <p:pRg st="2" end="2"/>
                                            </p:txEl>
                                          </p:spTgt>
                                        </p:tgtEl>
                                        <p:attrNameLst>
                                          <p:attrName>style.visibility</p:attrName>
                                        </p:attrNameLst>
                                      </p:cBhvr>
                                      <p:to>
                                        <p:strVal val="visible"/>
                                      </p:to>
                                    </p:set>
                                    <p:anim calcmode="lin" valueType="num">
                                      <p:cBhvr>
                                        <p:cTn id="22" dur="1000" fill="hold"/>
                                        <p:tgtEl>
                                          <p:spTgt spid="7168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7168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71685">
                                            <p:txEl>
                                              <p:pRg st="2" end="2"/>
                                            </p:txEl>
                                          </p:spTgt>
                                        </p:tgtEl>
                                        <p:attrNameLst>
                                          <p:attrName>ppt_y</p:attrName>
                                        </p:attrNameLst>
                                      </p:cBhvr>
                                      <p:tavLst>
                                        <p:tav tm="0">
                                          <p:val>
                                            <p:strVal val="#ppt_y"/>
                                          </p:val>
                                        </p:tav>
                                        <p:tav tm="100000">
                                          <p:val>
                                            <p:strVal val="#ppt_y"/>
                                          </p:val>
                                        </p:tav>
                                      </p:tavLst>
                                    </p:anim>
                                    <p:animEffect transition="in" filter="fade">
                                      <p:cBhvr>
                                        <p:cTn id="25" dur="1000"/>
                                        <p:tgtEl>
                                          <p:spTgt spid="7168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nodeType="clickEffect">
                                  <p:stCondLst>
                                    <p:cond delay="0"/>
                                  </p:stCondLst>
                                  <p:childTnLst>
                                    <p:set>
                                      <p:cBhvr>
                                        <p:cTn id="29" dur="1" fill="hold">
                                          <p:stCondLst>
                                            <p:cond delay="0"/>
                                          </p:stCondLst>
                                        </p:cTn>
                                        <p:tgtEl>
                                          <p:spTgt spid="71685">
                                            <p:txEl>
                                              <p:pRg st="3" end="3"/>
                                            </p:txEl>
                                          </p:spTgt>
                                        </p:tgtEl>
                                        <p:attrNameLst>
                                          <p:attrName>style.visibility</p:attrName>
                                        </p:attrNameLst>
                                      </p:cBhvr>
                                      <p:to>
                                        <p:strVal val="visible"/>
                                      </p:to>
                                    </p:set>
                                    <p:anim calcmode="lin" valueType="num">
                                      <p:cBhvr>
                                        <p:cTn id="30" dur="1000" fill="hold"/>
                                        <p:tgtEl>
                                          <p:spTgt spid="7168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7168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71685">
                                            <p:txEl>
                                              <p:pRg st="3" end="3"/>
                                            </p:txEl>
                                          </p:spTgt>
                                        </p:tgtEl>
                                        <p:attrNameLst>
                                          <p:attrName>ppt_y</p:attrName>
                                        </p:attrNameLst>
                                      </p:cBhvr>
                                      <p:tavLst>
                                        <p:tav tm="0">
                                          <p:val>
                                            <p:strVal val="#ppt_y"/>
                                          </p:val>
                                        </p:tav>
                                        <p:tav tm="100000">
                                          <p:val>
                                            <p:strVal val="#ppt_y"/>
                                          </p:val>
                                        </p:tav>
                                      </p:tavLst>
                                    </p:anim>
                                    <p:animEffect transition="in" filter="fade">
                                      <p:cBhvr>
                                        <p:cTn id="33" dur="1000"/>
                                        <p:tgtEl>
                                          <p:spTgt spid="7168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nodeType="clickEffect">
                                  <p:stCondLst>
                                    <p:cond delay="0"/>
                                  </p:stCondLst>
                                  <p:childTnLst>
                                    <p:set>
                                      <p:cBhvr>
                                        <p:cTn id="37" dur="1" fill="hold">
                                          <p:stCondLst>
                                            <p:cond delay="0"/>
                                          </p:stCondLst>
                                        </p:cTn>
                                        <p:tgtEl>
                                          <p:spTgt spid="71685">
                                            <p:txEl>
                                              <p:pRg st="4" end="4"/>
                                            </p:txEl>
                                          </p:spTgt>
                                        </p:tgtEl>
                                        <p:attrNameLst>
                                          <p:attrName>style.visibility</p:attrName>
                                        </p:attrNameLst>
                                      </p:cBhvr>
                                      <p:to>
                                        <p:strVal val="visible"/>
                                      </p:to>
                                    </p:set>
                                    <p:anim calcmode="lin" valueType="num">
                                      <p:cBhvr>
                                        <p:cTn id="38" dur="1000" fill="hold"/>
                                        <p:tgtEl>
                                          <p:spTgt spid="71685">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71685">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71685">
                                            <p:txEl>
                                              <p:pRg st="4" end="4"/>
                                            </p:txEl>
                                          </p:spTgt>
                                        </p:tgtEl>
                                        <p:attrNameLst>
                                          <p:attrName>ppt_y</p:attrName>
                                        </p:attrNameLst>
                                      </p:cBhvr>
                                      <p:tavLst>
                                        <p:tav tm="0">
                                          <p:val>
                                            <p:strVal val="#ppt_y"/>
                                          </p:val>
                                        </p:tav>
                                        <p:tav tm="100000">
                                          <p:val>
                                            <p:strVal val="#ppt_y"/>
                                          </p:val>
                                        </p:tav>
                                      </p:tavLst>
                                    </p:anim>
                                    <p:animEffect transition="in" filter="fade">
                                      <p:cBhvr>
                                        <p:cTn id="41" dur="1000"/>
                                        <p:tgtEl>
                                          <p:spTgt spid="7168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8" presetClass="entr" presetSubtype="0" accel="50000" fill="hold" nodeType="clickEffect">
                                  <p:stCondLst>
                                    <p:cond delay="0"/>
                                  </p:stCondLst>
                                  <p:childTnLst>
                                    <p:set>
                                      <p:cBhvr>
                                        <p:cTn id="45" dur="1" fill="hold">
                                          <p:stCondLst>
                                            <p:cond delay="0"/>
                                          </p:stCondLst>
                                        </p:cTn>
                                        <p:tgtEl>
                                          <p:spTgt spid="71685">
                                            <p:txEl>
                                              <p:pRg st="5" end="5"/>
                                            </p:txEl>
                                          </p:spTgt>
                                        </p:tgtEl>
                                        <p:attrNameLst>
                                          <p:attrName>style.visibility</p:attrName>
                                        </p:attrNameLst>
                                      </p:cBhvr>
                                      <p:to>
                                        <p:strVal val="visible"/>
                                      </p:to>
                                    </p:set>
                                    <p:anim calcmode="lin" valueType="num">
                                      <p:cBhvr>
                                        <p:cTn id="46" dur="1000" fill="hold"/>
                                        <p:tgtEl>
                                          <p:spTgt spid="71685">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71685">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71685">
                                            <p:txEl>
                                              <p:pRg st="5" end="5"/>
                                            </p:txEl>
                                          </p:spTgt>
                                        </p:tgtEl>
                                        <p:attrNameLst>
                                          <p:attrName>ppt_y</p:attrName>
                                        </p:attrNameLst>
                                      </p:cBhvr>
                                      <p:tavLst>
                                        <p:tav tm="0">
                                          <p:val>
                                            <p:strVal val="#ppt_y"/>
                                          </p:val>
                                        </p:tav>
                                        <p:tav tm="100000">
                                          <p:val>
                                            <p:strVal val="#ppt_y"/>
                                          </p:val>
                                        </p:tav>
                                      </p:tavLst>
                                    </p:anim>
                                    <p:animEffect transition="in" filter="fade">
                                      <p:cBhvr>
                                        <p:cTn id="49" dur="1000"/>
                                        <p:tgtEl>
                                          <p:spTgt spid="71685">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8" presetClass="entr" presetSubtype="0" accel="50000" fill="hold" nodeType="clickEffect">
                                  <p:stCondLst>
                                    <p:cond delay="0"/>
                                  </p:stCondLst>
                                  <p:childTnLst>
                                    <p:set>
                                      <p:cBhvr>
                                        <p:cTn id="53" dur="1" fill="hold">
                                          <p:stCondLst>
                                            <p:cond delay="0"/>
                                          </p:stCondLst>
                                        </p:cTn>
                                        <p:tgtEl>
                                          <p:spTgt spid="71685">
                                            <p:txEl>
                                              <p:pRg st="6" end="6"/>
                                            </p:txEl>
                                          </p:spTgt>
                                        </p:tgtEl>
                                        <p:attrNameLst>
                                          <p:attrName>style.visibility</p:attrName>
                                        </p:attrNameLst>
                                      </p:cBhvr>
                                      <p:to>
                                        <p:strVal val="visible"/>
                                      </p:to>
                                    </p:set>
                                    <p:anim calcmode="lin" valueType="num">
                                      <p:cBhvr>
                                        <p:cTn id="54" dur="1000" fill="hold"/>
                                        <p:tgtEl>
                                          <p:spTgt spid="71685">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71685">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71685">
                                            <p:txEl>
                                              <p:pRg st="6" end="6"/>
                                            </p:txEl>
                                          </p:spTgt>
                                        </p:tgtEl>
                                        <p:attrNameLst>
                                          <p:attrName>ppt_y</p:attrName>
                                        </p:attrNameLst>
                                      </p:cBhvr>
                                      <p:tavLst>
                                        <p:tav tm="0">
                                          <p:val>
                                            <p:strVal val="#ppt_y"/>
                                          </p:val>
                                        </p:tav>
                                        <p:tav tm="100000">
                                          <p:val>
                                            <p:strVal val="#ppt_y"/>
                                          </p:val>
                                        </p:tav>
                                      </p:tavLst>
                                    </p:anim>
                                    <p:animEffect transition="in" filter="fade">
                                      <p:cBhvr>
                                        <p:cTn id="57" dur="1000"/>
                                        <p:tgtEl>
                                          <p:spTgt spid="7168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8" presetClass="entr" presetSubtype="0" accel="50000" fill="hold" nodeType="clickEffect">
                                  <p:stCondLst>
                                    <p:cond delay="0"/>
                                  </p:stCondLst>
                                  <p:childTnLst>
                                    <p:set>
                                      <p:cBhvr>
                                        <p:cTn id="61" dur="1" fill="hold">
                                          <p:stCondLst>
                                            <p:cond delay="0"/>
                                          </p:stCondLst>
                                        </p:cTn>
                                        <p:tgtEl>
                                          <p:spTgt spid="71685">
                                            <p:txEl>
                                              <p:pRg st="7" end="7"/>
                                            </p:txEl>
                                          </p:spTgt>
                                        </p:tgtEl>
                                        <p:attrNameLst>
                                          <p:attrName>style.visibility</p:attrName>
                                        </p:attrNameLst>
                                      </p:cBhvr>
                                      <p:to>
                                        <p:strVal val="visible"/>
                                      </p:to>
                                    </p:set>
                                    <p:anim calcmode="lin" valueType="num">
                                      <p:cBhvr>
                                        <p:cTn id="62" dur="1000" fill="hold"/>
                                        <p:tgtEl>
                                          <p:spTgt spid="71685">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1000" fill="hold"/>
                                        <p:tgtEl>
                                          <p:spTgt spid="71685">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4" dur="1000" fill="hold"/>
                                        <p:tgtEl>
                                          <p:spTgt spid="71685">
                                            <p:txEl>
                                              <p:pRg st="7" end="7"/>
                                            </p:txEl>
                                          </p:spTgt>
                                        </p:tgtEl>
                                        <p:attrNameLst>
                                          <p:attrName>ppt_y</p:attrName>
                                        </p:attrNameLst>
                                      </p:cBhvr>
                                      <p:tavLst>
                                        <p:tav tm="0">
                                          <p:val>
                                            <p:strVal val="#ppt_y"/>
                                          </p:val>
                                        </p:tav>
                                        <p:tav tm="100000">
                                          <p:val>
                                            <p:strVal val="#ppt_y"/>
                                          </p:val>
                                        </p:tav>
                                      </p:tavLst>
                                    </p:anim>
                                    <p:animEffect transition="in" filter="fade">
                                      <p:cBhvr>
                                        <p:cTn id="65" dur="1000"/>
                                        <p:tgtEl>
                                          <p:spTgt spid="71685">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8" presetClass="entr" presetSubtype="0" accel="50000" fill="hold" nodeType="clickEffect">
                                  <p:stCondLst>
                                    <p:cond delay="0"/>
                                  </p:stCondLst>
                                  <p:childTnLst>
                                    <p:set>
                                      <p:cBhvr>
                                        <p:cTn id="69" dur="1" fill="hold">
                                          <p:stCondLst>
                                            <p:cond delay="0"/>
                                          </p:stCondLst>
                                        </p:cTn>
                                        <p:tgtEl>
                                          <p:spTgt spid="71685">
                                            <p:txEl>
                                              <p:pRg st="8" end="8"/>
                                            </p:txEl>
                                          </p:spTgt>
                                        </p:tgtEl>
                                        <p:attrNameLst>
                                          <p:attrName>style.visibility</p:attrName>
                                        </p:attrNameLst>
                                      </p:cBhvr>
                                      <p:to>
                                        <p:strVal val="visible"/>
                                      </p:to>
                                    </p:set>
                                    <p:anim calcmode="lin" valueType="num">
                                      <p:cBhvr>
                                        <p:cTn id="70" dur="1000" fill="hold"/>
                                        <p:tgtEl>
                                          <p:spTgt spid="71685">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1" dur="1000" fill="hold"/>
                                        <p:tgtEl>
                                          <p:spTgt spid="71685">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2" dur="1000" fill="hold"/>
                                        <p:tgtEl>
                                          <p:spTgt spid="71685">
                                            <p:txEl>
                                              <p:pRg st="8" end="8"/>
                                            </p:txEl>
                                          </p:spTgt>
                                        </p:tgtEl>
                                        <p:attrNameLst>
                                          <p:attrName>ppt_y</p:attrName>
                                        </p:attrNameLst>
                                      </p:cBhvr>
                                      <p:tavLst>
                                        <p:tav tm="0">
                                          <p:val>
                                            <p:strVal val="#ppt_y"/>
                                          </p:val>
                                        </p:tav>
                                        <p:tav tm="100000">
                                          <p:val>
                                            <p:strVal val="#ppt_y"/>
                                          </p:val>
                                        </p:tav>
                                      </p:tavLst>
                                    </p:anim>
                                    <p:animEffect transition="in" filter="fade">
                                      <p:cBhvr>
                                        <p:cTn id="73" dur="1000"/>
                                        <p:tgtEl>
                                          <p:spTgt spid="716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68313" y="0"/>
            <a:ext cx="8229600" cy="919163"/>
          </a:xfrm>
        </p:spPr>
        <p:txBody>
          <a:bodyPr/>
          <a:lstStyle/>
          <a:p>
            <a:pPr eaLnBrk="1" hangingPunct="1">
              <a:defRPr/>
            </a:pPr>
            <a:r>
              <a:rPr lang="hr-HR" smtClean="0"/>
              <a:t>THE HOUSES</a:t>
            </a:r>
          </a:p>
        </p:txBody>
      </p:sp>
      <p:pic>
        <p:nvPicPr>
          <p:cNvPr id="8195" name="Picture 4"/>
          <p:cNvPicPr>
            <a:picLocks noGrp="1" noChangeAspect="1" noChangeArrowheads="1"/>
          </p:cNvPicPr>
          <p:nvPr>
            <p:ph idx="1"/>
          </p:nvPr>
        </p:nvPicPr>
        <p:blipFill>
          <a:blip r:embed="rId2" cstate="print"/>
          <a:srcRect/>
          <a:stretch>
            <a:fillRect/>
          </a:stretch>
        </p:blipFill>
        <p:spPr>
          <a:xfrm>
            <a:off x="0" y="765175"/>
            <a:ext cx="9144000" cy="6092825"/>
          </a:xfrm>
          <a:noFill/>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ppt_x</p:attrName>
                                        </p:attrNameLst>
                                      </p:cBhvr>
                                      <p:tavLst>
                                        <p:tav tm="0">
                                          <p:val>
                                            <p:strVal val="#ppt_x-.2"/>
                                          </p:val>
                                        </p:tav>
                                        <p:tav tm="100000">
                                          <p:val>
                                            <p:strVal val="#ppt_x"/>
                                          </p:val>
                                        </p:tav>
                                      </p:tavLst>
                                    </p:anim>
                                    <p:anim calcmode="lin" valueType="num">
                                      <p:cBhvr>
                                        <p:cTn id="8" dur="1000" fill="hold"/>
                                        <p:tgtEl>
                                          <p:spTgt spid="583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2373</TotalTime>
  <Words>3987</Words>
  <Application>Microsoft Office PowerPoint</Application>
  <PresentationFormat>On-screen Show (4:3)</PresentationFormat>
  <Paragraphs>437</Paragraphs>
  <Slides>49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Arial</vt:lpstr>
      <vt:lpstr>Calibri</vt:lpstr>
      <vt:lpstr>MS Mincho</vt:lpstr>
      <vt:lpstr>Old English Text MT</vt:lpstr>
      <vt:lpstr>Symbol</vt:lpstr>
      <vt:lpstr>Tahoma</vt:lpstr>
      <vt:lpstr>Times New Roman</vt:lpstr>
      <vt:lpstr>Wingdings</vt:lpstr>
      <vt:lpstr>Wingdings 3</vt:lpstr>
      <vt:lpstr>Balance</vt:lpstr>
      <vt:lpstr>PowerPoint Presentation</vt:lpstr>
      <vt:lpstr>PowerPoint Presentation</vt:lpstr>
      <vt:lpstr>PowerPoint Presentation</vt:lpstr>
      <vt:lpstr>STATUTE  LAW </vt:lpstr>
      <vt:lpstr>History of the Parliament</vt:lpstr>
      <vt:lpstr>PowerPoint Presentation</vt:lpstr>
      <vt:lpstr>PowerPoint Presentation</vt:lpstr>
      <vt:lpstr>FUNCTIONS</vt:lpstr>
      <vt:lpstr>THE HOUSES</vt:lpstr>
      <vt:lpstr>THE HOUSE OF LORDS</vt:lpstr>
      <vt:lpstr>The House of Commons</vt:lpstr>
      <vt:lpstr>PowerPoint Presentation</vt:lpstr>
      <vt:lpstr>PowerPoint Presentation</vt:lpstr>
      <vt:lpstr>Leader of the House of Commons </vt:lpstr>
      <vt:lpstr>PowerPoint Presentation</vt:lpstr>
      <vt:lpstr>PowerPoint Presentation</vt:lpstr>
      <vt:lpstr>Mace of the House of Commons </vt:lpstr>
      <vt:lpstr>PARLIAMENTARY ARCHIVES</vt:lpstr>
      <vt:lpstr>Death warrant of King Charles I 1649 </vt:lpstr>
      <vt:lpstr>Articles of Union with Scotland 1707 </vt:lpstr>
      <vt:lpstr>Debate in the House of Commons </vt:lpstr>
      <vt:lpstr>The Robing Room</vt:lpstr>
      <vt:lpstr>The Royal Gallery</vt:lpstr>
      <vt:lpstr>Passing of the House of Lords Act 1999 </vt:lpstr>
      <vt:lpstr>Speaker of the House of Lords </vt:lpstr>
      <vt:lpstr>PowerPoint Presentation</vt:lpstr>
      <vt:lpstr>Leader of the House of Lords </vt:lpstr>
      <vt:lpstr>Leader of the House of Lords </vt:lpstr>
      <vt:lpstr>Clerks in the Houses</vt:lpstr>
      <vt:lpstr>Serjeant-at-Arms</vt:lpstr>
      <vt:lpstr>Gentleman Usher of the Black Rod </vt:lpstr>
      <vt:lpstr>Robing Room – the Throne</vt:lpstr>
      <vt:lpstr>House of Lords Chamber: the Throne </vt:lpstr>
      <vt:lpstr>How Does the Parliament Work?</vt:lpstr>
      <vt:lpstr>UK Representation</vt:lpstr>
      <vt:lpstr>Who Can Stand as an MP?</vt:lpstr>
      <vt:lpstr>Who Cannot Be a Candidate?</vt:lpstr>
      <vt:lpstr>How Are MPs Elected?</vt:lpstr>
      <vt:lpstr>What Do MPs Do?</vt:lpstr>
      <vt:lpstr>MPs’ Work in the Parliament </vt:lpstr>
      <vt:lpstr>PowerPoint Presentation</vt:lpstr>
      <vt:lpstr>Working in Their Constituency </vt:lpstr>
      <vt:lpstr> Work in Political Parties </vt:lpstr>
      <vt:lpstr>What Lords Do</vt:lpstr>
      <vt:lpstr>Types of Lords</vt:lpstr>
      <vt:lpstr>PowerPoint Presentation</vt:lpstr>
      <vt:lpstr>State Opening of the Parliament</vt:lpstr>
      <vt:lpstr>Speech from the Throne / The Queen’s Speech</vt:lpstr>
      <vt:lpstr>Some Useful Links</vt:lpstr>
    </vt:vector>
  </TitlesOfParts>
  <Company>Pravni fakultet Osijek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STATUTE LAW</dc:title>
  <dc:creator>risner</dc:creator>
  <cp:lastModifiedBy>Željko Rišner</cp:lastModifiedBy>
  <cp:revision>146</cp:revision>
  <cp:lastPrinted>1601-01-01T00:00:00Z</cp:lastPrinted>
  <dcterms:created xsi:type="dcterms:W3CDTF">2004-03-22T11:00:24Z</dcterms:created>
  <dcterms:modified xsi:type="dcterms:W3CDTF">2020-11-17T00:30:58Z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