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Zakon o obveznim odnosima </a:t>
            </a:r>
            <a:r>
              <a:rPr lang="hr-HR" dirty="0" smtClean="0"/>
              <a:t> 3.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POSEBNI DIO – UGOVORNI OBVEZNI ODNOSI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370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543697"/>
            <a:ext cx="2947482" cy="6376087"/>
          </a:xfrm>
        </p:spPr>
        <p:txBody>
          <a:bodyPr>
            <a:noAutofit/>
          </a:bodyPr>
          <a:lstStyle/>
          <a:p>
            <a:r>
              <a:rPr lang="hr-HR" sz="2800" dirty="0" smtClean="0"/>
              <a:t>POSEBNI DIO ZOO-a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POSEBNI DIO ZOO-a obrađuje pitanja koja se tiču sklapanja ugovora, ispunjenja ugovora, učinaka ugovora te posebne </a:t>
            </a:r>
            <a:br>
              <a:rPr lang="hr-HR" dirty="0"/>
            </a:br>
            <a:r>
              <a:rPr lang="hr-HR" dirty="0"/>
              <a:t>( imenovane) ugovore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( UGOVORNI </a:t>
            </a:r>
            <a:r>
              <a:rPr lang="hr-HR" dirty="0" smtClean="0"/>
              <a:t>OBVEZNI ODNOSI)</a:t>
            </a:r>
          </a:p>
          <a:p>
            <a:r>
              <a:rPr lang="hr-HR" dirty="0" smtClean="0"/>
              <a:t>U okviru trgovačkog prava poseban naglasak je na pravnim pitanjima koja se odnose na sklapanje TRGOVAČKIH UGOVORA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588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247135"/>
            <a:ext cx="2947482" cy="6318422"/>
          </a:xfrm>
        </p:spPr>
        <p:txBody>
          <a:bodyPr>
            <a:normAutofit/>
          </a:bodyPr>
          <a:lstStyle/>
          <a:p>
            <a:r>
              <a:rPr lang="hr-HR" sz="2700" dirty="0" smtClean="0"/>
              <a:t>IZ  ZOO-a </a:t>
            </a:r>
            <a:br>
              <a:rPr lang="hr-HR" sz="2700" dirty="0" smtClean="0"/>
            </a:br>
            <a:r>
              <a:rPr lang="hr-HR" sz="2700" dirty="0" smtClean="0"/>
              <a:t>prepišite odredbu koja sadrži  </a:t>
            </a:r>
            <a:br>
              <a:rPr lang="hr-HR" sz="2700" dirty="0" smtClean="0"/>
            </a:br>
            <a:r>
              <a:rPr lang="hr-HR" sz="2700" dirty="0" smtClean="0"/>
              <a:t>POJAM TRGOVAČKIH UGOVORA</a:t>
            </a:r>
            <a:br>
              <a:rPr lang="hr-HR" sz="2700" dirty="0" smtClean="0"/>
            </a:br>
            <a:r>
              <a:rPr lang="hr-HR" sz="2700" dirty="0"/>
              <a:t> </a:t>
            </a:r>
            <a:r>
              <a:rPr lang="hr-HR" sz="2700" dirty="0" smtClean="0"/>
              <a:t>I ODREDITE KRITERIJE ZA ODREĐENJE NEKOG UGOVORA TRGOVAČKIM </a:t>
            </a:r>
            <a:r>
              <a:rPr lang="hr-HR" sz="2800" dirty="0" smtClean="0"/>
              <a:t>UGOVOROM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2842054" y="2924432"/>
            <a:ext cx="2281881" cy="11780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59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Faze koje prethode sklapanju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Sklapanju svakog </a:t>
            </a:r>
            <a:r>
              <a:rPr lang="hr-HR" dirty="0" smtClean="0"/>
              <a:t>ugovora, </a:t>
            </a:r>
            <a:r>
              <a:rPr lang="hr-HR" dirty="0"/>
              <a:t>pa tako </a:t>
            </a:r>
            <a:r>
              <a:rPr lang="hr-HR" dirty="0" smtClean="0"/>
              <a:t>i trgovačkih ugovora, prethode određene pravne  radnje, koje za ishod i cilj imaju sklapanje ugovora.</a:t>
            </a:r>
          </a:p>
          <a:p>
            <a:r>
              <a:rPr lang="hr-HR" dirty="0" smtClean="0"/>
              <a:t>To su: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1. ponuda </a:t>
            </a:r>
            <a:r>
              <a:rPr lang="hr-HR" dirty="0" smtClean="0"/>
              <a:t>  253-267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2. </a:t>
            </a:r>
            <a:r>
              <a:rPr lang="hr-HR" dirty="0" smtClean="0"/>
              <a:t>pregovori 251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3. </a:t>
            </a:r>
            <a:r>
              <a:rPr lang="hr-HR" dirty="0" smtClean="0"/>
              <a:t>predugovor 268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83289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Ponuda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51935"/>
            <a:ext cx="7315200" cy="5424575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Bez ponude nema ugovora. Ako je ponuda nije valjana, tada ni prihvat takve ponude za učinak ne bi imao sklapanje ugovora.</a:t>
            </a:r>
          </a:p>
          <a:p>
            <a:r>
              <a:rPr lang="hr-HR" dirty="0" smtClean="0"/>
              <a:t>Trenutak prihvata ponude je važan jer je to i trenutak sklapanja  ugovora</a:t>
            </a:r>
          </a:p>
          <a:p>
            <a:endParaRPr lang="hr-HR" dirty="0" smtClean="0"/>
          </a:p>
          <a:p>
            <a:r>
              <a:rPr lang="hr-HR" dirty="0" smtClean="0"/>
              <a:t>Proučite sljedeća pitanja o ponudi:</a:t>
            </a:r>
          </a:p>
          <a:p>
            <a:pPr lvl="1"/>
            <a:r>
              <a:rPr lang="hr-HR" dirty="0" smtClean="0"/>
              <a:t>Što je ponuda, a što nije ponuda</a:t>
            </a:r>
          </a:p>
          <a:p>
            <a:pPr lvl="1"/>
            <a:r>
              <a:rPr lang="hr-HR" dirty="0" smtClean="0"/>
              <a:t>Koje vrste ponude ZOO regulira </a:t>
            </a:r>
          </a:p>
          <a:p>
            <a:pPr lvl="1"/>
            <a:r>
              <a:rPr lang="hr-HR" dirty="0" smtClean="0"/>
              <a:t>Da li ponuda obvezuje</a:t>
            </a:r>
          </a:p>
          <a:p>
            <a:pPr lvl="1"/>
            <a:r>
              <a:rPr lang="hr-HR" dirty="0" smtClean="0"/>
              <a:t>Do kada ponuda obvezuje između nazočnih, a do kada između odsutnih</a:t>
            </a:r>
          </a:p>
          <a:p>
            <a:pPr lvl="1"/>
            <a:r>
              <a:rPr lang="hr-HR" dirty="0" smtClean="0"/>
              <a:t>Može li se ponuda opozvati</a:t>
            </a:r>
          </a:p>
          <a:p>
            <a:pPr lvl="1"/>
            <a:r>
              <a:rPr lang="hr-HR" dirty="0" smtClean="0"/>
              <a:t>Do kada se može opozvati</a:t>
            </a:r>
          </a:p>
          <a:p>
            <a:pPr lvl="1"/>
            <a:r>
              <a:rPr lang="hr-HR" dirty="0" smtClean="0"/>
              <a:t>Što je protuponuda</a:t>
            </a:r>
          </a:p>
          <a:p>
            <a:pPr lvl="1"/>
            <a:r>
              <a:rPr lang="hr-HR" dirty="0" smtClean="0"/>
              <a:t>Kada se šutnja ponuđenika smatra valjanom ponudom</a:t>
            </a:r>
          </a:p>
          <a:p>
            <a:pPr lvl="1"/>
            <a:r>
              <a:rPr lang="hr-HR" dirty="0" smtClean="0"/>
              <a:t>Kada se smatra da je ponuda dana izmeđz nazočnih, a kada između odsutnih osoba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726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Pregovori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Proučite pravni učinak pregovora</a:t>
            </a:r>
          </a:p>
          <a:p>
            <a:r>
              <a:rPr lang="hr-HR" dirty="0" smtClean="0"/>
              <a:t>Istumačite pravilo </a:t>
            </a:r>
            <a:r>
              <a:rPr lang="hr-HR" i="1" dirty="0" smtClean="0"/>
              <a:t>culpa in contrahendo </a:t>
            </a:r>
            <a:r>
              <a:rPr lang="hr-HR" dirty="0" smtClean="0"/>
              <a:t>i navedite primjer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044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Predugovor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predugovor</a:t>
            </a:r>
          </a:p>
          <a:p>
            <a:r>
              <a:rPr lang="hr-HR" dirty="0" smtClean="0"/>
              <a:t>Što mora sadržavati</a:t>
            </a:r>
          </a:p>
          <a:p>
            <a:r>
              <a:rPr lang="hr-HR" dirty="0" smtClean="0"/>
              <a:t>Da li obvezuje, kada obvezuje, kada ne obvezuje  i na što obvezuje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309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Vrijeme i mjesto sklapanja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ponude te eventualno i pregovora slijedi </a:t>
            </a:r>
            <a:r>
              <a:rPr lang="hr-HR" u="sng" dirty="0">
                <a:solidFill>
                  <a:srgbClr val="FF0000"/>
                </a:solidFill>
              </a:rPr>
              <a:t>trenutak sklapanja </a:t>
            </a:r>
            <a:r>
              <a:rPr lang="hr-HR" u="sng" dirty="0" smtClean="0">
                <a:solidFill>
                  <a:srgbClr val="FF0000"/>
                </a:solidFill>
              </a:rPr>
              <a:t>ugovora.</a:t>
            </a:r>
            <a:r>
              <a:rPr lang="hr-HR" dirty="0" smtClean="0"/>
              <a:t> S tim u svezi se postavlja pitanje </a:t>
            </a:r>
          </a:p>
          <a:p>
            <a:endParaRPr lang="hr-HR" dirty="0" smtClean="0"/>
          </a:p>
          <a:p>
            <a:r>
              <a:rPr lang="hr-HR" dirty="0" smtClean="0"/>
              <a:t>1. kada je ugovor sklopljen (u kojem trenutku) i ZAŠTO JE TRENUTAK SKLAPANJA UGOVORA VAŽAN</a:t>
            </a:r>
          </a:p>
          <a:p>
            <a:endParaRPr lang="hr-HR" dirty="0" smtClean="0"/>
          </a:p>
          <a:p>
            <a:r>
              <a:rPr lang="hr-HR" dirty="0" smtClean="0"/>
              <a:t>2.mjesto sklapanja ugovora ( gdje je ugovor sklopljen i zašto je to važno)</a:t>
            </a:r>
          </a:p>
          <a:p>
            <a:r>
              <a:rPr lang="hr-HR" dirty="0" smtClean="0"/>
              <a:t>Nađite odgovore na postavljena pitanja u ZOO-u!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402092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114</TotalTime>
  <Words>271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Zakon o obveznim odnosima  3. </vt:lpstr>
      <vt:lpstr>POSEBNI DIO ZOO-a</vt:lpstr>
      <vt:lpstr>IZ  ZOO-a  prepišite odredbu koja sadrži   POJAM TRGOVAČKIH UGOVORA  I ODREDITE KRITERIJE ZA ODREĐENJE NEKOG UGOVORA TRGOVAČKIM UGOVOROM</vt:lpstr>
      <vt:lpstr>Faze koje prethode sklapanju ugovora</vt:lpstr>
      <vt:lpstr>Ponuda </vt:lpstr>
      <vt:lpstr>Pregovori</vt:lpstr>
      <vt:lpstr>Predugovor</vt:lpstr>
      <vt:lpstr>Vrijeme i mjesto sklapanja ugovora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obveznim odnosima  3.</dc:title>
  <dc:creator>aksamovic</dc:creator>
  <cp:lastModifiedBy>aksamovic</cp:lastModifiedBy>
  <cp:revision>3</cp:revision>
  <dcterms:created xsi:type="dcterms:W3CDTF">2020-04-29T09:39:57Z</dcterms:created>
  <dcterms:modified xsi:type="dcterms:W3CDTF">2020-04-29T11:34:55Z</dcterms:modified>
</cp:coreProperties>
</file>