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4/29/2020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4/29/2020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4/29/2020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4/29/2020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4/29/2020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4/29/2020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4/29/2020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4/29/2020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/>
              <a:t>Zakon o obveznim odnosima </a:t>
            </a:r>
            <a:r>
              <a:rPr lang="hr-HR" dirty="0" smtClean="0"/>
              <a:t> 3. 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POSEBNI DIO – UGOVORNI OBVEZNI ODNOSI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5237087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19" y="543697"/>
            <a:ext cx="2947482" cy="6376087"/>
          </a:xfrm>
        </p:spPr>
        <p:txBody>
          <a:bodyPr>
            <a:noAutofit/>
          </a:bodyPr>
          <a:lstStyle/>
          <a:p>
            <a:r>
              <a:rPr lang="hr-HR" sz="2800" dirty="0" smtClean="0"/>
              <a:t>POSEBNI DIO ZOO-a</a:t>
            </a:r>
            <a:endParaRPr lang="hr-H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POSEBNI DIO ZOO-a obrađuje pitanja koja se tiču sklapanja ugovora, ispunjenja ugovora, učinaka ugovora te posebne </a:t>
            </a:r>
            <a:br>
              <a:rPr lang="hr-HR" dirty="0"/>
            </a:br>
            <a:r>
              <a:rPr lang="hr-HR" dirty="0"/>
              <a:t>( imenovane) ugovore</a:t>
            </a:r>
            <a:br>
              <a:rPr lang="hr-HR" dirty="0"/>
            </a:br>
            <a:r>
              <a:rPr lang="hr-HR" dirty="0"/>
              <a:t/>
            </a:r>
            <a:br>
              <a:rPr lang="hr-HR" dirty="0"/>
            </a:br>
            <a:r>
              <a:rPr lang="hr-HR" dirty="0"/>
              <a:t>( UGOVORNI </a:t>
            </a:r>
            <a:r>
              <a:rPr lang="hr-HR" dirty="0" smtClean="0"/>
              <a:t>OBVEZNI ODNOSI)</a:t>
            </a:r>
          </a:p>
          <a:p>
            <a:r>
              <a:rPr lang="hr-HR" dirty="0" smtClean="0"/>
              <a:t>U okviru trgovačkog prava poseban naglasak je na pravnim pitanjima koja se odnose na sklapanje TRGOVAČKIH UGOVORA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45881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2919" y="247135"/>
            <a:ext cx="2947482" cy="6318422"/>
          </a:xfrm>
        </p:spPr>
        <p:txBody>
          <a:bodyPr>
            <a:normAutofit/>
          </a:bodyPr>
          <a:lstStyle/>
          <a:p>
            <a:r>
              <a:rPr lang="hr-HR" sz="2700" dirty="0" smtClean="0"/>
              <a:t>IZ  ZOO-a </a:t>
            </a:r>
            <a:br>
              <a:rPr lang="hr-HR" sz="2700" dirty="0" smtClean="0"/>
            </a:br>
            <a:r>
              <a:rPr lang="hr-HR" sz="2700" dirty="0" smtClean="0"/>
              <a:t>prepišite odredbu koja sadrži  </a:t>
            </a:r>
            <a:br>
              <a:rPr lang="hr-HR" sz="2700" dirty="0" smtClean="0"/>
            </a:br>
            <a:r>
              <a:rPr lang="hr-HR" sz="2700" dirty="0" smtClean="0"/>
              <a:t>POJAM TRGOVAČKIH UGOVORA</a:t>
            </a:r>
            <a:br>
              <a:rPr lang="hr-HR" sz="2700" dirty="0" smtClean="0"/>
            </a:br>
            <a:r>
              <a:rPr lang="hr-HR" sz="2700" dirty="0"/>
              <a:t> </a:t>
            </a:r>
            <a:r>
              <a:rPr lang="hr-HR" sz="2700" dirty="0" smtClean="0"/>
              <a:t>I ODREDITE KRITERIJE ZA ODREĐENJE NEKOG UGOVORA TRGOVAČKIM </a:t>
            </a:r>
            <a:r>
              <a:rPr lang="hr-HR" sz="2800" dirty="0" smtClean="0"/>
              <a:t>UGOVOROM</a:t>
            </a:r>
            <a:endParaRPr lang="hr-HR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ight Arrow 3"/>
          <p:cNvSpPr/>
          <p:nvPr/>
        </p:nvSpPr>
        <p:spPr>
          <a:xfrm>
            <a:off x="2842054" y="2924432"/>
            <a:ext cx="2281881" cy="1178011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735937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Faze koje prethode sklapanju ugovora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Sklapanju svakog </a:t>
            </a:r>
            <a:r>
              <a:rPr lang="hr-HR" dirty="0" smtClean="0"/>
              <a:t>ugovora, </a:t>
            </a:r>
            <a:r>
              <a:rPr lang="hr-HR" dirty="0"/>
              <a:t>pa tako </a:t>
            </a:r>
            <a:r>
              <a:rPr lang="hr-HR" dirty="0" smtClean="0"/>
              <a:t>i trgovačkih ugovora, prethode određene pravne  radnje, koje za ishod i cilj imaju sklapanje ugovora.</a:t>
            </a:r>
          </a:p>
          <a:p>
            <a:r>
              <a:rPr lang="hr-HR" dirty="0" smtClean="0"/>
              <a:t>To su:</a:t>
            </a:r>
            <a:r>
              <a:rPr lang="hr-HR" dirty="0"/>
              <a:t/>
            </a:r>
            <a:br>
              <a:rPr lang="hr-HR" dirty="0"/>
            </a:br>
            <a:r>
              <a:rPr lang="hr-HR" dirty="0"/>
              <a:t>1. ponuda </a:t>
            </a:r>
            <a:r>
              <a:rPr lang="hr-HR" dirty="0" smtClean="0"/>
              <a:t>  253-267</a:t>
            </a:r>
            <a:r>
              <a:rPr lang="hr-HR" dirty="0"/>
              <a:t/>
            </a:r>
            <a:br>
              <a:rPr lang="hr-HR" dirty="0"/>
            </a:br>
            <a:r>
              <a:rPr lang="hr-HR" dirty="0"/>
              <a:t>2. </a:t>
            </a:r>
            <a:r>
              <a:rPr lang="hr-HR" dirty="0" smtClean="0"/>
              <a:t>pregovori 251</a:t>
            </a:r>
            <a:r>
              <a:rPr lang="hr-HR" dirty="0"/>
              <a:t/>
            </a:r>
            <a:br>
              <a:rPr lang="hr-HR" dirty="0"/>
            </a:br>
            <a:r>
              <a:rPr lang="hr-HR" dirty="0"/>
              <a:t>3. </a:t>
            </a:r>
            <a:r>
              <a:rPr lang="hr-HR" dirty="0" smtClean="0"/>
              <a:t>predugovor 268</a:t>
            </a: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18328923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Ponuda 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9268" y="551935"/>
            <a:ext cx="7315200" cy="5424575"/>
          </a:xfrm>
        </p:spPr>
        <p:txBody>
          <a:bodyPr>
            <a:normAutofit fontScale="92500" lnSpcReduction="20000"/>
          </a:bodyPr>
          <a:lstStyle/>
          <a:p>
            <a:endParaRPr lang="hr-HR" dirty="0" smtClean="0"/>
          </a:p>
          <a:p>
            <a:endParaRPr lang="hr-HR" dirty="0" smtClean="0"/>
          </a:p>
          <a:p>
            <a:r>
              <a:rPr lang="hr-HR" dirty="0" smtClean="0"/>
              <a:t>Bez ponude nema ugovora. Ako je ponuda nije valjana, tada ni prihvat takve ponude za učinak ne bi imao sklapanje ugovora.</a:t>
            </a:r>
          </a:p>
          <a:p>
            <a:r>
              <a:rPr lang="hr-HR" dirty="0" smtClean="0"/>
              <a:t>Trenutak prihvata ponude je važan jer je to i trenutak sklapanja  ugovora</a:t>
            </a:r>
          </a:p>
          <a:p>
            <a:endParaRPr lang="hr-HR" dirty="0" smtClean="0"/>
          </a:p>
          <a:p>
            <a:r>
              <a:rPr lang="hr-HR" dirty="0" smtClean="0"/>
              <a:t>Proučite sljedeća pitanja o ponudi:</a:t>
            </a:r>
          </a:p>
          <a:p>
            <a:pPr lvl="1"/>
            <a:r>
              <a:rPr lang="hr-HR" dirty="0" smtClean="0"/>
              <a:t>Što je ponuda, a što nije ponuda</a:t>
            </a:r>
          </a:p>
          <a:p>
            <a:pPr lvl="1"/>
            <a:r>
              <a:rPr lang="hr-HR" dirty="0" smtClean="0"/>
              <a:t>Koje vrste ponude ZOO regulira </a:t>
            </a:r>
          </a:p>
          <a:p>
            <a:pPr lvl="1"/>
            <a:r>
              <a:rPr lang="hr-HR" dirty="0" smtClean="0"/>
              <a:t>Da li ponuda obvezuje</a:t>
            </a:r>
          </a:p>
          <a:p>
            <a:pPr lvl="1"/>
            <a:r>
              <a:rPr lang="hr-HR" dirty="0" smtClean="0"/>
              <a:t>Do kada ponuda obvezuje između nazočnih, a do kada između odsutnih</a:t>
            </a:r>
          </a:p>
          <a:p>
            <a:pPr lvl="1"/>
            <a:r>
              <a:rPr lang="hr-HR" dirty="0" smtClean="0"/>
              <a:t>Može li se ponuda opozvati</a:t>
            </a:r>
          </a:p>
          <a:p>
            <a:pPr lvl="1"/>
            <a:r>
              <a:rPr lang="hr-HR" dirty="0" smtClean="0"/>
              <a:t>Do kada se može opozvati</a:t>
            </a:r>
          </a:p>
          <a:p>
            <a:pPr lvl="1"/>
            <a:r>
              <a:rPr lang="hr-HR" dirty="0" smtClean="0"/>
              <a:t>Što je protuponuda</a:t>
            </a:r>
          </a:p>
          <a:p>
            <a:pPr lvl="1"/>
            <a:r>
              <a:rPr lang="hr-HR" dirty="0" smtClean="0"/>
              <a:t>Kada se šutnja ponuđenika smatra valjanom ponudom</a:t>
            </a:r>
          </a:p>
          <a:p>
            <a:pPr lvl="1"/>
            <a:r>
              <a:rPr lang="hr-HR" dirty="0" smtClean="0"/>
              <a:t>Kada se smatra da je ponuda dana izmeđz nazočnih, a kada između odsutnih osoba</a:t>
            </a:r>
          </a:p>
          <a:p>
            <a:pPr lvl="1"/>
            <a:endParaRPr lang="hr-HR" dirty="0" smtClean="0"/>
          </a:p>
          <a:p>
            <a:pPr lvl="1"/>
            <a:endParaRPr lang="hr-HR" dirty="0" smtClean="0"/>
          </a:p>
          <a:p>
            <a:pPr lvl="1"/>
            <a:endParaRPr lang="hr-HR" dirty="0" smtClean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672618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Pregovori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Proučite pravni učinak pregovora</a:t>
            </a:r>
          </a:p>
          <a:p>
            <a:r>
              <a:rPr lang="hr-HR" dirty="0" smtClean="0"/>
              <a:t>Istumačite pravilo </a:t>
            </a:r>
            <a:r>
              <a:rPr lang="hr-HR" i="1" dirty="0" smtClean="0"/>
              <a:t>culpa in contrahendo </a:t>
            </a:r>
            <a:r>
              <a:rPr lang="hr-HR" dirty="0" smtClean="0"/>
              <a:t>i navedite primjer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060444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Predugovor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Što je predugovor</a:t>
            </a:r>
          </a:p>
          <a:p>
            <a:r>
              <a:rPr lang="hr-HR" dirty="0" smtClean="0"/>
              <a:t>Što mora sadržavati</a:t>
            </a:r>
          </a:p>
          <a:p>
            <a:r>
              <a:rPr lang="hr-HR" dirty="0" smtClean="0"/>
              <a:t>Da li obvezuje, kada obvezuje, kada ne obvezuje  i na što obvezuje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523090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Vrijeme i mjesto sklapanja ugovora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Nakon ponude te eventualno i pregovora slijedi </a:t>
            </a:r>
            <a:r>
              <a:rPr lang="hr-HR" u="sng" dirty="0">
                <a:solidFill>
                  <a:srgbClr val="FF0000"/>
                </a:solidFill>
              </a:rPr>
              <a:t>trenutak sklapanja </a:t>
            </a:r>
            <a:r>
              <a:rPr lang="hr-HR" u="sng" dirty="0" smtClean="0">
                <a:solidFill>
                  <a:srgbClr val="FF0000"/>
                </a:solidFill>
              </a:rPr>
              <a:t>ugovora.</a:t>
            </a:r>
            <a:r>
              <a:rPr lang="hr-HR" dirty="0" smtClean="0"/>
              <a:t> S tim u svezi se postavlja pitanje </a:t>
            </a:r>
          </a:p>
          <a:p>
            <a:endParaRPr lang="hr-HR" dirty="0" smtClean="0"/>
          </a:p>
          <a:p>
            <a:r>
              <a:rPr lang="hr-HR" dirty="0" smtClean="0"/>
              <a:t>1. kada je ugovor sklopljen (u kojem trenutku) i ZAŠTO JE TRENUTAK SKLAPANJA UGOVORA VAŽAN</a:t>
            </a:r>
          </a:p>
          <a:p>
            <a:endParaRPr lang="hr-HR" dirty="0" smtClean="0"/>
          </a:p>
          <a:p>
            <a:r>
              <a:rPr lang="hr-HR" dirty="0" smtClean="0"/>
              <a:t>2.mjesto sklapanja ugovora ( gdje je ugovor sklopljen i zašto je to važno)</a:t>
            </a:r>
          </a:p>
          <a:p>
            <a:r>
              <a:rPr lang="hr-HR" dirty="0" smtClean="0"/>
              <a:t>Nađite odgovore na postavljena pitanja u ZOO-u!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64020926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114</TotalTime>
  <Words>271</Words>
  <Application>Microsoft Office PowerPoint</Application>
  <PresentationFormat>Widescreen</PresentationFormat>
  <Paragraphs>41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Corbel</vt:lpstr>
      <vt:lpstr>Wingdings 2</vt:lpstr>
      <vt:lpstr>Frame</vt:lpstr>
      <vt:lpstr>Zakon o obveznim odnosima  3. </vt:lpstr>
      <vt:lpstr>POSEBNI DIO ZOO-a</vt:lpstr>
      <vt:lpstr>IZ  ZOO-a  prepišite odredbu koja sadrži   POJAM TRGOVAČKIH UGOVORA  I ODREDITE KRITERIJE ZA ODREĐENJE NEKOG UGOVORA TRGOVAČKIM UGOVOROM</vt:lpstr>
      <vt:lpstr>Faze koje prethode sklapanju ugovora</vt:lpstr>
      <vt:lpstr>Ponuda </vt:lpstr>
      <vt:lpstr>Pregovori</vt:lpstr>
      <vt:lpstr>Predugovor</vt:lpstr>
      <vt:lpstr>Vrijeme i mjesto sklapanja ugovora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Zakon o obveznim odnosima  3.</dc:title>
  <dc:creator>aksamovic</dc:creator>
  <cp:lastModifiedBy>aksamovic</cp:lastModifiedBy>
  <cp:revision>3</cp:revision>
  <dcterms:created xsi:type="dcterms:W3CDTF">2020-04-29T09:39:57Z</dcterms:created>
  <dcterms:modified xsi:type="dcterms:W3CDTF">2020-04-29T11:34:55Z</dcterms:modified>
</cp:coreProperties>
</file>