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Zakon o obveznim odnosima  </a:t>
            </a:r>
            <a:r>
              <a:rPr lang="hr-HR" dirty="0" smtClean="0"/>
              <a:t>4.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Učinci ugovora</a:t>
            </a:r>
          </a:p>
          <a:p>
            <a:r>
              <a:rPr lang="hr-HR" sz="2400" dirty="0" smtClean="0"/>
              <a:t>Sredstva pojačanja ugovora; 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806676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u="sng" dirty="0" smtClean="0">
                <a:solidFill>
                  <a:srgbClr val="FF0000"/>
                </a:solidFill>
              </a:rPr>
              <a:t>Učinci ugovora ( Čl.336 -344)</a:t>
            </a:r>
            <a:r>
              <a:rPr lang="hr-HR" sz="3100" dirty="0" smtClean="0">
                <a:solidFill>
                  <a:srgbClr val="FF0000"/>
                </a:solidFill>
              </a:rPr>
              <a:t/>
            </a:r>
            <a:br>
              <a:rPr lang="hr-HR" sz="3100" dirty="0" smtClean="0">
                <a:solidFill>
                  <a:srgbClr val="FF0000"/>
                </a:solidFill>
              </a:rPr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 smtClean="0"/>
              <a:t>Osnovno je načelo ZOO-a </a:t>
            </a:r>
            <a:r>
              <a:rPr lang="hr-HR" sz="3100" b="1" dirty="0" smtClean="0">
                <a:solidFill>
                  <a:schemeClr val="tx1"/>
                </a:solidFill>
              </a:rPr>
              <a:t>Pacta sund servanda </a:t>
            </a:r>
            <a:r>
              <a:rPr lang="hr-HR" sz="3100" dirty="0" smtClean="0">
                <a:solidFill>
                  <a:schemeClr val="tx1"/>
                </a:solidFill>
              </a:rPr>
              <a:t/>
            </a:r>
            <a:br>
              <a:rPr lang="hr-HR" sz="3100" dirty="0" smtClean="0">
                <a:solidFill>
                  <a:schemeClr val="tx1"/>
                </a:solidFill>
              </a:rPr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 smtClean="0"/>
              <a:t>Pitanje koje se s tim u svezi postavlja je prema kome sve ugovor stvara pravne učinke 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Proučite pravne učinke ugovora i odgovorite na sljedeća pitanja:</a:t>
            </a:r>
          </a:p>
          <a:p>
            <a:r>
              <a:rPr lang="hr-HR" dirty="0" smtClean="0"/>
              <a:t>1. Za koga sve, osim ugovornih strana, ugovor proizvodi pravne učinke? </a:t>
            </a:r>
          </a:p>
          <a:p>
            <a:r>
              <a:rPr lang="hr-HR" dirty="0" smtClean="0"/>
              <a:t>2.Proučite pravilo o ugovornom proširenju odgovornosti!</a:t>
            </a:r>
          </a:p>
          <a:p>
            <a:r>
              <a:rPr lang="hr-HR" dirty="0" smtClean="0"/>
              <a:t>3. Proučite pravilo o ograničenju i isključenju ugovorne odgovornosti!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69068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98855"/>
            <a:ext cx="2947482" cy="5626166"/>
          </a:xfrm>
        </p:spPr>
        <p:txBody>
          <a:bodyPr>
            <a:normAutofit fontScale="90000"/>
          </a:bodyPr>
          <a:lstStyle/>
          <a:p>
            <a:r>
              <a:rPr lang="hr-HR" sz="2400" dirty="0" smtClean="0">
                <a:solidFill>
                  <a:srgbClr val="FF0000"/>
                </a:solidFill>
              </a:rPr>
              <a:t/>
            </a:r>
            <a:br>
              <a:rPr lang="hr-HR" sz="2400" dirty="0" smtClean="0">
                <a:solidFill>
                  <a:srgbClr val="FF0000"/>
                </a:solidFill>
              </a:rPr>
            </a:br>
            <a:r>
              <a:rPr lang="hr-HR" sz="2400" dirty="0" smtClean="0">
                <a:solidFill>
                  <a:srgbClr val="FF0000"/>
                </a:solidFill>
              </a:rPr>
              <a:t/>
            </a:r>
            <a:br>
              <a:rPr lang="hr-HR" sz="2400" dirty="0" smtClean="0">
                <a:solidFill>
                  <a:srgbClr val="FF0000"/>
                </a:solidFill>
              </a:rPr>
            </a:br>
            <a:r>
              <a:rPr lang="hr-HR" sz="2400" b="1" u="sng" dirty="0" smtClean="0">
                <a:solidFill>
                  <a:srgbClr val="FF0000"/>
                </a:solidFill>
              </a:rPr>
              <a:t>Sredstva pojačanja ugovora</a:t>
            </a:r>
            <a:br>
              <a:rPr lang="hr-HR" sz="2400" b="1" u="sng" dirty="0" smtClean="0">
                <a:solidFill>
                  <a:srgbClr val="FF0000"/>
                </a:solidFill>
              </a:rPr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>Zajednička svrha sredstava pojačanja ugovora je ojačati položaj stranaka u ugovoru i smanjiti  rizike povezane s ispunjenjem ugovornih obvea.  </a:t>
            </a:r>
            <a:br>
              <a:rPr lang="hr-HR" sz="2400" dirty="0" smtClean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>U </a:t>
            </a:r>
            <a:r>
              <a:rPr lang="hr-HR" sz="2400" dirty="0"/>
              <a:t>pravnoj doktrini se dijele prema više kriterija</a:t>
            </a: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>Jedna od osnovnih podjela je na stvarnopravna i obveznopravna. </a:t>
            </a:r>
            <a:br>
              <a:rPr lang="hr-HR" sz="2400" dirty="0" smtClean="0"/>
            </a:b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u="sng" dirty="0"/>
              <a:t>Evo nekih od sredstava pojačanja ugovora</a:t>
            </a:r>
            <a:r>
              <a:rPr lang="hr-HR" b="1" u="sng" dirty="0" smtClean="0"/>
              <a:t>: </a:t>
            </a:r>
          </a:p>
          <a:p>
            <a:r>
              <a:rPr lang="hr-HR" dirty="0" smtClean="0"/>
              <a:t>Jamstvo, ugovorna kazna, odustatnina, založno pravo, mjenica, zadužnica, kamate</a:t>
            </a:r>
          </a:p>
          <a:p>
            <a:r>
              <a:rPr lang="hr-HR" b="1" u="sng" dirty="0" smtClean="0">
                <a:solidFill>
                  <a:srgbClr val="FF0000"/>
                </a:solidFill>
              </a:rPr>
              <a:t>Zadatak:</a:t>
            </a:r>
          </a:p>
          <a:p>
            <a:r>
              <a:rPr lang="hr-HR" dirty="0" smtClean="0"/>
              <a:t>1/ Odredite je li riječ o obveznopravnim ili stvarnopravnim sredstvima pojačanja ugovora</a:t>
            </a:r>
          </a:p>
          <a:p>
            <a:r>
              <a:rPr lang="hr-HR" dirty="0" smtClean="0"/>
              <a:t>2/ Za svaki od instituta odredite propis  koji ih regulira. </a:t>
            </a:r>
          </a:p>
          <a:p>
            <a:r>
              <a:rPr lang="hr-HR" dirty="0" smtClean="0"/>
              <a:t>3/ Navedite koji su od tih instituta u ZOO-u i odredite jesu li u općem ili posebnom dijelu ZOO-a</a:t>
            </a:r>
          </a:p>
          <a:p>
            <a:r>
              <a:rPr lang="hr-HR" dirty="0" smtClean="0"/>
              <a:t>4/ Svojim riječim objasnite svrhu svakog od instituta </a:t>
            </a:r>
          </a:p>
          <a:p>
            <a:r>
              <a:rPr lang="hr-HR" dirty="0" smtClean="0"/>
              <a:t>5/ Posebno detaljno proučite odredbe o </a:t>
            </a:r>
            <a:r>
              <a:rPr lang="hr-HR" dirty="0" smtClean="0">
                <a:solidFill>
                  <a:srgbClr val="FF0000"/>
                </a:solidFill>
              </a:rPr>
              <a:t>ugovornoj kazni</a:t>
            </a:r>
            <a:r>
              <a:rPr lang="hr-HR" dirty="0" smtClean="0"/>
              <a:t>, </a:t>
            </a:r>
            <a:r>
              <a:rPr lang="hr-HR" dirty="0" smtClean="0">
                <a:solidFill>
                  <a:srgbClr val="FF0000"/>
                </a:solidFill>
              </a:rPr>
              <a:t>odustatnini</a:t>
            </a:r>
            <a:r>
              <a:rPr lang="hr-HR" dirty="0" smtClean="0"/>
              <a:t> i </a:t>
            </a:r>
            <a:r>
              <a:rPr lang="hr-HR" dirty="0" smtClean="0">
                <a:solidFill>
                  <a:srgbClr val="FF0000"/>
                </a:solidFill>
              </a:rPr>
              <a:t>jamstvu</a:t>
            </a:r>
          </a:p>
          <a:p>
            <a:r>
              <a:rPr lang="hr-HR" dirty="0"/>
              <a:t>6</a:t>
            </a:r>
            <a:r>
              <a:rPr lang="hr-HR" dirty="0" smtClean="0"/>
              <a:t>/ </a:t>
            </a:r>
            <a:r>
              <a:rPr lang="hr-HR" dirty="0" smtClean="0">
                <a:solidFill>
                  <a:srgbClr val="FF0000"/>
                </a:solidFill>
              </a:rPr>
              <a:t>Navedite koje je od navedenih sredstava osiguranja  imaju za svrhu osigurati naplatu tražbine, a koji imaju više penalni karakter</a:t>
            </a: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26896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22</TotalTime>
  <Words>175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Corbel</vt:lpstr>
      <vt:lpstr>Wingdings 2</vt:lpstr>
      <vt:lpstr>Frame</vt:lpstr>
      <vt:lpstr>Zakon o obveznim odnosima  4. </vt:lpstr>
      <vt:lpstr>Učinci ugovora ( Čl.336 -344)  Osnovno je načelo ZOO-a Pacta sund servanda   Pitanje koje se s tim u svezi postavlja je prema kome sve ugovor stvara pravne učinke  </vt:lpstr>
      <vt:lpstr>  Sredstva pojačanja ugovora  Zajednička svrha sredstava pojačanja ugovora je ojačati položaj stranaka u ugovoru i smanjiti  rizike povezane s ispunjenjem ugovornih obvea.    U pravnoj doktrini se dijele prema više kriterija  Jedna od osnovnih podjela je na stvarnopravna i obveznopravna.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Zakon o obveznim odnosima  4.</dc:title>
  <dc:creator>aksamovic</dc:creator>
  <cp:lastModifiedBy>aksamovic</cp:lastModifiedBy>
  <cp:revision>3</cp:revision>
  <dcterms:created xsi:type="dcterms:W3CDTF">2020-05-06T07:45:36Z</dcterms:created>
  <dcterms:modified xsi:type="dcterms:W3CDTF">2020-05-06T08:07:42Z</dcterms:modified>
</cp:coreProperties>
</file>