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22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34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49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27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74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38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9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54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41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5/13/2020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0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2911" y="2238974"/>
            <a:ext cx="7315200" cy="1716601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ZOO SARŽAJ I STRUKTURA 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5. e-predavanje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9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/>
              <a:t>ZOO sadržaj i struktura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altLang="en-US" sz="1600" dirty="0"/>
              <a:t>O OBVEZAMA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1/NASTANAK OBVEZE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dirty="0"/>
              <a:t>(pravni posao- ugovor,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dirty="0"/>
              <a:t>stjecanje bez osnove, poslovodstvo bez naloga, naknada štete izdavanjem </a:t>
            </a:r>
            <a:r>
              <a:rPr lang="hr-HR" altLang="en-US" sz="1200" dirty="0" err="1"/>
              <a:t>v.p</a:t>
            </a:r>
            <a:r>
              <a:rPr lang="hr-HR" altLang="en-US" sz="1200" dirty="0"/>
              <a:t>.)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2/VRSTE OBVEZA</a:t>
            </a:r>
            <a:r>
              <a:rPr lang="hr-HR" altLang="en-US" sz="1200" dirty="0"/>
              <a:t> (novčane, obveze s više činidaba – alternativne /fakultativne, obveze s više dužnika ili vjerovnika djeljive/nedjeljive/solidarne)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3/UČINCI OBVEZA</a:t>
            </a:r>
            <a:r>
              <a:rPr lang="hr-HR" altLang="en-US" sz="1200" dirty="0"/>
              <a:t> – </a:t>
            </a:r>
            <a:r>
              <a:rPr lang="hr-HR" altLang="en-US" sz="1200" dirty="0" err="1"/>
              <a:t>pacta</a:t>
            </a:r>
            <a:r>
              <a:rPr lang="hr-HR" altLang="en-US" sz="1200" dirty="0"/>
              <a:t> </a:t>
            </a:r>
            <a:r>
              <a:rPr lang="hr-HR" altLang="en-US" sz="1200" dirty="0" err="1"/>
              <a:t>sund</a:t>
            </a:r>
            <a:r>
              <a:rPr lang="hr-HR" altLang="en-US" sz="1200" dirty="0"/>
              <a:t> </a:t>
            </a:r>
            <a:r>
              <a:rPr lang="hr-HR" altLang="en-US" sz="1200" dirty="0" err="1"/>
              <a:t>servanda</a:t>
            </a:r>
            <a:endParaRPr lang="hr-HR" altLang="en-US" sz="12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dirty="0"/>
              <a:t>Pobijanje pravnih radnji dužnika na štetu vjerovnika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4/PROMJENE U OBVEZNOM ODNOSU</a:t>
            </a:r>
            <a:r>
              <a:rPr lang="hr-HR" altLang="en-US" sz="1200" dirty="0"/>
              <a:t> ( </a:t>
            </a:r>
            <a:r>
              <a:rPr lang="hr-HR" altLang="en-US" sz="1200" b="1" u="sng" dirty="0"/>
              <a:t>promjene subjekata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hr-HR" altLang="en-US" sz="1200" dirty="0"/>
              <a:t>na strani vjerovnika- ( cesija, </a:t>
            </a:r>
            <a:r>
              <a:rPr lang="hr-HR" altLang="en-US" sz="1200" dirty="0" err="1"/>
              <a:t>subrogacija</a:t>
            </a:r>
            <a:r>
              <a:rPr lang="hr-HR" altLang="en-US" sz="1200" dirty="0"/>
              <a:t>) – na strani dužnika- ( pristupanje dugu, preuzimanje duga, preuzimanje ispunjenja)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hr-HR" altLang="en-US" sz="1200" dirty="0"/>
              <a:t> </a:t>
            </a:r>
            <a:r>
              <a:rPr lang="hr-HR" altLang="en-US" sz="1200" u="sng" dirty="0"/>
              <a:t>promjene sadržaja  </a:t>
            </a:r>
            <a:r>
              <a:rPr lang="hr-HR" altLang="en-US" sz="1200" b="1" dirty="0"/>
              <a:t>(nagodba, obnova</a:t>
            </a:r>
            <a:r>
              <a:rPr lang="hr-HR" altLang="en-US" sz="1200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dirty="0"/>
              <a:t>5/PRESTANAK OBVEZE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Ispunjenjem,</a:t>
            </a:r>
            <a:r>
              <a:rPr lang="hr-HR" altLang="en-US" sz="1200" dirty="0"/>
              <a:t> u kojem roku, tko može ispuniti obvezu, vrijeme ispunjenja, mjesto ispunjenja, zakašnjenje vjerovnika/ dužnika)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r-HR" altLang="en-US" sz="1200" b="1" dirty="0"/>
              <a:t>Ostali načini</a:t>
            </a:r>
            <a:r>
              <a:rPr lang="hr-HR" altLang="en-US" sz="1200" dirty="0"/>
              <a:t>: prijeboj, otpust duga, sjedinjenjem, nemogućnošću ispunjenja, otkaz, smrt, </a:t>
            </a:r>
            <a:r>
              <a:rPr lang="hr-HR" altLang="en-US" sz="1200" b="1" u="sng" dirty="0"/>
              <a:t>zastara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hr-HR" altLang="en-US" sz="1000" b="1" u="sng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hr-HR" altLang="en-US" sz="1800" dirty="0"/>
              <a:t>O UGOVORNIMA I IZVANUGOVORNIM ODNOSIMA</a:t>
            </a:r>
            <a:endParaRPr lang="hr-HR" altLang="en-US" sz="1400" dirty="0"/>
          </a:p>
          <a:p>
            <a:pPr>
              <a:lnSpc>
                <a:spcPct val="90000"/>
              </a:lnSpc>
            </a:pPr>
            <a:r>
              <a:rPr lang="hr-HR" altLang="en-US" sz="1400" b="1" dirty="0"/>
              <a:t>1/SKLAPANJE UGOVORA</a:t>
            </a:r>
            <a:r>
              <a:rPr lang="hr-HR" altLang="en-US" sz="1400" dirty="0"/>
              <a:t> (kada je ugovor sklopljen, između prisutnih/ između odsutnih; ponuda, pregovori, predugovor, sposobnost za sklapanje ugovora, oblik ugovora, opći uvjeti ugovora, rok ispunjenja, ništavost i </a:t>
            </a:r>
            <a:r>
              <a:rPr lang="hr-HR" altLang="en-US" sz="1400" dirty="0" err="1"/>
              <a:t>pobojnost</a:t>
            </a:r>
            <a:r>
              <a:rPr lang="hr-HR" altLang="en-US" sz="1400" dirty="0"/>
              <a:t> ugovora</a:t>
            </a:r>
          </a:p>
          <a:p>
            <a:pPr>
              <a:lnSpc>
                <a:spcPct val="90000"/>
              </a:lnSpc>
            </a:pPr>
            <a:r>
              <a:rPr lang="hr-HR" altLang="en-US" sz="1400" b="1" dirty="0"/>
              <a:t>2/UČINCI DVOSTRANOOBVEZNIH UGOVORA 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Prigovor za materijalne i pravne nedostatke-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Kada postoji nedostatak, vidljivi  i skriveni, prigovor za nedostatke kod ugovora o prodaji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Prigovor neispunjenja</a:t>
            </a:r>
          </a:p>
          <a:p>
            <a:pPr>
              <a:lnSpc>
                <a:spcPct val="90000"/>
              </a:lnSpc>
            </a:pPr>
            <a:r>
              <a:rPr lang="hr-HR" altLang="en-US" sz="1400" b="1" dirty="0"/>
              <a:t>3/ RASKID UGOVORA</a:t>
            </a:r>
            <a:r>
              <a:rPr lang="hr-HR" altLang="en-US" sz="1400" dirty="0"/>
              <a:t> (jednostrani, sporazumom stranaka, temeljem zakona)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Zbog neispunjenja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Zbog promijenjenih okolnosti (rebus sic </a:t>
            </a:r>
            <a:r>
              <a:rPr lang="hr-HR" altLang="en-US" sz="1200" dirty="0" err="1"/>
              <a:t>stanbtibus</a:t>
            </a:r>
            <a:r>
              <a:rPr lang="hr-HR" altLang="en-US" sz="1200" dirty="0"/>
              <a:t>)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Zbog nemogućnosti ispunjenja</a:t>
            </a:r>
          </a:p>
          <a:p>
            <a:pPr lvl="1">
              <a:lnSpc>
                <a:spcPct val="90000"/>
              </a:lnSpc>
            </a:pPr>
            <a:r>
              <a:rPr lang="hr-HR" altLang="en-US" sz="1200" dirty="0"/>
              <a:t>Zbog prekomjernog oštećenja</a:t>
            </a:r>
          </a:p>
          <a:p>
            <a:pPr lvl="1">
              <a:lnSpc>
                <a:spcPct val="90000"/>
              </a:lnSpc>
            </a:pPr>
            <a:endParaRPr lang="hr-HR" altLang="en-US" sz="1200" dirty="0"/>
          </a:p>
          <a:p>
            <a:pPr>
              <a:lnSpc>
                <a:spcPct val="90000"/>
              </a:lnSpc>
            </a:pPr>
            <a:endParaRPr lang="hr-H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787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/>
              <a:t>POSEBNE VRSTE UGOVORA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altLang="en-US" sz="2400" dirty="0"/>
              <a:t>1/ </a:t>
            </a:r>
            <a:r>
              <a:rPr lang="hr-HR" altLang="en-US" sz="2400" dirty="0" smtClean="0"/>
              <a:t>KUPORODAJA/ </a:t>
            </a:r>
            <a:r>
              <a:rPr lang="hr-HR" altLang="en-US" sz="2400" dirty="0"/>
              <a:t>POSEBNE VRSTE </a:t>
            </a:r>
            <a:r>
              <a:rPr lang="hr-HR" altLang="en-US" sz="2400" dirty="0" smtClean="0"/>
              <a:t>KUPORODAJE PRODAJE</a:t>
            </a:r>
            <a:endParaRPr lang="hr-HR" altLang="en-US" sz="2400" dirty="0"/>
          </a:p>
          <a:p>
            <a:pPr>
              <a:lnSpc>
                <a:spcPct val="90000"/>
              </a:lnSpc>
            </a:pPr>
            <a:r>
              <a:rPr lang="hr-HR" altLang="en-US" sz="2400" dirty="0" smtClean="0"/>
              <a:t>2/UGOVOR O GRAĐENJU </a:t>
            </a:r>
            <a:endParaRPr lang="hr-HR" altLang="en-US" sz="2400" dirty="0"/>
          </a:p>
          <a:p>
            <a:pPr marL="0" indent="0">
              <a:lnSpc>
                <a:spcPct val="90000"/>
              </a:lnSpc>
              <a:buNone/>
            </a:pPr>
            <a:endParaRPr lang="hr-HR" altLang="en-US" sz="2400" dirty="0"/>
          </a:p>
          <a:p>
            <a:pPr>
              <a:lnSpc>
                <a:spcPct val="90000"/>
              </a:lnSpc>
            </a:pPr>
            <a:endParaRPr lang="hr-HR" altLang="en-US" sz="2400" dirty="0"/>
          </a:p>
          <a:p>
            <a:pPr>
              <a:lnSpc>
                <a:spcPct val="90000"/>
              </a:lnSpc>
            </a:pPr>
            <a:endParaRPr lang="hr-H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938557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257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ZOO SARŽAJ I STRUKTURA   5. e-predavanje </vt:lpstr>
      <vt:lpstr>ZOO sadržaj i struktura</vt:lpstr>
      <vt:lpstr>POSEBNE VRSTE UGOVORA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Prestanak društva 4. e-predavanje</dc:title>
  <dc:creator>Lidija</dc:creator>
  <cp:lastModifiedBy>aksamovic</cp:lastModifiedBy>
  <cp:revision>4</cp:revision>
  <dcterms:created xsi:type="dcterms:W3CDTF">2020-05-07T11:20:09Z</dcterms:created>
  <dcterms:modified xsi:type="dcterms:W3CDTF">2020-05-13T08:11:04Z</dcterms:modified>
</cp:coreProperties>
</file>